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261" r:id="rId2"/>
    <p:sldId id="259" r:id="rId3"/>
    <p:sldId id="260" r:id="rId4"/>
    <p:sldId id="257" r:id="rId5"/>
    <p:sldId id="258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5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6AA164-EF8B-419A-BA28-D8240027D00B}" type="datetimeFigureOut">
              <a:rPr lang="ru-RU" smtClean="0"/>
              <a:pPr/>
              <a:t>13.01.2019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A78AFC-7513-4E29-BE7E-2E668C45F9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A78AFC-7513-4E29-BE7E-2E668C45F939}" type="slidenum">
              <a:rPr lang="ru-RU" smtClean="0"/>
              <a:pPr/>
              <a:t>2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A14BDFB-B705-4B83-A16E-E730C140978A}" type="datetimeFigureOut">
              <a:rPr lang="ru-RU" smtClean="0"/>
              <a:pPr/>
              <a:t>13.01.2019</a:t>
            </a:fld>
            <a:endParaRPr lang="ru-RU" dirty="0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681B0DC-50C9-4740-A939-B32ABF20C08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14BDFB-B705-4B83-A16E-E730C140978A}" type="datetimeFigureOut">
              <a:rPr lang="ru-RU" smtClean="0"/>
              <a:pPr/>
              <a:t>13.01.2019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81B0DC-50C9-4740-A939-B32ABF20C08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6A14BDFB-B705-4B83-A16E-E730C140978A}" type="datetimeFigureOut">
              <a:rPr lang="ru-RU" smtClean="0"/>
              <a:pPr/>
              <a:t>13.01.2019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681B0DC-50C9-4740-A939-B32ABF20C08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14BDFB-B705-4B83-A16E-E730C140978A}" type="datetimeFigureOut">
              <a:rPr lang="ru-RU" smtClean="0"/>
              <a:pPr/>
              <a:t>13.01.2019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81B0DC-50C9-4740-A939-B32ABF20C08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A14BDFB-B705-4B83-A16E-E730C140978A}" type="datetimeFigureOut">
              <a:rPr lang="ru-RU" smtClean="0"/>
              <a:pPr/>
              <a:t>13.01.2019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C681B0DC-50C9-4740-A939-B32ABF20C08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14BDFB-B705-4B83-A16E-E730C140978A}" type="datetimeFigureOut">
              <a:rPr lang="ru-RU" smtClean="0"/>
              <a:pPr/>
              <a:t>13.01.2019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81B0DC-50C9-4740-A939-B32ABF20C08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14BDFB-B705-4B83-A16E-E730C140978A}" type="datetimeFigureOut">
              <a:rPr lang="ru-RU" smtClean="0"/>
              <a:pPr/>
              <a:t>13.01.2019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81B0DC-50C9-4740-A939-B32ABF20C08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14BDFB-B705-4B83-A16E-E730C140978A}" type="datetimeFigureOut">
              <a:rPr lang="ru-RU" smtClean="0"/>
              <a:pPr/>
              <a:t>13.01.2019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81B0DC-50C9-4740-A939-B32ABF20C08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A14BDFB-B705-4B83-A16E-E730C140978A}" type="datetimeFigureOut">
              <a:rPr lang="ru-RU" smtClean="0"/>
              <a:pPr/>
              <a:t>13.01.2019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81B0DC-50C9-4740-A939-B32ABF20C08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14BDFB-B705-4B83-A16E-E730C140978A}" type="datetimeFigureOut">
              <a:rPr lang="ru-RU" smtClean="0"/>
              <a:pPr/>
              <a:t>13.01.2019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81B0DC-50C9-4740-A939-B32ABF20C08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14BDFB-B705-4B83-A16E-E730C140978A}" type="datetimeFigureOut">
              <a:rPr lang="ru-RU" smtClean="0"/>
              <a:pPr/>
              <a:t>13.01.2019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81B0DC-50C9-4740-A939-B32ABF20C086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6A14BDFB-B705-4B83-A16E-E730C140978A}" type="datetimeFigureOut">
              <a:rPr lang="ru-RU" smtClean="0"/>
              <a:pPr/>
              <a:t>13.01.2019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681B0DC-50C9-4740-A939-B32ABF20C08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Озеро щучье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Презентация Трофимовой Светланы, учащейся </a:t>
            </a:r>
            <a:r>
              <a:rPr lang="ru-RU" smtClean="0"/>
              <a:t>7 класса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142852"/>
            <a:ext cx="8143900" cy="7109639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Озеро Щучье находиться в Жарковском районе Тверской области в 15 км от районного центра. Площадь его составляет 10.8 квадратных километра, длина 14 километров, ширина до 3 километров, глубина до12  метров.  Вода в озере светло-желтого цвета, грунт дна илистый. В озеро впадает несколько речек, а вытекает - одна. Берега озера частью покрыты лесом, частью полями. Северный берег возвышен, особенно у самого восточного конца, у деревни Гороватка. Южный же берег большею частью низменный. К северному берегу особенно к д.Щучье, подходит масса холмов. В прохладной зоне озера легко дышится, потому что происходит своеобразный температурный обмен воздуха суши с водным зеркалом.А легче дышится от того, что водоросли озера в восемь раз выделяют больше кислорода, нежели растительность суши.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Озеро Щучье привлекает  отдыхающих своими красотами и возможностью порыбачить как летом, так и зимой. Здесь водятся судак, щука, лещ, линь, окунь, плотва, жерех и другая рыба.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7572428" cy="1143008"/>
          </a:xfrm>
        </p:spPr>
        <p:txBody>
          <a:bodyPr/>
          <a:lstStyle/>
          <a:p>
            <a:r>
              <a:rPr lang="ru-RU" dirty="0" smtClean="0"/>
              <a:t>КАРТА ЖАРКОВСКОГО РАЙОНА</a:t>
            </a:r>
            <a:endParaRPr lang="ru-RU" dirty="0"/>
          </a:p>
        </p:txBody>
      </p:sp>
      <p:pic>
        <p:nvPicPr>
          <p:cNvPr id="4" name="Содержимое 51" descr="Жарковский район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1643050"/>
            <a:ext cx="7715304" cy="484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&amp;Ocy;&amp;zcy;&amp;iecy;&amp;rcy;&amp;ocy; &amp;SHCHcy;&amp;ucy;&amp;chcy;&amp;softcy;&amp;iecy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501222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6" name="Picture 2" descr="http://toropets-land.ru/images/photogalery/470/IMG_9336_resizedto_800X6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642974" y="0"/>
            <a:ext cx="9786974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</TotalTime>
  <Words>148</Words>
  <Application>Microsoft Office PowerPoint</Application>
  <PresentationFormat>Экран (4:3)</PresentationFormat>
  <Paragraphs>5</Paragraphs>
  <Slides>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Изящная</vt:lpstr>
      <vt:lpstr>Озеро щучье</vt:lpstr>
      <vt:lpstr>Слайд 2</vt:lpstr>
      <vt:lpstr>КАРТА ЖАРКОВСКОГО РАЙОНА</vt:lpstr>
      <vt:lpstr>Слайд 4</vt:lpstr>
      <vt:lpstr>Слайд 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Учитель</cp:lastModifiedBy>
  <cp:revision>12</cp:revision>
  <dcterms:created xsi:type="dcterms:W3CDTF">2015-04-06T15:37:33Z</dcterms:created>
  <dcterms:modified xsi:type="dcterms:W3CDTF">2019-01-13T19:46:06Z</dcterms:modified>
</cp:coreProperties>
</file>