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69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2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18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6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3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6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2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1415" y="2345787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Достопримечательности Жарковского района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416" y="5058735"/>
            <a:ext cx="8915399" cy="1126283"/>
          </a:xfrm>
        </p:spPr>
        <p:txBody>
          <a:bodyPr/>
          <a:lstStyle/>
          <a:p>
            <a:pPr algn="ctr"/>
            <a:r>
              <a:rPr lang="ru-RU" dirty="0" smtClean="0"/>
              <a:t>Подготовила Голикова Елизавета 7б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966" y="4216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Церковь Владимирской иконы Божией Матери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84" y="1796450"/>
            <a:ext cx="4383497" cy="4109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8" y="2748800"/>
            <a:ext cx="5394103" cy="3598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665" y="1362844"/>
            <a:ext cx="56411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июле 2006 года по благословению архиепископа Тверского и </a:t>
            </a:r>
            <a:r>
              <a:rPr lang="ru-RU" dirty="0" err="1"/>
              <a:t>Кашинского</a:t>
            </a:r>
            <a:r>
              <a:rPr lang="ru-RU" dirty="0"/>
              <a:t> Виктора был заложен первый освящённый камень в фундамент будущего храма.</a:t>
            </a:r>
          </a:p>
          <a:p>
            <a:endParaRPr lang="ru-RU" dirty="0"/>
          </a:p>
          <a:p>
            <a:r>
              <a:rPr lang="ru-RU" dirty="0"/>
              <a:t>12 мая 2008 года началось строительство храма в центре посёлка. Чин освящения по этому поводу был совершён настоятелем церкви Владимирской иконы Божией Матери отцом Петром </a:t>
            </a:r>
            <a:r>
              <a:rPr lang="ru-RU" dirty="0" err="1"/>
              <a:t>Вознюком</a:t>
            </a:r>
            <a:r>
              <a:rPr lang="ru-RU" dirty="0"/>
              <a:t>. Помочь подняться новому храму к небу помогали почти все жители посёлка. Основным же спонсором строительства выступил председатель совета директоров компании «ФЕЛИКС» Илья </a:t>
            </a:r>
            <a:r>
              <a:rPr lang="ru-RU" dirty="0" err="1"/>
              <a:t>Адольфович</a:t>
            </a:r>
            <a:r>
              <a:rPr lang="ru-RU" dirty="0"/>
              <a:t> Кондратьев. 1 июля 2012 года в праздник иконы Божией Матери «</a:t>
            </a:r>
            <a:r>
              <a:rPr lang="ru-RU" dirty="0" err="1"/>
              <a:t>Боголюбская</a:t>
            </a:r>
            <a:r>
              <a:rPr lang="ru-RU" dirty="0"/>
              <a:t>» в Жарковском прошли торжественные мероприятия по случаю открытия нового светлого, просторного храма.</a:t>
            </a:r>
          </a:p>
        </p:txBody>
      </p:sp>
    </p:spTree>
    <p:extLst>
      <p:ext uri="{BB962C8B-B14F-4D97-AF65-F5344CB8AC3E}">
        <p14:creationId xmlns:p14="http://schemas.microsoft.com/office/powerpoint/2010/main" val="12632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117" y="202079"/>
            <a:ext cx="8911687" cy="1280890"/>
          </a:xfrm>
        </p:spPr>
        <p:txBody>
          <a:bodyPr/>
          <a:lstStyle/>
          <a:p>
            <a:r>
              <a:rPr lang="ru-RU" dirty="0" smtClean="0"/>
              <a:t>        Озеро </a:t>
            </a:r>
            <a:r>
              <a:rPr lang="ru-RU" dirty="0"/>
              <a:t>Щучье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17" y="1331580"/>
            <a:ext cx="5501632" cy="441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1131" y="472533"/>
            <a:ext cx="44453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Щу́чье</a:t>
            </a:r>
            <a:r>
              <a:rPr lang="ru-RU" dirty="0"/>
              <a:t> — озеро в Тверской области и Смоленской области России, в Жарковском районе Тверской и Демидовском , районе Смоленской области. Принадлежит бассейну Западной Двины.</a:t>
            </a:r>
          </a:p>
          <a:p>
            <a:r>
              <a:rPr lang="ru-RU" dirty="0" smtClean="0"/>
              <a:t>Площадь </a:t>
            </a:r>
            <a:r>
              <a:rPr lang="ru-RU" dirty="0"/>
              <a:t>озера Щучье 10,8 км², длина 14 км, ширина до 2 км. Высота над уровнем моря - 177 метров, глубина до 12 метров.</a:t>
            </a:r>
          </a:p>
          <a:p>
            <a:r>
              <a:rPr lang="ru-RU" dirty="0" smtClean="0"/>
              <a:t>Озеро </a:t>
            </a:r>
            <a:r>
              <a:rPr lang="ru-RU" dirty="0"/>
              <a:t>Щучье находится в 15 километрах к юго-западу от посёлка Жарковский, юго-западная часть озера проходит по границе Смоленской области. Озеро сильно вытянуто с запада на восток. Берега </a:t>
            </a:r>
            <a:r>
              <a:rPr lang="ru-RU" dirty="0" err="1"/>
              <a:t>малоизрезанные</a:t>
            </a:r>
            <a:r>
              <a:rPr lang="ru-RU" dirty="0"/>
              <a:t>, местами заболоченные, местами сухие. На берегах несколько деревень, сельскохозяйственные угодья, на южном берегу участки леса.</a:t>
            </a:r>
          </a:p>
        </p:txBody>
      </p:sp>
    </p:spTree>
    <p:extLst>
      <p:ext uri="{BB962C8B-B14F-4D97-AF65-F5344CB8AC3E}">
        <p14:creationId xmlns:p14="http://schemas.microsoft.com/office/powerpoint/2010/main" val="35888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15" y="701289"/>
            <a:ext cx="8390353" cy="55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03" y="570349"/>
            <a:ext cx="8411602" cy="56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56" y="660741"/>
            <a:ext cx="8658665" cy="57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31" y="645850"/>
            <a:ext cx="9149935" cy="54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226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Достопримечательности Жарковского района </vt:lpstr>
      <vt:lpstr>Церковь Владимирской иконы Божией Матери</vt:lpstr>
      <vt:lpstr>        Озеро Щучье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Жарковского района</dc:title>
  <dc:creator>Лиза</dc:creator>
  <cp:lastModifiedBy>Лиза</cp:lastModifiedBy>
  <cp:revision>3</cp:revision>
  <dcterms:created xsi:type="dcterms:W3CDTF">2015-04-21T16:56:01Z</dcterms:created>
  <dcterms:modified xsi:type="dcterms:W3CDTF">2015-04-21T17:20:48Z</dcterms:modified>
</cp:coreProperties>
</file>