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E0A12DA-C2A5-424B-B14D-8B50D2BF2B63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C9EDD9A-4C0C-4327-8936-C41F25F16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2348880"/>
            <a:ext cx="7117180" cy="1470025"/>
          </a:xfrm>
        </p:spPr>
        <p:txBody>
          <a:bodyPr>
            <a:prstTxWarp prst="textCanUp">
              <a:avLst/>
            </a:prstTxWarp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Река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Межа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5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8949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568952" cy="1140499"/>
          </a:xfrm>
        </p:spPr>
        <p:txBody>
          <a:bodyPr/>
          <a:lstStyle/>
          <a:p>
            <a:r>
              <a:rPr lang="ru-RU" sz="2400" b="1" dirty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«…</a:t>
            </a:r>
            <a:r>
              <a:rPr lang="ru-RU" sz="2400" b="1" i="1" dirty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Наша река Межа – один из самых крупных притоков Западной Двины в её верхнем течении, она ближе всего подходит своими ответвлениями к речкам системы Днепра и Волги. Верховье реки </a:t>
            </a:r>
            <a:r>
              <a:rPr lang="ru-RU" sz="2400" b="1" i="1" dirty="0" err="1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Обши</a:t>
            </a:r>
            <a:r>
              <a:rPr lang="ru-RU" sz="2400" b="1" i="1" dirty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(приток Межи) отстоит от истока Днепра всего на пять километров. Старожилы помнили, что в пору весеннего паводка в начале этих речек вся местность представляла собой сплошное единое озеро, из которого можно было свободно попасть не только в Двину и Днепр, но и в Волгу. По речкам Яблоне, </a:t>
            </a:r>
            <a:r>
              <a:rPr lang="ru-RU" sz="2400" b="1" i="1" dirty="0" err="1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Лосьмине</a:t>
            </a:r>
            <a:r>
              <a:rPr lang="ru-RU" sz="2400" b="1" i="1" dirty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и </a:t>
            </a:r>
            <a:r>
              <a:rPr lang="ru-RU" sz="2400" b="1" i="1" dirty="0" err="1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Вазузе</a:t>
            </a:r>
            <a:r>
              <a:rPr lang="ru-RU" sz="2400" b="1" i="1" dirty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этот путь выводил к городу Ржеву… Таким образом, наша Межа, сама по себе небольшая речка, связывает три реки-великана в общий узел…», - писал Н.В. Николаев.</a:t>
            </a:r>
          </a:p>
        </p:txBody>
      </p:sp>
    </p:spTree>
    <p:extLst>
      <p:ext uri="{BB962C8B-B14F-4D97-AF65-F5344CB8AC3E}">
        <p14:creationId xmlns:p14="http://schemas.microsoft.com/office/powerpoint/2010/main" xmlns="" val="2645163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939" y="0"/>
            <a:ext cx="5470061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496" y="116632"/>
            <a:ext cx="3528392" cy="6264696"/>
          </a:xfrm>
        </p:spPr>
        <p:txBody>
          <a:bodyPr>
            <a:noAutofit/>
          </a:bodyPr>
          <a:lstStyle/>
          <a:p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Река Межа—левый приток Западной Двины. Длина—259 км, площадь бассейна 9080 </a:t>
            </a:r>
            <a:r>
              <a:rPr lang="ru-RU" sz="1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квадратных км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Исток—на склонах Валдайской возвышенности в районе деревни Федоровское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Нелидовского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района Тверской области. На Меже находятся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г.Нелидово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п. Жарковский, в верховьях—Центральный лесной заповедник. Вскрывается в начале апреля, ледостав в конце ноября.  Средний годовой расход воды—44,4 </a:t>
            </a:r>
            <a:r>
              <a:rPr lang="ru-RU" sz="1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кубических м/сек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Имеет 33 притока, наиболее значительные — Береза ,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Обша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Чичатка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Шесница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Ельша</a:t>
            </a:r>
            <a:r>
              <a:rPr lang="ru-RU" sz="1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 В основном притоки берут начало из болот, но есть и ручьи, образующиеся из ключей.</a:t>
            </a:r>
          </a:p>
        </p:txBody>
      </p:sp>
    </p:spTree>
    <p:extLst>
      <p:ext uri="{BB962C8B-B14F-4D97-AF65-F5344CB8AC3E}">
        <p14:creationId xmlns:p14="http://schemas.microsoft.com/office/powerpoint/2010/main" xmlns="" val="28392880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37112"/>
            <a:ext cx="8640960" cy="2060848"/>
          </a:xfrm>
        </p:spPr>
        <p:txBody>
          <a:bodyPr/>
          <a:lstStyle/>
          <a:p>
            <a:pPr algn="just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первых 70-ти км течения Межа—небольшая речка со слабым течением, но после принятия крупных притоков ширина её равна 53-м метрам. Протекая сначала в низменных берегах, лишь местами повышающихся и часто болотистых и лесистых, Межа после поселка Жарковский имеет берега возвышенные и крутые, сложенные из валунных глин, которые сохраняют свой характер до самого устья. Река Межа—одна из наиболее порожистых рек края. На 259-ти км её пути переход высот от истока до устья составляет около 200 метров, т.е. почти метр на километр. В верхнем течении 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Межа очень </a:t>
            </a: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извилиста, а в среднем и нижнем течении имеет много отмелей, каменистых перекатов с огромными камнями по самому руслу, пороги .</a:t>
            </a:r>
          </a:p>
        </p:txBody>
      </p:sp>
    </p:spTree>
    <p:extLst>
      <p:ext uri="{BB962C8B-B14F-4D97-AF65-F5344CB8AC3E}">
        <p14:creationId xmlns:p14="http://schemas.microsoft.com/office/powerpoint/2010/main" xmlns="" val="43002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0"/>
            <a:ext cx="3098511" cy="215944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0" y="501670"/>
            <a:ext cx="2660650" cy="4229099"/>
          </a:xfrm>
        </p:spPr>
        <p:txBody>
          <a:bodyPr>
            <a:normAutofit fontScale="77500" lnSpcReduction="20000"/>
          </a:bodyPr>
          <a:lstStyle/>
          <a:p>
            <a:r>
              <a:rPr lang="ru-RU" sz="2600" dirty="0"/>
              <a:t>  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Река Межа богата живописными местами и рыбой, представляет интерес для туристических водных маршрутов и рыбалки. Рыба водится  : щука, окунь, сом, </a:t>
            </a:r>
            <a:r>
              <a:rPr lang="ru-RU" sz="2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налим, плотва </a:t>
            </a:r>
            <a:r>
              <a:rPr lang="ru-RU" sz="2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т.д</a:t>
            </a:r>
            <a:r>
              <a:rPr lang="ru-RU" sz="26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2260405"/>
            <a:ext cx="3096345" cy="2382254"/>
          </a:xfrm>
          <a:prstGeom prst="rect">
            <a:avLst/>
          </a:prstGeom>
        </p:spPr>
      </p:pic>
      <p:pic>
        <p:nvPicPr>
          <p:cNvPr id="2050" name="Picture 2" descr="C:\Users\USER\AppData\Local\Microsoft\Windows\Temporary Internet Files\Content.IE5\TOFS9053\MM900336585[1]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1472" y="260648"/>
            <a:ext cx="2132904" cy="152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4776766"/>
            <a:ext cx="3079745" cy="20812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4837176"/>
            <a:ext cx="3200400" cy="202082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7784" y="2448363"/>
            <a:ext cx="2808312" cy="202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48525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"/>
            <a:ext cx="7125113" cy="764703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3983" y="667230"/>
            <a:ext cx="9167983" cy="6190770"/>
          </a:xfrm>
        </p:spPr>
      </p:pic>
    </p:spTree>
    <p:extLst>
      <p:ext uri="{BB962C8B-B14F-4D97-AF65-F5344CB8AC3E}">
        <p14:creationId xmlns:p14="http://schemas.microsoft.com/office/powerpoint/2010/main" xmlns="" val="744937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Подготовила: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Гайдова</a:t>
            </a:r>
            <a:r>
              <a:rPr lang="ru-RU" smtClean="0"/>
              <a:t> Екатерина, МОУ «ЖСОШ№1»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82</TotalTime>
  <Words>311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Spring</vt:lpstr>
      <vt:lpstr>Река Межа</vt:lpstr>
      <vt:lpstr>Слайд 2</vt:lpstr>
      <vt:lpstr>«…Наша река Межа – один из самых крупных притоков Западной Двины в её верхнем течении, она ближе всего подходит своими ответвлениями к речкам системы Днепра и Волги. Верховье реки Обши (приток Межи) отстоит от истока Днепра всего на пять километров. Старожилы помнили, что в пору весеннего паводка в начале этих речек вся местность представляла собой сплошное единое озеро, из которого можно было свободно попасть не только в Двину и Днепр, но и в Волгу. По речкам Яблоне, Лосьмине и Вазузе этот путь выводил к городу Ржеву… Таким образом, наша Межа, сама по себе небольшая речка, связывает три реки-великана в общий узел…», - писал Н.В. Николаев.</vt:lpstr>
      <vt:lpstr>Слайд 4</vt:lpstr>
      <vt:lpstr>На первых 70-ти км течения Межа—небольшая речка со слабым течением, но после принятия крупных притоков ширина её равна 53-м метрам. Протекая сначала в низменных берегах, лишь местами повышающихся и часто болотистых и лесистых, Межа после поселка Жарковский имеет берега возвышенные и крутые, сложенные из валунных глин, которые сохраняют свой характер до самого устья. Река Межа—одна из наиболее порожистых рек края. На 259-ти км её пути переход высот от истока до устья составляет около 200 метров, т.е. почти метр на километр. В верхнем течении Межа очень извилиста, а в среднем и нижнем течении имеет много отмелей, каменистых перекатов с огромными камнями по самому руслу, пороги .</vt:lpstr>
      <vt:lpstr>Слайд 6</vt:lpstr>
      <vt:lpstr>Спасибо за внимание!</vt:lpstr>
      <vt:lpstr>Подготовила: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Река Межа.</dc:title>
  <dc:creator>USER</dc:creator>
  <cp:lastModifiedBy>Учитель</cp:lastModifiedBy>
  <cp:revision>9</cp:revision>
  <dcterms:created xsi:type="dcterms:W3CDTF">2014-04-05T10:41:26Z</dcterms:created>
  <dcterms:modified xsi:type="dcterms:W3CDTF">2019-01-13T19:58:30Z</dcterms:modified>
</cp:coreProperties>
</file>