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844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844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845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5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845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6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>
                <a:gamma/>
                <a:tint val="20784"/>
                <a:invGamma/>
              </a:srgbClr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FE6BF97-7799-44D5-B531-2268AF8ABF7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8BD85D-974F-45F0-B76C-65CFE54B3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4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3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74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5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6" y="-12396"/>
            <a:ext cx="9123614" cy="6858000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032500" cy="1003300"/>
          </a:xfrm>
        </p:spPr>
        <p:txBody>
          <a:bodyPr/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Тверь 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75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9" y="0"/>
            <a:ext cx="9144000" cy="6852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28" y="0"/>
            <a:ext cx="916042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274" y="-38478"/>
            <a:ext cx="9180273" cy="6896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811" y="0"/>
            <a:ext cx="9180273" cy="6896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384" y="-38478"/>
            <a:ext cx="9169677" cy="68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70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7772400" cy="1362075"/>
          </a:xfrm>
        </p:spPr>
        <p:txBody>
          <a:bodyPr/>
          <a:lstStyle/>
          <a:p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 работу </a:t>
            </a:r>
            <a:r>
              <a:rPr lang="ru-RU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айдова</a:t>
            </a:r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катерина 6Б</a:t>
            </a:r>
            <a:endParaRPr lang="ru-RU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56" y="-9639"/>
            <a:ext cx="9148856" cy="6867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56" y="-9640"/>
            <a:ext cx="9148856" cy="6867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" y="-9640"/>
            <a:ext cx="9141901" cy="68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142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33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Историческая справка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80728"/>
            <a:ext cx="7696200" cy="4505672"/>
          </a:xfrm>
        </p:spPr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Тверь справедливо называют одним из древнейших русских городов. 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первой трети ХII века в устье реки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Тверцы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появилась крепость, которой и суждено было стать прообразом Твери. В 1246 году Тверь стала столицей Тверского княжества.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концу ХIII — началу ХIV века она была уже крупным ремесленным и торговым центром. Особенно быстро город начал развиваться в конце ХIХ века: строились мануфактуры, открывались новые заводы.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началу XX 1926 году Тверь становится городом с развитой многоотраслевой промышленностью.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город Тверь — это крупный административный, промышленный и культурный центр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Верхневолжья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областной центр Тверской области</a:t>
            </a:r>
          </a:p>
          <a:p>
            <a:endParaRPr lang="ru-RU" dirty="0"/>
          </a:p>
        </p:txBody>
      </p:sp>
      <p:pic>
        <p:nvPicPr>
          <p:cNvPr id="3074" name="Picture 2" descr="C:\Users\USER\AppData\Local\Microsoft\Windows\Temporary Internet Files\Content.IE5\8PZYNT5A\MC900437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7653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037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791877"/>
            <a:ext cx="4211960" cy="5159651"/>
          </a:xfrm>
        </p:spPr>
      </p:pic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3275856" y="116632"/>
            <a:ext cx="4041775" cy="639762"/>
          </a:xfrm>
        </p:spPr>
        <p:txBody>
          <a:bodyPr/>
          <a:lstStyle/>
          <a:p>
            <a:r>
              <a:rPr lang="ru-RU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</a:t>
            </a:r>
            <a:endParaRPr lang="ru-RU" sz="5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Текст 4"/>
          <p:cNvSpPr>
            <a:spLocks noGrp="1"/>
          </p:cNvSpPr>
          <p:nvPr>
            <p:ph sz="half" idx="2"/>
          </p:nvPr>
        </p:nvSpPr>
        <p:spPr>
          <a:xfrm>
            <a:off x="0" y="548680"/>
            <a:ext cx="4680520" cy="4824536"/>
          </a:xfrm>
        </p:spPr>
        <p:txBody>
          <a:bodyPr/>
          <a:lstStyle/>
          <a:p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официальный герб Твери утвержден 10 октября 1780 года, на 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червлёном фоне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щита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 престол, на 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зелёной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подушке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которого золотая корона. Подобное изображение использовалось как символ Тверской земли и ранее.</a:t>
            </a:r>
            <a:r>
              <a:rPr lang="ru-RU" sz="1800" b="1" i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Корона была символом былого политического значения 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Тверского 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княжества, а также как дань тому, что именно князь Твери впервые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Руси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начал именовать себя царём.</a:t>
            </a:r>
          </a:p>
          <a:p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герб города Твери утверждён Решениями Тверской городской Думы № 66 от 25 мая 1999 г. и № 32 от 22 февраля 2000 года и зарегистрирован в 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Геральдическом регистре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РФ под номером 700.</a:t>
            </a:r>
            <a:r>
              <a:rPr lang="ru-RU" sz="1800" b="1" i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</a:t>
            </a: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C:\Users\USER\AppData\Local\Microsoft\Windows\Temporary Internet Files\Content.IE5\BTILGS9D\MC9004390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34845"/>
            <a:ext cx="2286005" cy="9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63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природы 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08720"/>
            <a:ext cx="7696200" cy="4577680"/>
          </a:xfrm>
        </p:spPr>
        <p:txBody>
          <a:bodyPr/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трети территории области лежит ниже 200 метров над уровнем моря и представляет собой низменность. Западу и северо-западу свойствен крупнохолмистый рельеф с озерными котловинами. Равнинный характер центральной части нарушается многочисленными мелкими и средними холмами и грядами. В истоках реки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Цны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находится самая высокая точка области — 343 метра над уровнем моря. В западной части области проходит Валдайская возвышенность — главный водораздел Русской равнины. Здесь берут начало такие реки: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Волга,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Двина,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Днепр.</a:t>
            </a:r>
          </a:p>
          <a:p>
            <a:endParaRPr lang="ru-RU" dirty="0"/>
          </a:p>
        </p:txBody>
      </p:sp>
      <p:pic>
        <p:nvPicPr>
          <p:cNvPr id="2053" name="Picture 5" descr="C:\Users\USER\AppData\Local\Microsoft\Windows\Temporary Internet Files\Content.IE5\UYT10GI1\MC9004137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089" y="4586767"/>
            <a:ext cx="3024336" cy="22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691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Население Твери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696200" cy="365760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Твери составляет около 400 тыс. человек. К сожалению, который год динамика демографических характеристик населения носит отрицательный характер, показатели смертности более чем в полтора раза превышают показатели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рождаемости.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AppData\Local\Microsoft\Windows\Temporary Internet Files\Content.IE5\BTILGS9D\MC900232915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1797113" cy="1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218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6" y="1556792"/>
            <a:ext cx="4392488" cy="4392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0" y="188640"/>
            <a:ext cx="6912768" cy="648072"/>
          </a:xfrm>
        </p:spPr>
        <p:txBody>
          <a:bodyPr/>
          <a:lstStyle/>
          <a:p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Достопримечательности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624" y="1556792"/>
            <a:ext cx="4392488" cy="4392488"/>
          </a:xfrm>
        </p:spPr>
      </p:pic>
      <p:sp>
        <p:nvSpPr>
          <p:cNvPr id="8" name="Прямоугольник 7"/>
          <p:cNvSpPr/>
          <p:nvPr/>
        </p:nvSpPr>
        <p:spPr>
          <a:xfrm>
            <a:off x="107504" y="1052736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Памятник Михаилу Кругу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052736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Афанасию Никитину</a:t>
            </a:r>
            <a:endParaRPr lang="ru-RU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USER\AppData\Local\Microsoft\Windows\Temporary Internet Files\Content.IE5\8PZYNT5A\MC90043907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6" y="5879590"/>
            <a:ext cx="2286005" cy="9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4139952" cy="4320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500" y="1484784"/>
            <a:ext cx="4284207" cy="424847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66112"/>
            <a:ext cx="4785792" cy="1096144"/>
          </a:xfrm>
        </p:spPr>
        <p:txBody>
          <a:bodyPr/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Вагжанову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1500" y="83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Памятник-стела "Город воинской славы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USER\AppData\Local\Microsoft\Windows\Temporary Internet Files\Content.IE5\BTILGS9D\MC9004390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3256"/>
            <a:ext cx="2286005" cy="9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53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6020"/>
            <a:ext cx="3816424" cy="468326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6033337"/>
              </p:ext>
            </p:extLst>
          </p:nvPr>
        </p:nvGraphicFramePr>
        <p:xfrm>
          <a:off x="0" y="764704"/>
          <a:ext cx="7696200" cy="365760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i="1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Памятник Сергею Лемешеву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659" y="1268760"/>
            <a:ext cx="3803915" cy="4680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764704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Калинину</a:t>
            </a:r>
            <a:r>
              <a:rPr lang="ru-RU" b="1" dirty="0"/>
              <a:t> </a:t>
            </a:r>
          </a:p>
        </p:txBody>
      </p:sp>
      <p:pic>
        <p:nvPicPr>
          <p:cNvPr id="6145" name="Picture 1" descr="C:\Users\USER\AppData\Local\Microsoft\Windows\Temporary Internet Files\Content.IE5\9OPJ1B0P\MC90043907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05264"/>
            <a:ext cx="3657608" cy="9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18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les_nashe_bogatstvo_novyy</Template>
  <TotalTime>44</TotalTime>
  <Words>170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Пастель</vt:lpstr>
      <vt:lpstr>Слайд 1</vt:lpstr>
      <vt:lpstr>Слайд 2</vt:lpstr>
      <vt:lpstr>Историческая справка</vt:lpstr>
      <vt:lpstr>Слайд 4</vt:lpstr>
      <vt:lpstr>Особенности природы .</vt:lpstr>
      <vt:lpstr>Население Твери </vt:lpstr>
      <vt:lpstr>Слайд 7</vt:lpstr>
      <vt:lpstr>Памятник Вагжанову</vt:lpstr>
      <vt:lpstr>Слайд 9</vt:lpstr>
      <vt:lpstr>Слайд 10</vt:lpstr>
      <vt:lpstr>Выполнила работу Гайдова Екатерина 6Б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6</cp:revision>
  <dcterms:created xsi:type="dcterms:W3CDTF">2014-05-25T17:37:17Z</dcterms:created>
  <dcterms:modified xsi:type="dcterms:W3CDTF">2014-05-26T10:00:25Z</dcterms:modified>
</cp:coreProperties>
</file>