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74" r:id="rId12"/>
    <p:sldId id="272" r:id="rId13"/>
    <p:sldId id="275" r:id="rId14"/>
    <p:sldId id="27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FF9966"/>
    <a:srgbClr val="AEF4F8"/>
    <a:srgbClr val="FFFF66"/>
    <a:srgbClr val="993300"/>
    <a:srgbClr val="00CC66"/>
    <a:srgbClr val="00CC00"/>
    <a:srgbClr val="FFFFCC"/>
    <a:srgbClr val="0D8F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07" autoAdjust="0"/>
  </p:normalViewPr>
  <p:slideViewPr>
    <p:cSldViewPr>
      <p:cViewPr varScale="1">
        <p:scale>
          <a:sx n="70" d="100"/>
          <a:sy n="70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g\&#1045;&#1074;&#1075;&#1077;&#1085;&#1080;&#1081;_&#1044;&#1086;&#1075;&#1072;_-_&#1052;&#1091;&#1079;&#1099;&#1082;&#1072;_&#1080;&#1079;_&#1082;_&#1092;_&#1062;&#1099;&#1075;&#1072;&#1085;_(musicostrov.ru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401.nov.ru/2009/vis-bud/vis-bud_45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hyperlink" Target="http://www.ljplus.ru/img4/m/i/mistus/DSC0672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tver-history.ru/pics/heroes_13_Blau_AleAle%20(140%20x%20199).jp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nelidovocity.ru/images/stories/Dvornikov2011/p1146659.jpg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6.jpeg"/><Relationship Id="rId4" Type="http://schemas.openxmlformats.org/officeDocument/2006/relationships/image" Target="http://www.smsport.ru/image/popovich/photo/tn_IMG_547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Евгений_Дога_-_Музыка_из_к_ф_Цыган_(musicostrov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Щучье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Валя\Рабочий стол\путеводитель\март 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266895" cy="1626021"/>
          </a:xfrm>
          <a:prstGeom prst="rect">
            <a:avLst/>
          </a:prstGeom>
          <a:noFill/>
        </p:spPr>
      </p:pic>
      <p:pic>
        <p:nvPicPr>
          <p:cNvPr id="7" name="Рисунок 6" descr="DSC028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628800"/>
            <a:ext cx="2304256" cy="17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арки (24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15719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90726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Зачем куда-то уезжать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красоты, что рядом с нами?</a:t>
            </a:r>
          </a:p>
          <a:p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993300">
                <a:alpha val="71000"/>
              </a:srgbClr>
            </a:gs>
            <a:gs pos="45000">
              <a:schemeClr val="accent2">
                <a:lumMod val="60000"/>
                <a:lumOff val="40000"/>
                <a:alpha val="77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Красная книга Жарковского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Имеются на территории района и </a:t>
            </a:r>
            <a:r>
              <a:rPr lang="ru-RU" sz="1900" b="1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охраняемые природные территории.</a:t>
            </a: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государственные природные заказники местного значения: болота, мхи и массивы леса вдоль рек  (6). К особо охраняемым относятся и памятники природы – озера </a:t>
            </a:r>
            <a:r>
              <a:rPr lang="ru-RU" sz="1900" cap="small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Песотно</a:t>
            </a: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Чистик,  </a:t>
            </a:r>
            <a:r>
              <a:rPr lang="ru-RU" sz="1900" cap="small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Амлышево</a:t>
            </a: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и сосна </a:t>
            </a:r>
            <a:r>
              <a:rPr lang="ru-RU" sz="1900" cap="small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Веймутова</a:t>
            </a: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которой исполнилось 90 лет.  Имеются и редкие растения, занесенные в Красную Книгу: водяной орех Чилим, лунник оживающий, шпажник болотный и 35 видов лесных орхидей.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F:\Жарковский\жарки\images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2466975" cy="184785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ena_13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429000"/>
            <a:ext cx="2076450" cy="2124076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876"/>
            <a:ext cx="2381250" cy="2028825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4">
                <a:lumMod val="75000"/>
                <a:alpha val="70000"/>
              </a:schemeClr>
            </a:gs>
            <a:gs pos="30000">
              <a:srgbClr val="AEF4F8">
                <a:alpha val="69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632848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Главное природное богатство района – это экологически чистые леса.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3" name="Picture 1" descr="F:\Жарковский\жарки\images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101057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2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Жарки (24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143404" cy="32147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2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2">
                <a:lumMod val="60000"/>
                <a:lumOff val="40000"/>
              </a:schemeClr>
            </a:gs>
            <a:gs pos="54000">
              <a:schemeClr val="accent4">
                <a:alpha val="6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Болота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4042792" cy="4389120"/>
          </a:xfrm>
        </p:spPr>
        <p:txBody>
          <a:bodyPr/>
          <a:lstStyle/>
          <a:p>
            <a:pPr>
              <a:buNone/>
            </a:pPr>
            <a:r>
              <a:rPr lang="ru-RU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Другая группа наиболее распространённых памятников природы в районе – это болота (мхи).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Результат поиска: Харин мох ( болото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736304" cy="182237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196" name="Picture 4" descr="Оценить. для сайта.  Мох на болоте. 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3024336" cy="226825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330824" cy="4572000"/>
          </a:xfrm>
        </p:spPr>
        <p:txBody>
          <a:bodyPr/>
          <a:lstStyle/>
          <a:p>
            <a:pPr>
              <a:buNone/>
            </a:pPr>
            <a:r>
              <a:rPr lang="ru-RU" cap="small" dirty="0" smtClean="0">
                <a:solidFill>
                  <a:schemeClr val="bg1"/>
                </a:solidFill>
              </a:rPr>
              <a:t>   На территории района начал свой знаменитый рейд  по тылам врага   генерал Доватор. Осенью 1941-го года на территории района закончил  формирование и партизанский отряд Заслонова.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 на </a:t>
            </a:r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Жарковской земле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Учитель\Рабочий стол\Новая папка\доватор\1941dovator-pli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295">
            <a:off x="5004048" y="1412776"/>
            <a:ext cx="20162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981">
            <a:off x="5652120" y="3861048"/>
            <a:ext cx="266429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cap="small" dirty="0" smtClean="0"/>
              <a:t>Два наших земляка являются </a:t>
            </a:r>
            <a:r>
              <a:rPr lang="ru-RU" b="1" cap="small" dirty="0" smtClean="0"/>
              <a:t>Героями Советского Союза</a:t>
            </a:r>
            <a:r>
              <a:rPr lang="ru-RU" cap="small" dirty="0" smtClean="0"/>
              <a:t> – это Григорьев Илья Леонович и Блау Александр Александрович.</a:t>
            </a:r>
            <a:endParaRPr lang="ru-RU" dirty="0"/>
          </a:p>
        </p:txBody>
      </p:sp>
      <p:pic>
        <p:nvPicPr>
          <p:cNvPr id="6146" name="Picture 2" descr="Майор.  5.2.1912 - 11.2.1988.  Герой Советского Союза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2952328" cy="4196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И.Л.Григор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2825619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286000"/>
            <a:ext cx="4042792" cy="4572000"/>
          </a:xfrm>
        </p:spPr>
        <p:txBody>
          <a:bodyPr/>
          <a:lstStyle/>
          <a:p>
            <a:pPr>
              <a:buNone/>
            </a:pPr>
            <a:r>
              <a:rPr lang="ru-RU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 районе и своя Хатынь – деревня Волково Гороватского сельского округа. В годы войны она была сожжена немцами.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Жарковская Хатынь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DC10567"/>
          <p:cNvPicPr/>
          <p:nvPr/>
        </p:nvPicPr>
        <p:blipFill>
          <a:blip r:embed="rId2" cstate="print"/>
          <a:srcRect l="7632" r="54208"/>
          <a:stretch>
            <a:fillRect/>
          </a:stretch>
        </p:blipFill>
        <p:spPr bwMode="auto">
          <a:xfrm>
            <a:off x="4788024" y="1340768"/>
            <a:ext cx="20882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" name="Picture 1" descr="F:\путеводитель\SDC10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Ордынская пустынь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0"/>
            <a:ext cx="3528392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От истории земли Жарковской неотделима и история Ордынского мужского монастыря, а точнее Поречской Ордынской пустыни, разорённого в</a:t>
            </a:r>
            <a:r>
              <a:rPr lang="en-US" sz="2400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XX</a:t>
            </a:r>
            <a:r>
              <a:rPr lang="ru-RU" sz="2400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веке и вновь возродившегося в наши дни.</a:t>
            </a:r>
            <a:endParaRPr lang="ru-RU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Встречи на Жарковской Земле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24482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В Орд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230425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709160"/>
          </a:xfrm>
        </p:spPr>
        <p:txBody>
          <a:bodyPr/>
          <a:lstStyle/>
          <a:p>
            <a:r>
              <a:rPr lang="ru-RU" sz="3600" cap="small" dirty="0" smtClean="0">
                <a:latin typeface="Monotype Corsiva" pitchFamily="66" charset="0"/>
              </a:rPr>
              <a:t>В нашем посёлке действует </a:t>
            </a:r>
            <a:r>
              <a:rPr lang="ru-RU" sz="3600" b="1" cap="small" dirty="0" smtClean="0">
                <a:latin typeface="Monotype Corsiva" pitchFamily="66" charset="0"/>
              </a:rPr>
              <a:t>храм Иконы Владимирской Божией Матери,  </a:t>
            </a:r>
            <a:r>
              <a:rPr lang="ru-RU" sz="3600" cap="small" dirty="0" smtClean="0">
                <a:latin typeface="Monotype Corsiva" pitchFamily="66" charset="0"/>
              </a:rPr>
              <a:t>всегда открытый для жителей и гостей посёлка.</a:t>
            </a:r>
          </a:p>
          <a:p>
            <a:endParaRPr lang="ru-RU" dirty="0"/>
          </a:p>
        </p:txBody>
      </p:sp>
      <p:pic>
        <p:nvPicPr>
          <p:cNvPr id="3073" name="Picture 1" descr="F:\Жарковский\P100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852936"/>
            <a:ext cx="412845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Владимирская икона Божией Мате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2520280" cy="3473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75000"/>
              </a:srgbClr>
            </a:gs>
            <a:gs pos="45000">
              <a:srgbClr val="FF7A00">
                <a:alpha val="76000"/>
              </a:srgbClr>
            </a:gs>
            <a:gs pos="70000">
              <a:srgbClr val="FF0300">
                <a:alpha val="57000"/>
              </a:srgbClr>
            </a:gs>
            <a:gs pos="100000">
              <a:srgbClr val="4D0808">
                <a:alpha val="73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064896" cy="48737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нашем районе есть замечательная традиция празднования Дня района.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9" name="Picture 1" descr="F:\путеводитель\День района 10 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8487">
            <a:off x="1939227" y="1926047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путеводитель\День района 2008. Выставка 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238">
            <a:off x="4553042" y="2251205"/>
            <a:ext cx="2760307" cy="207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путеводитель\День района 2009 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89040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81000"/>
              </a:srgbClr>
            </a:gs>
            <a:gs pos="70000">
              <a:srgbClr val="181CC7">
                <a:alpha val="90000"/>
              </a:srgbClr>
            </a:gs>
            <a:gs pos="88000">
              <a:srgbClr val="7005D4">
                <a:alpha val="88000"/>
              </a:srgbClr>
            </a:gs>
            <a:gs pos="100000">
              <a:srgbClr val="8C3D91">
                <a:alpha val="80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Земляки – гордость нашего края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33123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посёлок связан с такими известными именами, как - </a:t>
            </a:r>
            <a:r>
              <a:rPr lang="ru-RU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Николаевна Водовозова</a:t>
            </a:r>
            <a:r>
              <a:rPr lang="ru-RU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Лаврентьевна Попович.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оролев 042"/>
          <p:cNvPicPr/>
          <p:nvPr/>
        </p:nvPicPr>
        <p:blipFill>
          <a:blip r:embed="rId2" cstate="print"/>
          <a:srcRect l="14383" t="10799" r="13704" b="19016"/>
          <a:stretch>
            <a:fillRect/>
          </a:stretch>
        </p:blipFill>
        <p:spPr bwMode="auto">
          <a:xfrm>
            <a:off x="5004048" y="1340768"/>
            <a:ext cx="2088232" cy="237626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Рисунок 4" descr="http://www.smsport.ru/image/popovich/photo/tn_IMG_5478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56176" y="378904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DSC_00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1809063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23112" cy="1138138"/>
          </a:xfrm>
        </p:spPr>
        <p:txBody>
          <a:bodyPr>
            <a:no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АВТОРЫ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19008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Руководитель:</a:t>
            </a: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Теребейкина Елена Геннадьевна</a:t>
            </a:r>
          </a:p>
          <a:p>
            <a:pPr algn="ctr">
              <a:buNone/>
            </a:pP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3016"/>
            <a:ext cx="5382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Авторы работы: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Прудникова Валентина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Григорьева Александра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Грахольская Елизавета</a:t>
            </a:r>
          </a:p>
        </p:txBody>
      </p:sp>
      <p:pic>
        <p:nvPicPr>
          <p:cNvPr id="117765" name="Picture 5" descr="F:\SDC1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345638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b="1" dirty="0" smtClean="0">
                <a:solidFill>
                  <a:srgbClr val="00B050"/>
                </a:solidFill>
              </a:rPr>
              <a:t>ивописный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ктивный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одной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ультурный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чаровательный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rgbClr val="00B050"/>
                </a:solidFill>
              </a:rPr>
              <a:t>еликолепный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олнечный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расивый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звестный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6612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ждём вас в гости!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6745" name="Picture 9" descr="F:\Жарковский\жарки\img_4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13827"/>
            <a:ext cx="4464496" cy="3727341"/>
          </a:xfrm>
          <a:prstGeom prst="cloudCallout">
            <a:avLst>
              <a:gd name="adj1" fmla="val -36194"/>
              <a:gd name="adj2" fmla="val 66005"/>
            </a:avLst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 работы: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239000" cy="8834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открыть удивительный Жарковский край для гостей и туристов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60848"/>
            <a:ext cx="8229600" cy="99412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Задачи:</a:t>
            </a: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212976"/>
            <a:ext cx="7239000" cy="883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636912"/>
            <a:ext cx="7239000" cy="31683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изучить краеведческую литературу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о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пределить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особенности географии Жарковского района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выявить живописные места и достопримечательности, связанные с историческим подвигом людей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noProof="0" dirty="0" smtClean="0"/>
              <a:t>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знать об интересных людях района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показать, что Жарковская земля может быть местом отдыха и туризма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612576" y="5589240"/>
            <a:ext cx="7239000" cy="3168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239000" cy="4846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cap="small" dirty="0" smtClean="0"/>
              <a:t>Нельзя утверждать, что любишь Родину, не любя своей малой Родины. Именно с малого начинается  большое.  А знаем ли мы, чем может гордиться наш край, чем может привлечь наш посёлок – место, где мы родились, росли, где живем, где жили наши родители, бабушки и дедушки? Для того чтобы гордиться своей землёй, мы должны хорошо знать её историю, особенности природы родного края, земляков, прославивших нас.</a:t>
            </a:r>
          </a:p>
          <a:p>
            <a:pPr>
              <a:buNone/>
            </a:pPr>
            <a:r>
              <a:rPr lang="ru-RU" cap="small" dirty="0" smtClean="0"/>
              <a:t>В современное время  у большей части населения есть тенденция стремиться в дальние путешествия, в круизы в дальние страны, привлекающие экзотической природой. </a:t>
            </a:r>
          </a:p>
          <a:p>
            <a:pPr>
              <a:buNone/>
            </a:pPr>
            <a:r>
              <a:rPr lang="ru-RU" cap="small" dirty="0" smtClean="0"/>
              <a:t>Зачем куда-то уезжать, от красоты, что рядом с нами?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малая Родина…</a:t>
            </a:r>
            <a:endParaRPr lang="ru-RU" dirty="0"/>
          </a:p>
        </p:txBody>
      </p:sp>
      <p:pic>
        <p:nvPicPr>
          <p:cNvPr id="1029" name="Picture 5" descr="I:\j\Жарковский\getImag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2592288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1" name="Picture 7" descr="I:\j\Жарковский\жарки\images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520280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2" name="Picture 8" descr="I:\j\путеводитель\март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2592288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I:\j\Жарковский\getIma345345ge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03648" y="1916832"/>
            <a:ext cx="2575093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I:\j\Жарковский\getIma234ge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44009" y="1772816"/>
            <a:ext cx="2016224" cy="1673807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I:\j\Жарковский\getIm123age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43808" y="2636912"/>
            <a:ext cx="2370615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I:\j\Жарковский\жарки\p1.jpg"/>
          <p:cNvPicPr>
            <a:picLocks noChangeAspect="1" noChangeArrowheads="1"/>
          </p:cNvPicPr>
          <p:nvPr/>
        </p:nvPicPr>
        <p:blipFill>
          <a:blip r:embed="rId8" cstate="print"/>
          <a:srcRect r="-11" b="18571"/>
          <a:stretch>
            <a:fillRect/>
          </a:stretch>
        </p:blipFill>
        <p:spPr bwMode="auto">
          <a:xfrm>
            <a:off x="5652120" y="2348880"/>
            <a:ext cx="2376264" cy="1944216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CC66">
                <a:alpha val="63000"/>
              </a:srgbClr>
            </a:gs>
            <a:gs pos="100000">
              <a:srgbClr val="00CCFF">
                <a:alpha val="27000"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Жарковский…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3970784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900" b="1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Жарковский район </a:t>
            </a:r>
            <a:r>
              <a:rPr lang="ru-RU" sz="19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один из 36 районов Тверской области, расположен на Западно-Двинской низменности, в юго–западной части области. Имеет границы с Западнодвинским, Нелидовским и Бельским районами области, с Духовщинским районом Смоленской области. Общая площадь района – 1625 км</a:t>
            </a:r>
            <a:r>
              <a:rPr lang="ru-RU" sz="1900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9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Жарковский район – это замечательный уголок России, где всё создано для блага человека. Чистейшие реки и озёра,  прекрасные сосновые леса, воздух, настоянный на ароматах целебных трав – эти ценности уже утрачены в ряде регионов, и оттого становятся еще дороже, что особенно осознают гости, приезжающие к нам из крупных городов и из-за рубежа. Наш район невелик, небогат известными историческими   памятниками. Но его отличает природа, находящаяся в первозданном состоянии. </a:t>
            </a:r>
            <a:r>
              <a:rPr lang="ru-RU" sz="1800" b="1" cap="small" dirty="0" smtClean="0"/>
              <a:t>	       </a:t>
            </a:r>
            <a:endParaRPr lang="ru-RU" sz="1800" i="1" cap="small" dirty="0" smtClean="0"/>
          </a:p>
          <a:p>
            <a:pPr>
              <a:buNone/>
            </a:pPr>
            <a:endParaRPr lang="ru-RU" sz="1800" i="1" cap="small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Жарковский\ge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219076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Жарковский\getImage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00372"/>
            <a:ext cx="2071702" cy="155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Жарковский\getI345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14884"/>
            <a:ext cx="1863725" cy="1398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CCFF"/>
            </a:gs>
            <a:gs pos="82000">
              <a:srgbClr val="FF9999">
                <a:alpha val="5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Живописная Межа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3610744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</a:t>
            </a:r>
            <a:r>
              <a:rPr lang="ru-RU" sz="2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река района </a:t>
            </a:r>
            <a:r>
              <a:rPr 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Межа, наша песенная красавица и главная водная артерия. Она </a:t>
            </a:r>
            <a:r>
              <a:rPr lang="ru-RU" sz="2000" cap="small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богата живописными местами и рыбой, представляет интерес для туристических водных маршрутов и рыбалки. Рыба водится: щука, окунь, сом, голавль, налим, плотва.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F:\Жарковский\ge123123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2492208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F:\Жарковский\getIma124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00306"/>
            <a:ext cx="2381266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F:\Жарковский\getImage.234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14752"/>
            <a:ext cx="238062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D8F95"/>
            </a:gs>
            <a:gs pos="5000">
              <a:srgbClr val="8B8399">
                <a:alpha val="42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Щучье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31066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Самое большое озеро</a:t>
            </a:r>
            <a:r>
              <a:rPr lang="ru-RU" sz="2200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в районе – Щучье. Оно привлекает  отдыхающих своими красотами и возможностью порыбачить как летом, так и зимой. </a:t>
            </a:r>
            <a:endParaRPr lang="ru-RU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074" name="Picture 2" descr="F:\Жарковский\жарки\PHOT0533_69333573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2643206" cy="198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F:\Жарковский\жарки\PHOT0536_168492206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4878">
            <a:off x="6053977" y="2785419"/>
            <a:ext cx="2457051" cy="1845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Щучье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8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9966FF">
                <a:alpha val="58000"/>
              </a:srgbClr>
            </a:gs>
            <a:gs pos="26000">
              <a:srgbClr val="FFFFC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Жемчужина района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cap="small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Озеро Чистик </a:t>
            </a:r>
            <a:r>
              <a:rPr lang="ru-RU" sz="2200" cap="small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 любимое место отдыха местных жителей и гостей района. Оно привлекает своим уникальным месторасположением и необыкновенно чистой и прозрачной водой.</a:t>
            </a:r>
            <a:endParaRPr lang="ru-RU" sz="2200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00174"/>
            <a:ext cx="3038475" cy="228600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5362" name="Picture 2" descr="http://www.naselo.ru/upload/iblock/942/%206_870265515_.jpg?rnd=6860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3138858" cy="235745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Office PowerPoint</Application>
  <PresentationFormat>Экран (4:3)</PresentationFormat>
  <Paragraphs>58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Тема Office</vt:lpstr>
      <vt:lpstr>Поток</vt:lpstr>
      <vt:lpstr>Бумажная</vt:lpstr>
      <vt:lpstr>Аспект</vt:lpstr>
      <vt:lpstr>Апекс</vt:lpstr>
      <vt:lpstr>Эркер</vt:lpstr>
      <vt:lpstr>Техническая</vt:lpstr>
      <vt:lpstr>Открытая</vt:lpstr>
      <vt:lpstr>Изящная</vt:lpstr>
      <vt:lpstr>Литейная</vt:lpstr>
      <vt:lpstr>Слайд 1</vt:lpstr>
      <vt:lpstr>АВТОРЫ</vt:lpstr>
      <vt:lpstr>Цель работы: </vt:lpstr>
      <vt:lpstr>Актуальность:</vt:lpstr>
      <vt:lpstr>Наша малая Родина…</vt:lpstr>
      <vt:lpstr>Жарковский…</vt:lpstr>
      <vt:lpstr>Живописная Межа</vt:lpstr>
      <vt:lpstr>Щучье</vt:lpstr>
      <vt:lpstr>Жемчужина района</vt:lpstr>
      <vt:lpstr>Красная книга Жарковского</vt:lpstr>
      <vt:lpstr>Слайд 11</vt:lpstr>
      <vt:lpstr>Болота</vt:lpstr>
      <vt:lpstr>Великая Отечественная война на Жарковской земле</vt:lpstr>
      <vt:lpstr>Слайд 14</vt:lpstr>
      <vt:lpstr>Жарковская Хатынь</vt:lpstr>
      <vt:lpstr>Ордынская пустынь</vt:lpstr>
      <vt:lpstr>Слайд 17</vt:lpstr>
      <vt:lpstr>Слайд 18</vt:lpstr>
      <vt:lpstr>Земляки – гордость нашего края</vt:lpstr>
      <vt:lpstr>Добро пожаловать!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Valentina</cp:lastModifiedBy>
  <cp:revision>72</cp:revision>
  <dcterms:modified xsi:type="dcterms:W3CDTF">2011-04-18T18:52:08Z</dcterms:modified>
</cp:coreProperties>
</file>