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7" r:id="rId3"/>
    <p:sldId id="289" r:id="rId4"/>
    <p:sldId id="290" r:id="rId5"/>
    <p:sldId id="291" r:id="rId6"/>
    <p:sldId id="293" r:id="rId7"/>
    <p:sldId id="300" r:id="rId8"/>
    <p:sldId id="292" r:id="rId9"/>
    <p:sldId id="310" r:id="rId10"/>
    <p:sldId id="306" r:id="rId11"/>
    <p:sldId id="305" r:id="rId12"/>
    <p:sldId id="308" r:id="rId13"/>
    <p:sldId id="307" r:id="rId14"/>
    <p:sldId id="261" r:id="rId15"/>
    <p:sldId id="298" r:id="rId16"/>
    <p:sldId id="301" r:id="rId17"/>
    <p:sldId id="260" r:id="rId18"/>
    <p:sldId id="266" r:id="rId19"/>
    <p:sldId id="263" r:id="rId20"/>
    <p:sldId id="267" r:id="rId21"/>
    <p:sldId id="257" r:id="rId22"/>
    <p:sldId id="265" r:id="rId23"/>
    <p:sldId id="304" r:id="rId24"/>
    <p:sldId id="272" r:id="rId25"/>
    <p:sldId id="302" r:id="rId26"/>
    <p:sldId id="271" r:id="rId27"/>
    <p:sldId id="278" r:id="rId28"/>
    <p:sldId id="264" r:id="rId29"/>
    <p:sldId id="262" r:id="rId30"/>
    <p:sldId id="277" r:id="rId31"/>
    <p:sldId id="283" r:id="rId32"/>
    <p:sldId id="286" r:id="rId33"/>
    <p:sldId id="259" r:id="rId34"/>
    <p:sldId id="279" r:id="rId35"/>
    <p:sldId id="303" r:id="rId36"/>
    <p:sldId id="311" r:id="rId37"/>
    <p:sldId id="299" r:id="rId38"/>
    <p:sldId id="275" r:id="rId39"/>
    <p:sldId id="309" r:id="rId40"/>
    <p:sldId id="31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6957777855696765E-2"/>
          <c:y val="7.4576032320195523E-2"/>
          <c:w val="0.75768338814381264"/>
          <c:h val="0.92542396767980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80</c:v>
                </c:pt>
                <c:pt idx="3">
                  <c:v>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4">
                <a:lumMod val="40000"/>
                <a:lumOff val="60000"/>
              </a:schemeClr>
            </a:gs>
            <a:gs pos="60000">
              <a:schemeClr val="bg1">
                <a:shade val="38000"/>
                <a:satMod val="175000"/>
              </a:schemeClr>
            </a:gs>
            <a:gs pos="0">
              <a:schemeClr val="bg1">
                <a:shade val="30000"/>
                <a:satMod val="17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055F97-4D20-4BA1-A212-F40B9CD6307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.jpe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0;&#1086;&#1090;&#1105;&#1085;&#1086;&#1082;\&#1052;&#1086;&#1080;%20&#1076;&#1086;&#1082;&#1091;&#1084;&#1077;&#1085;&#1090;&#1099;\&#1052;&#1086;&#1103;%20&#1084;&#1091;&#1079;&#1099;&#1082;&#1072;\&#1053;&#1077;&#1080;&#1079;&#1074;&#1077;&#1089;&#1090;&#1085;&#1099;&#1081;%20&#1080;&#1089;&#1087;&#1086;&#1083;&#1085;&#1080;&#1090;&#1077;&#1083;&#1100;\&#1096;&#1077;&#1076;&#1077;&#1074;&#1088;&#1099;%203\18%20&#1055;&#1086;&#1083;&#1100;%20&#1052;&#1086;&#1088;&#1080;&#1072;%20-%20&#1042;%20&#1084;&#1080;&#1088;&#1077;%20&#1078;&#1080;&#1074;&#1086;&#1090;&#1085;&#1099;&#1093;.wm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3"/>
            <a:ext cx="5286380" cy="242889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Герои страны.</a:t>
            </a:r>
            <a:br>
              <a:rPr lang="ru-RU" sz="5400" dirty="0" smtClean="0"/>
            </a:br>
            <a:r>
              <a:rPr lang="ru-RU" sz="5400" dirty="0" smtClean="0"/>
              <a:t> Лев </a:t>
            </a:r>
            <a:r>
              <a:rPr lang="ru-RU" sz="5400" dirty="0" err="1" smtClean="0"/>
              <a:t>Доватор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3071810"/>
            <a:ext cx="3571900" cy="307183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Проект подготовили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Ковалёв Сергей,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Марков Александр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Участники проекта</a:t>
            </a:r>
            <a:r>
              <a:rPr lang="ru-RU" i="1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ученики 6 «А», 6 «Б», 7 «А» классов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607220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Жарковский 2018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МОУ «</a:t>
            </a:r>
            <a:r>
              <a:rPr lang="ru-RU" sz="2400" b="1" dirty="0" err="1" smtClean="0"/>
              <a:t>Жарковская</a:t>
            </a:r>
            <a:r>
              <a:rPr lang="ru-RU" sz="2400" b="1" dirty="0" smtClean="0"/>
              <a:t> СОШ №1»</a:t>
            </a:r>
            <a:endParaRPr lang="ru-RU" sz="2400" b="1" dirty="0"/>
          </a:p>
        </p:txBody>
      </p:sp>
      <p:pic>
        <p:nvPicPr>
          <p:cNvPr id="6" name="Picture 4" descr="C:\Users\1\Desktop\ДОВАТОР\495_322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83412">
            <a:off x="654913" y="3020054"/>
            <a:ext cx="2413000" cy="3205163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"/>
            <a:ext cx="3857620" cy="25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ru-RU" dirty="0" smtClean="0"/>
              <a:t>ЭКСКУРСИЯ В ШКОЛЬНЫЙ МУЗЕЙ</a:t>
            </a:r>
            <a:endParaRPr lang="ru-RU" dirty="0"/>
          </a:p>
        </p:txBody>
      </p:sp>
      <p:pic>
        <p:nvPicPr>
          <p:cNvPr id="4" name="Picture 2" descr="C:\Users\1\Desktop\DSC05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571612"/>
            <a:ext cx="7572428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/>
          <a:lstStyle/>
          <a:p>
            <a:pPr algn="ctr"/>
            <a:r>
              <a:rPr lang="ru-RU" dirty="0" smtClean="0">
                <a:cs typeface="Times New Roman" pitchFamily="18" charset="0"/>
              </a:rPr>
              <a:t>СБОР И АНАЛИЗ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esktop\DSC054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3563778" cy="4752447"/>
          </a:xfrm>
          <a:prstGeom prst="flowChartAlternateProcess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4100" name="Picture 4" descr="C:\Users\1\Desktop\DSC054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2857496"/>
            <a:ext cx="5104290" cy="3827619"/>
          </a:xfrm>
          <a:prstGeom prst="flowChartAlternateProcess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СБОР И АНАЛИЗ ИНФОРМАЦИИ</a:t>
            </a:r>
            <a:endParaRPr lang="ru-RU" dirty="0"/>
          </a:p>
        </p:txBody>
      </p:sp>
      <p:pic>
        <p:nvPicPr>
          <p:cNvPr id="6146" name="Picture 2" descr="C:\Users\1\Desktop\IMG_20170515_15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214422"/>
            <a:ext cx="6643734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86454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Зал воинской и трудовой славы</a:t>
            </a:r>
          </a:p>
          <a:p>
            <a:pPr algn="ctr"/>
            <a:r>
              <a:rPr lang="ru-RU" sz="2800" dirty="0" smtClean="0"/>
              <a:t> МОУДО «Жарковский Дом детского творчества»</a:t>
            </a:r>
            <a:endParaRPr lang="ru-RU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СБОР И АНАЛИЗ ИНФОРМАЦИИ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581936" cy="437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786454"/>
            <a:ext cx="850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Зал воинской и трудовой славы</a:t>
            </a:r>
          </a:p>
          <a:p>
            <a:pPr algn="ctr"/>
            <a:r>
              <a:rPr lang="ru-RU" sz="2800" dirty="0" smtClean="0"/>
              <a:t> МОУДО «Жарковский Дом детского творчества»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64357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Классный час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«Именем его названа наша школа»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 февраля 2017 года ( в 114 день рождения </a:t>
            </a:r>
            <a:r>
              <a:rPr lang="ru-RU" dirty="0" err="1" smtClean="0"/>
              <a:t>Л.М.Доватора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3314" name="Picture 2" descr="https://i.mycdn.me/image?id=850706169282&amp;t=3&amp;plc=WEB&amp;tkn=*QEB-g1KA8yLjvDhOd-jJ4XZdiY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2500306"/>
            <a:ext cx="4023321" cy="3017491"/>
          </a:xfrm>
          <a:prstGeom prst="rect">
            <a:avLst/>
          </a:prstGeom>
          <a:noFill/>
        </p:spPr>
      </p:pic>
      <p:pic>
        <p:nvPicPr>
          <p:cNvPr id="13316" name="Picture 4" descr="https://i.mycdn.me/image?id=850706139842&amp;t=3&amp;plc=WEB&amp;tkn=*jhzOEUfFI1AXljoPi9CdI-w2bL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14554"/>
            <a:ext cx="4190997" cy="3143248"/>
          </a:xfrm>
          <a:prstGeom prst="rect">
            <a:avLst/>
          </a:prstGeom>
          <a:noFill/>
        </p:spPr>
      </p:pic>
      <p:pic>
        <p:nvPicPr>
          <p:cNvPr id="13318" name="Picture 6" descr="https://i.mycdn.me/image?id=850706183874&amp;t=3&amp;plc=WEB&amp;tkn=*ZRMj01yh2_urrLn9Lm4lh7d7gm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19758" y="0"/>
            <a:ext cx="3524242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СБОР И АНАЛИЗ ИНФОРМАЦИИ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\Desktop\IMG_20170518_141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518424"/>
            <a:ext cx="7572428" cy="505541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Мини-</a:t>
            </a:r>
            <a:r>
              <a:rPr lang="ru-RU" sz="3600" dirty="0" smtClean="0"/>
              <a:t> сочинение </a:t>
            </a:r>
            <a:r>
              <a:rPr lang="ru-RU" i="1" dirty="0" smtClean="0"/>
              <a:t>«Человек, имя   </a:t>
            </a:r>
            <a:br>
              <a:rPr lang="ru-RU" i="1" dirty="0" smtClean="0"/>
            </a:br>
            <a:r>
              <a:rPr lang="ru-RU" i="1" dirty="0" smtClean="0"/>
              <a:t>     которого   носит наша школа».</a:t>
            </a:r>
            <a:endParaRPr lang="ru-RU" dirty="0"/>
          </a:p>
        </p:txBody>
      </p:sp>
      <p:pic>
        <p:nvPicPr>
          <p:cNvPr id="2050" name="Picture 2" descr="C:\Users\1\Desktop\IMG_20170518_140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714488"/>
            <a:ext cx="6643734" cy="4357718"/>
          </a:xfrm>
          <a:prstGeom prst="rect">
            <a:avLst/>
          </a:prstGeom>
          <a:noFill/>
        </p:spPr>
      </p:pic>
      <p:pic>
        <p:nvPicPr>
          <p:cNvPr id="2051" name="Picture 3" descr="C:\Users\1\Desktop\IMG_20170518_14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464" y="-2571792"/>
            <a:ext cx="39624000" cy="2971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/>
          <a:lstStyle/>
          <a:p>
            <a:r>
              <a:rPr lang="ru-RU" dirty="0" smtClean="0"/>
              <a:t>«Я- ДОВАТОР»</a:t>
            </a:r>
            <a:endParaRPr lang="ru-RU" dirty="0"/>
          </a:p>
        </p:txBody>
      </p:sp>
      <p:pic>
        <p:nvPicPr>
          <p:cNvPr id="5" name="Содержимое 4" descr="http://www.mk.ru/upload/article_images/2a/44/fc/495_322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2148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k.ru/upload/article_images/7f/94/5d/495_32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4"/>
            <a:ext cx="478631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550070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Автобиография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Л.М.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Доватора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ДОВАТОР\P1250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ДОВАТОР\02dd1d0011a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АКТУАЛЬНОСТЬ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49424"/>
            <a:ext cx="8858280" cy="43251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истории родной земли, истинной истории нашего Отечества, его боевых, трудовых и культурных традиций остается важнейшим направлением в воспитании чувства любви к Родине, в воспитании гражданина.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Соприкасаясь с военной историей, мы, подрастающее поколение, приобщаемся к трудовому и ратному подвигу народа, учимся на героических примерах великих предков беззаветному служению Отечеству.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ДОВАТОР\P1250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\Desktop\ДОВАТОР\520624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286247" cy="3357561"/>
          </a:xfrm>
          <a:prstGeom prst="rect">
            <a:avLst/>
          </a:prstGeom>
          <a:noFill/>
        </p:spPr>
      </p:pic>
      <p:pic>
        <p:nvPicPr>
          <p:cNvPr id="4" name="Picture 2" descr="C:\Users\1\Desktop\ДОВАТОР\1341288518_8b70dd9424c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09" y="3120031"/>
            <a:ext cx="4929191" cy="37379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857232"/>
            <a:ext cx="4786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cs typeface="Times New Roman" pitchFamily="18" charset="0"/>
            </a:endParaRPr>
          </a:p>
          <a:p>
            <a:r>
              <a:rPr lang="ru-RU" sz="2000" i="1" dirty="0" smtClean="0">
                <a:cs typeface="Times New Roman" pitchFamily="18" charset="0"/>
              </a:rPr>
              <a:t>«В атаку конь тебя несет, </a:t>
            </a:r>
          </a:p>
          <a:p>
            <a:r>
              <a:rPr lang="ru-RU" sz="2000" i="1" dirty="0" smtClean="0">
                <a:cs typeface="Times New Roman" pitchFamily="18" charset="0"/>
              </a:rPr>
              <a:t>В бою нет ближе друга.</a:t>
            </a:r>
          </a:p>
          <a:p>
            <a:r>
              <a:rPr lang="ru-RU" sz="2000" i="1" dirty="0" smtClean="0">
                <a:cs typeface="Times New Roman" pitchFamily="18" charset="0"/>
              </a:rPr>
              <a:t>От верной смерти он спасет –</a:t>
            </a:r>
          </a:p>
          <a:p>
            <a:r>
              <a:rPr lang="ru-RU" sz="2000" i="1" dirty="0" smtClean="0">
                <a:cs typeface="Times New Roman" pitchFamily="18" charset="0"/>
              </a:rPr>
              <a:t> Хоть дождь, хоть снег, хоть вьюга.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357562"/>
            <a:ext cx="42862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2000" i="1" dirty="0" smtClean="0"/>
              <a:t>Туман, Огонь, Индус, Стратег,</a:t>
            </a:r>
            <a:endParaRPr lang="ru-RU" sz="2000" dirty="0" smtClean="0"/>
          </a:p>
          <a:p>
            <a:r>
              <a:rPr lang="ru-RU" sz="2000" i="1" dirty="0" smtClean="0"/>
              <a:t> Русалка, Ветер, Гладиатор -</a:t>
            </a:r>
            <a:endParaRPr lang="ru-RU" sz="2000" dirty="0" smtClean="0"/>
          </a:p>
          <a:p>
            <a:r>
              <a:rPr lang="ru-RU" sz="2000" i="1" dirty="0" smtClean="0"/>
              <a:t>Такие клички лошадям </a:t>
            </a:r>
            <a:endParaRPr lang="ru-RU" sz="2000" dirty="0" smtClean="0"/>
          </a:p>
          <a:p>
            <a:r>
              <a:rPr lang="ru-RU" sz="2000" i="1" dirty="0" smtClean="0"/>
              <a:t>Любил давать </a:t>
            </a:r>
            <a:r>
              <a:rPr lang="ru-RU" sz="2000" i="1" dirty="0" err="1" smtClean="0"/>
              <a:t>Доватор</a:t>
            </a:r>
            <a:r>
              <a:rPr lang="ru-RU" sz="2000" i="1" dirty="0" smtClean="0"/>
              <a:t>.»</a:t>
            </a:r>
            <a:endParaRPr lang="ru-RU" sz="2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ДОВАТОР\495_32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85728"/>
            <a:ext cx="8572560" cy="578239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616B6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Л.М.Доватор с женой и дочкой Ритой во время экскурсии на теплоходе по каналу Москва-Волга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07220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Доватор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женой и дочерью Ритой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DSC05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1\Desktop\ДОВАТОР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65317" cy="3286124"/>
          </a:xfrm>
          <a:prstGeom prst="rect">
            <a:avLst/>
          </a:prstGeom>
          <a:noFill/>
        </p:spPr>
      </p:pic>
      <p:pic>
        <p:nvPicPr>
          <p:cNvPr id="4" name="Picture 2" descr="C:\Users\1\Desktop\ДОВАТОР\kazaki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34262" y="3214686"/>
            <a:ext cx="5509738" cy="36433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1214422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Конница </a:t>
            </a:r>
            <a:r>
              <a:rPr lang="ru-RU" sz="2800" dirty="0" err="1" smtClean="0"/>
              <a:t>Доватора</a:t>
            </a:r>
            <a:endParaRPr lang="ru-RU" sz="2800" dirty="0" smtClean="0"/>
          </a:p>
          <a:p>
            <a:pPr algn="ctr"/>
            <a:r>
              <a:rPr lang="ru-RU" sz="2800" dirty="0" smtClean="0"/>
              <a:t>ноябрь-декабрь 1941г.</a:t>
            </a:r>
            <a:endParaRPr lang="ru-RU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Л.М.ДОВАТОРА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49424"/>
            <a:ext cx="8507288" cy="4325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Медаль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«Золотая Звезда»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(21 декабря 1941г., посмертно)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Ордена Ленина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(3 ноября 1941 г., 21 декабря 1941 г., посмертно)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Орден Красного Знамени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(9 августа 1941 г.)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Орден Красной Звезды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(22 февраля 1941 г.)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C:\Users\1\Desktop\ДОВАТОР\Орден Красного Знам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382" y="1071546"/>
            <a:ext cx="5761618" cy="4357694"/>
          </a:xfrm>
          <a:prstGeom prst="rect">
            <a:avLst/>
          </a:prstGeom>
          <a:noFill/>
        </p:spPr>
      </p:pic>
      <p:pic>
        <p:nvPicPr>
          <p:cNvPr id="14338" name="Picture 2" descr="C:\Users\1\Desktop\ДОВАТОР\495_322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71934" cy="4525963"/>
          </a:xfrm>
          <a:prstGeom prst="rect">
            <a:avLst/>
          </a:prstGeom>
          <a:noFill/>
        </p:spPr>
      </p:pic>
      <p:pic>
        <p:nvPicPr>
          <p:cNvPr id="14339" name="Picture 3" descr="C:\Users\1\Desktop\ДОВАТОР\495_32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500570"/>
            <a:ext cx="4071935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ДОВАТОР\imgpreview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1" y="714355"/>
            <a:ext cx="4214810" cy="6143645"/>
          </a:xfrm>
          <a:prstGeom prst="rect">
            <a:avLst/>
          </a:prstGeom>
          <a:noFill/>
        </p:spPr>
      </p:pic>
      <p:pic>
        <p:nvPicPr>
          <p:cNvPr id="18435" name="Picture 3" descr="C:\Users\1\Desktop\ДОВАТОР\1464012975_geroj-sovetskogo-soyu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375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ДОВАТОР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0" y="0"/>
            <a:ext cx="9146900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500570"/>
            <a:ext cx="8185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В фильме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«Александр Невский»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(снимавшемся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1938-1939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.)  Л.М.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Доватор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дублировал Н. Черкасова в конных эпизодах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ДОВАТОР\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643306" cy="4857740"/>
          </a:xfrm>
          <a:prstGeom prst="rect">
            <a:avLst/>
          </a:prstGeom>
          <a:noFill/>
        </p:spPr>
      </p:pic>
      <p:pic>
        <p:nvPicPr>
          <p:cNvPr id="5" name="Рисунок 4" descr="http://www.mk.ru/upload/article_images/b1/14/90/495_32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"/>
            <a:ext cx="407193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1\Desktop\ДОВАТОР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18508"/>
            <a:ext cx="4584637" cy="32394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2857496"/>
            <a:ext cx="252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Доватор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Нерченко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(полковой командир)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ИССЛЕДОВАНИЯ: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собрать и изучить информацию о герое Советского Союза   Льве Михайловиче  </a:t>
            </a:r>
            <a:r>
              <a:rPr lang="ru-RU" sz="3600" dirty="0" err="1" smtClean="0"/>
              <a:t>Доваторе</a:t>
            </a:r>
            <a:r>
              <a:rPr lang="ru-RU" sz="3600" dirty="0" smtClean="0"/>
              <a:t>, чьё имя носит наша школа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ДОВАТОР\495_32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32500" cy="4165600"/>
          </a:xfrm>
          <a:prstGeom prst="rect">
            <a:avLst/>
          </a:prstGeom>
          <a:noFill/>
        </p:spPr>
      </p:pic>
      <p:pic>
        <p:nvPicPr>
          <p:cNvPr id="17411" name="Picture 3" descr="C:\Users\1\Desktop\ДОВАТОР\495_32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071942"/>
            <a:ext cx="5643570" cy="2786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785794"/>
            <a:ext cx="28777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</a:t>
            </a:r>
          </a:p>
          <a:p>
            <a:r>
              <a:rPr lang="ru-RU" dirty="0" smtClean="0"/>
              <a:t>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616B6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Установка для стрельбы снарядами РС-82 на танке Т-40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616B6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Установка для стрельбы снарядами РС-82 на танке Т-40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616B6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Установка для стрельбы снарядами РС-82 на танке Т-40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785794"/>
            <a:ext cx="25506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Установка</a:t>
            </a:r>
          </a:p>
          <a:p>
            <a:pPr algn="ctr"/>
            <a:r>
              <a:rPr lang="ru-RU" sz="2800" dirty="0" smtClean="0"/>
              <a:t> для стрельбы</a:t>
            </a:r>
          </a:p>
          <a:p>
            <a:pPr algn="ctr"/>
            <a:r>
              <a:rPr lang="ru-RU" sz="2800" dirty="0" smtClean="0"/>
              <a:t> снарядами </a:t>
            </a:r>
          </a:p>
          <a:p>
            <a:pPr algn="ctr"/>
            <a:r>
              <a:rPr lang="ru-RU" sz="2800" dirty="0" smtClean="0"/>
              <a:t>РС-82</a:t>
            </a:r>
          </a:p>
          <a:p>
            <a:pPr algn="ctr"/>
            <a:r>
              <a:rPr lang="ru-RU" sz="2800" dirty="0" smtClean="0"/>
              <a:t>на танке Т-40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500570"/>
            <a:ext cx="3500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Горно-вьючная </a:t>
            </a:r>
          </a:p>
          <a:p>
            <a:pPr algn="ctr"/>
            <a:r>
              <a:rPr lang="ru-RU" sz="2800" dirty="0" smtClean="0"/>
              <a:t>(фото),</a:t>
            </a:r>
          </a:p>
          <a:p>
            <a:pPr algn="ctr"/>
            <a:r>
              <a:rPr lang="ru-RU" sz="2800" dirty="0" smtClean="0"/>
              <a:t>Справа – на санях </a:t>
            </a:r>
          </a:p>
          <a:p>
            <a:pPr algn="ctr"/>
            <a:r>
              <a:rPr lang="ru-RU" sz="2800" dirty="0" smtClean="0"/>
              <a:t>(рисунок)</a:t>
            </a:r>
            <a:endParaRPr lang="ru-RU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\Desktop\ДОВАТОР\495_32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1988815"/>
            <a:ext cx="5429256" cy="4869185"/>
          </a:xfrm>
          <a:prstGeom prst="rect">
            <a:avLst/>
          </a:prstGeom>
          <a:noFill/>
        </p:spPr>
      </p:pic>
      <p:pic>
        <p:nvPicPr>
          <p:cNvPr id="4" name="Picture 2" descr="C:\Users\1\Desktop\ДОВАТОР\4_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"/>
            <a:ext cx="3714744" cy="4950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429264"/>
            <a:ext cx="3993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д. </a:t>
            </a:r>
            <a:r>
              <a:rPr lang="ru-RU" sz="2800" dirty="0" err="1" smtClean="0"/>
              <a:t>Палашкино</a:t>
            </a:r>
            <a:endParaRPr lang="ru-RU" sz="2800" dirty="0" smtClean="0"/>
          </a:p>
          <a:p>
            <a:pPr algn="ctr"/>
            <a:r>
              <a:rPr lang="ru-RU" sz="2800" dirty="0" smtClean="0"/>
              <a:t>Московская область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1\Desktop\ДОВАТОР\220px-Voennaia_marka_Dovator_Smert_nemeczkim_okkupantam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164033"/>
            <a:ext cx="4572001" cy="3693967"/>
          </a:xfrm>
          <a:prstGeom prst="rect">
            <a:avLst/>
          </a:prstGeom>
          <a:noFill/>
        </p:spPr>
      </p:pic>
      <p:pic>
        <p:nvPicPr>
          <p:cNvPr id="27651" name="Picture 3" descr="C:\Users\1\Desktop\ДОВАТОР\7JcaVXTK5c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786314" cy="314324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59675"/>
            <a:ext cx="2428860" cy="36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5233" y="0"/>
            <a:ext cx="479876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1\Desktop\ДОВАТОР\52067421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85984" y="3143248"/>
            <a:ext cx="2500330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57620" y="2214554"/>
            <a:ext cx="4829180" cy="43599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61" name="Picture 1" descr="C:\Users\1\Desktop\15.05-19.05\ДОВАТОР\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37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28604"/>
            <a:ext cx="497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ДОВАТОР В МУЗЫКЕ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ДОВАТОР\dovato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95357" cy="4525963"/>
          </a:xfrm>
          <a:prstGeom prst="rect">
            <a:avLst/>
          </a:prstGeom>
          <a:noFill/>
        </p:spPr>
      </p:pic>
      <p:pic>
        <p:nvPicPr>
          <p:cNvPr id="19459" name="Picture 3" descr="C:\Users\1\Desktop\ДОВАТОР\23a877584b988d80bfdbed7daaf55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157756"/>
            <a:ext cx="5572132" cy="37002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714356"/>
            <a:ext cx="40110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ДОВАТОР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 ХУДОЖЕСТВЕННОМ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ИСКУССТВЕ</a:t>
            </a:r>
            <a:endParaRPr lang="ru-RU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28604"/>
            <a:ext cx="4429124" cy="5429288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/>
              <a:t>Л.М.Доватор</a:t>
            </a:r>
            <a:r>
              <a:rPr lang="ru-RU" sz="4400" dirty="0" smtClean="0"/>
              <a:t>. </a:t>
            </a:r>
            <a:br>
              <a:rPr lang="ru-RU" sz="4400" dirty="0" smtClean="0"/>
            </a:br>
            <a:r>
              <a:rPr lang="ru-RU" sz="4400" dirty="0" smtClean="0"/>
              <a:t>Портрет    художника </a:t>
            </a:r>
            <a:r>
              <a:rPr lang="ru-RU" sz="4400" dirty="0" err="1" smtClean="0"/>
              <a:t>Г.Начёвко</a:t>
            </a:r>
            <a:endParaRPr lang="ru-RU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670060" cy="57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ПОСВЯЩЕНИЕ  Л.М.ДОВАТОРУ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352956" cy="5346651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Болота </a:t>
            </a:r>
            <a:r>
              <a:rPr lang="ru-RU" sz="2600" dirty="0" err="1" smtClean="0"/>
              <a:t>Жарковские</a:t>
            </a:r>
            <a:r>
              <a:rPr lang="ru-RU" sz="2600" dirty="0" smtClean="0"/>
              <a:t> тайну хранят</a:t>
            </a:r>
          </a:p>
          <a:p>
            <a:r>
              <a:rPr lang="ru-RU" sz="2600" dirty="0" smtClean="0"/>
              <a:t>Боев тех далёкие звуки.</a:t>
            </a:r>
          </a:p>
          <a:p>
            <a:r>
              <a:rPr lang="ru-RU" sz="2600" dirty="0" smtClean="0"/>
              <a:t>И ветераны ночами не спят</a:t>
            </a:r>
          </a:p>
          <a:p>
            <a:r>
              <a:rPr lang="ru-RU" sz="2600" dirty="0" smtClean="0"/>
              <a:t>С друзьями своими в разлуке.</a:t>
            </a:r>
          </a:p>
          <a:p>
            <a:r>
              <a:rPr lang="ru-RU" sz="2600" dirty="0" smtClean="0"/>
              <a:t>Собрал их </a:t>
            </a:r>
            <a:r>
              <a:rPr lang="ru-RU" sz="2600" dirty="0" err="1" smtClean="0"/>
              <a:t>Доватор</a:t>
            </a:r>
            <a:r>
              <a:rPr lang="ru-RU" sz="2600" dirty="0" smtClean="0"/>
              <a:t> под Красное знамя</a:t>
            </a:r>
          </a:p>
          <a:p>
            <a:r>
              <a:rPr lang="ru-RU" sz="2600" dirty="0" smtClean="0"/>
              <a:t>И конница смело рванула вперёд.</a:t>
            </a:r>
          </a:p>
          <a:p>
            <a:r>
              <a:rPr lang="ru-RU" sz="2600" dirty="0" smtClean="0"/>
              <a:t>В то лето войны </a:t>
            </a:r>
            <a:r>
              <a:rPr lang="ru-RU" sz="2600" dirty="0" err="1" smtClean="0"/>
              <a:t>разгоралося</a:t>
            </a:r>
            <a:r>
              <a:rPr lang="ru-RU" sz="2600" dirty="0" smtClean="0"/>
              <a:t> пламя:</a:t>
            </a:r>
          </a:p>
          <a:p>
            <a:r>
              <a:rPr lang="ru-RU" sz="2600" dirty="0" smtClean="0"/>
              <a:t>«Россия родная, мы – твой оплот!»</a:t>
            </a:r>
          </a:p>
          <a:p>
            <a:r>
              <a:rPr lang="ru-RU" sz="2600" dirty="0" err="1" smtClean="0"/>
              <a:t>Натихих</a:t>
            </a:r>
            <a:r>
              <a:rPr lang="ru-RU" sz="2600" dirty="0" smtClean="0"/>
              <a:t> болотах бои развернулись</a:t>
            </a:r>
          </a:p>
          <a:p>
            <a:r>
              <a:rPr lang="ru-RU" sz="2600" dirty="0" smtClean="0"/>
              <a:t>И были жестоки и страшны они.</a:t>
            </a:r>
          </a:p>
          <a:p>
            <a:r>
              <a:rPr lang="ru-RU" sz="2600" dirty="0" smtClean="0"/>
              <a:t>Редеющих звеньев цепочки сомкнулись:</a:t>
            </a:r>
          </a:p>
          <a:p>
            <a:r>
              <a:rPr lang="ru-RU" sz="2600" dirty="0" smtClean="0"/>
              <a:t>«Врага беспощадно, ребята, громи!»</a:t>
            </a:r>
          </a:p>
          <a:p>
            <a:r>
              <a:rPr lang="ru-RU" sz="2600" dirty="0" smtClean="0"/>
              <a:t>То голос </a:t>
            </a:r>
            <a:r>
              <a:rPr lang="ru-RU" sz="2600" dirty="0" err="1" smtClean="0"/>
              <a:t>Доватора</a:t>
            </a:r>
            <a:r>
              <a:rPr lang="ru-RU" sz="2600" dirty="0" smtClean="0"/>
              <a:t> слышен над лесом</a:t>
            </a:r>
          </a:p>
          <a:p>
            <a:r>
              <a:rPr lang="ru-RU" sz="2600" dirty="0" smtClean="0"/>
              <a:t>И тонущих немцев бессмысленный крик.</a:t>
            </a:r>
          </a:p>
          <a:p>
            <a:r>
              <a:rPr lang="ru-RU" sz="2600" dirty="0" smtClean="0"/>
              <a:t>Путь из болота был гадам отрезан,</a:t>
            </a:r>
          </a:p>
          <a:p>
            <a:r>
              <a:rPr lang="ru-RU" sz="2600" dirty="0" smtClean="0"/>
              <a:t>Конницы горстка спешилась вмиг.</a:t>
            </a:r>
          </a:p>
          <a:p>
            <a:r>
              <a:rPr lang="ru-RU" sz="2600" dirty="0" smtClean="0"/>
              <a:t>На твёрдую землю ступили копыта,</a:t>
            </a:r>
          </a:p>
          <a:p>
            <a:r>
              <a:rPr lang="ru-RU" sz="2600" dirty="0" smtClean="0"/>
              <a:t>А сколько в болотах осталось друзей</a:t>
            </a:r>
            <a:r>
              <a:rPr lang="ru-RU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495800" cy="5275213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 Папаха </a:t>
            </a:r>
            <a:r>
              <a:rPr lang="ru-RU" sz="2600" dirty="0" err="1" smtClean="0"/>
              <a:t>Доватора</a:t>
            </a:r>
            <a:r>
              <a:rPr lang="ru-RU" sz="2600" dirty="0" smtClean="0"/>
              <a:t> пулей пробита,</a:t>
            </a:r>
          </a:p>
          <a:p>
            <a:r>
              <a:rPr lang="ru-RU" sz="2600" dirty="0" smtClean="0"/>
              <a:t>И алая кровь проступила на ней.</a:t>
            </a:r>
          </a:p>
          <a:p>
            <a:r>
              <a:rPr lang="ru-RU" sz="2600" dirty="0" smtClean="0"/>
              <a:t>Поймав на себе осторожные взгляды,</a:t>
            </a:r>
          </a:p>
          <a:p>
            <a:r>
              <a:rPr lang="ru-RU" sz="2600" dirty="0" smtClean="0"/>
              <a:t>Он крикнул: «Не время нам раны латать,</a:t>
            </a:r>
          </a:p>
          <a:p>
            <a:r>
              <a:rPr lang="ru-RU" sz="2600" dirty="0" smtClean="0"/>
              <a:t>Пока по земле нашей ползают гады.</a:t>
            </a:r>
          </a:p>
          <a:p>
            <a:r>
              <a:rPr lang="ru-RU" sz="2600" dirty="0" smtClean="0"/>
              <a:t>Об отдыхе, братцы, не будем мечтать».</a:t>
            </a:r>
          </a:p>
          <a:p>
            <a:r>
              <a:rPr lang="ru-RU" sz="2600" dirty="0" smtClean="0"/>
              <a:t>Вдоль Межи, дорожную пыль поднимая,</a:t>
            </a:r>
          </a:p>
          <a:p>
            <a:r>
              <a:rPr lang="ru-RU" sz="2600" dirty="0" smtClean="0"/>
              <a:t>Под грохот орудий и канонад</a:t>
            </a:r>
          </a:p>
          <a:p>
            <a:r>
              <a:rPr lang="ru-RU" sz="2600" dirty="0" smtClean="0"/>
              <a:t>К </a:t>
            </a:r>
            <a:r>
              <a:rPr lang="ru-RU" sz="2600" dirty="0" err="1" smtClean="0"/>
              <a:t>Каракову</a:t>
            </a:r>
            <a:r>
              <a:rPr lang="ru-RU" sz="2600" dirty="0" smtClean="0"/>
              <a:t> конница мчится лихая:</a:t>
            </a:r>
          </a:p>
          <a:p>
            <a:r>
              <a:rPr lang="ru-RU" sz="2600" dirty="0" smtClean="0"/>
              <a:t>«Только вперёд и ни шагу назад!»</a:t>
            </a:r>
          </a:p>
          <a:p>
            <a:r>
              <a:rPr lang="ru-RU" sz="2600" dirty="0" smtClean="0"/>
              <a:t>И минуло время, бои отгремели,</a:t>
            </a:r>
          </a:p>
          <a:p>
            <a:r>
              <a:rPr lang="ru-RU" sz="2600" dirty="0" err="1" smtClean="0"/>
              <a:t>Доватор</a:t>
            </a:r>
            <a:r>
              <a:rPr lang="ru-RU" sz="2600" dirty="0" smtClean="0"/>
              <a:t> погиб под Москвой,</a:t>
            </a:r>
          </a:p>
          <a:p>
            <a:r>
              <a:rPr lang="ru-RU" sz="2600" dirty="0" smtClean="0"/>
              <a:t>Но нас защитить они всё же успели</a:t>
            </a:r>
          </a:p>
          <a:p>
            <a:r>
              <a:rPr lang="ru-RU" sz="2600" dirty="0" smtClean="0"/>
              <a:t>И их имена не забыть нам с тобой.</a:t>
            </a:r>
          </a:p>
          <a:p>
            <a:r>
              <a:rPr lang="ru-RU" sz="2600" dirty="0" smtClean="0"/>
              <a:t>                                                  К. БУРЫКИН</a:t>
            </a:r>
          </a:p>
          <a:p>
            <a:r>
              <a:rPr lang="ru-RU" sz="2600" b="1" dirty="0" smtClean="0"/>
              <a:t>Пос. Жарковский</a:t>
            </a:r>
          </a:p>
          <a:p>
            <a:r>
              <a:rPr lang="ru-RU" sz="2600" b="1" dirty="0" smtClean="0"/>
              <a:t> </a:t>
            </a:r>
          </a:p>
          <a:p>
            <a:r>
              <a:rPr lang="ru-RU" sz="2600" b="1" dirty="0" smtClean="0"/>
              <a:t>«Жарковский Вестник»</a:t>
            </a:r>
          </a:p>
          <a:p>
            <a:r>
              <a:rPr lang="ru-RU" sz="2600" b="1" dirty="0" smtClean="0"/>
              <a:t>25 мая 2000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715304" cy="1281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Итоги  </a:t>
            </a:r>
            <a:br>
              <a:rPr lang="ru-RU" b="1" dirty="0" smtClean="0"/>
            </a:br>
            <a:r>
              <a:rPr lang="ru-RU" b="1" dirty="0" smtClean="0"/>
              <a:t>исследовательской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1. В результате данной </a:t>
            </a:r>
            <a:r>
              <a:rPr lang="ru-RU" dirty="0" smtClean="0"/>
              <a:t>исследовательской работы, мы </a:t>
            </a:r>
            <a:r>
              <a:rPr lang="ru-RU" dirty="0"/>
              <a:t>открыли для себя много нового </a:t>
            </a:r>
            <a:r>
              <a:rPr lang="ru-RU" dirty="0" smtClean="0"/>
              <a:t>о герое Советского Союза, чьё имя носит наша школа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2. </a:t>
            </a:r>
            <a:r>
              <a:rPr lang="ru-RU" dirty="0" smtClean="0"/>
              <a:t> Приобрели  </a:t>
            </a:r>
            <a:r>
              <a:rPr lang="ru-RU" dirty="0"/>
              <a:t>опыт исследовательской работы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3. </a:t>
            </a:r>
            <a:r>
              <a:rPr lang="ru-RU" dirty="0" smtClean="0"/>
              <a:t>Результаты проделанной работы зафиксировали в брошюре 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Если каждый житель посёлка Жарковский с детских лет будет интересоваться и знать историю своего посёлка, историю своей улицы, историю своей школы, то он будет передавать эту информацию из поколения в поколение.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Нельзя вернуть погибших на фронте и в тылу, нельзя залечить раны  в душе ветеранов, но увековечить память об этих героях можно – в названиях школ,  улиц, пароходов и т.д.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r>
              <a:rPr lang="ru-RU" dirty="0" smtClean="0"/>
              <a:t> 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Абызов</a:t>
            </a:r>
            <a:r>
              <a:rPr lang="ru-RU" b="1" dirty="0" smtClean="0"/>
              <a:t> В. И. </a:t>
            </a:r>
            <a:r>
              <a:rPr lang="ru-RU" b="1" dirty="0" err="1" smtClean="0"/>
              <a:t>Доватор</a:t>
            </a:r>
            <a:r>
              <a:rPr lang="ru-RU" b="1" dirty="0" smtClean="0"/>
              <a:t>.- </a:t>
            </a:r>
            <a:r>
              <a:rPr lang="ru-RU" dirty="0" smtClean="0"/>
              <a:t>М.: Политиздат, 1988.- 110с.: ил.- (Герои Советской Родины).</a:t>
            </a:r>
          </a:p>
          <a:p>
            <a:r>
              <a:rPr lang="ru-RU" b="1" dirty="0" smtClean="0"/>
              <a:t>Каменский Ю.И. Жизнь короткая, а </a:t>
            </a:r>
            <a:r>
              <a:rPr lang="ru-RU" b="1" dirty="0" err="1" smtClean="0"/>
              <a:t>слва</a:t>
            </a:r>
            <a:r>
              <a:rPr lang="ru-RU" b="1" dirty="0" smtClean="0"/>
              <a:t> долгая. </a:t>
            </a:r>
            <a:r>
              <a:rPr lang="ru-RU" dirty="0" smtClean="0"/>
              <a:t>– М.: </a:t>
            </a:r>
            <a:r>
              <a:rPr lang="ru-RU" dirty="0" err="1" smtClean="0"/>
              <a:t>Моск.рабочий</a:t>
            </a:r>
            <a:r>
              <a:rPr lang="ru-RU" dirty="0" smtClean="0"/>
              <a:t>, 1983.- 112 с., ил.- (Богатыри)</a:t>
            </a:r>
          </a:p>
          <a:p>
            <a:r>
              <a:rPr lang="ru-RU" b="1" dirty="0" smtClean="0"/>
              <a:t>Г. А. </a:t>
            </a:r>
            <a:r>
              <a:rPr lang="ru-RU" b="1" dirty="0" err="1" smtClean="0"/>
              <a:t>Толокольников</a:t>
            </a:r>
            <a:r>
              <a:rPr lang="ru-RU" b="1" dirty="0" smtClean="0"/>
              <a:t>. Человек легенды.</a:t>
            </a:r>
            <a:r>
              <a:rPr lang="ru-RU" dirty="0" smtClean="0"/>
              <a:t> –М.: Знание, 1966.- 120 с., ил.</a:t>
            </a:r>
          </a:p>
          <a:p>
            <a:r>
              <a:rPr lang="ru-RU" b="1" dirty="0" smtClean="0"/>
              <a:t>А.В.Софронов. Всё было на войне. </a:t>
            </a:r>
            <a:r>
              <a:rPr lang="ru-RU" dirty="0" smtClean="0"/>
              <a:t>– Ростов-на-Дону, 1972.- 190 с. </a:t>
            </a:r>
          </a:p>
          <a:p>
            <a:r>
              <a:rPr lang="ru-RU" b="1" dirty="0" smtClean="0"/>
              <a:t>В. Христофоров. Пути боевой славы</a:t>
            </a:r>
            <a:r>
              <a:rPr lang="ru-RU" dirty="0" smtClean="0"/>
              <a:t>. – М.: </a:t>
            </a:r>
            <a:r>
              <a:rPr lang="ru-RU" dirty="0" err="1" smtClean="0"/>
              <a:t>Моск.рабочий</a:t>
            </a:r>
            <a:r>
              <a:rPr lang="ru-RU" dirty="0" smtClean="0"/>
              <a:t>, 1971.- 216 с., ил.-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 ИССЛЕДОВАНИЯ: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ru-RU" dirty="0"/>
          </a:p>
          <a:p>
            <a:r>
              <a:rPr lang="ru-RU" dirty="0" smtClean="0"/>
              <a:t>1 . Изучить историю названия школы.</a:t>
            </a:r>
          </a:p>
          <a:p>
            <a:r>
              <a:rPr lang="ru-RU" dirty="0" smtClean="0"/>
              <a:t>2. Познакомиться с биографией </a:t>
            </a:r>
            <a:r>
              <a:rPr lang="ru-RU" dirty="0" err="1" smtClean="0"/>
              <a:t>Доватора</a:t>
            </a:r>
            <a:r>
              <a:rPr lang="ru-RU" dirty="0" smtClean="0"/>
              <a:t> Льва Михайловича.</a:t>
            </a:r>
          </a:p>
          <a:p>
            <a:r>
              <a:rPr lang="ru-RU" dirty="0" smtClean="0"/>
              <a:t>3. Узнать, как связано имя </a:t>
            </a:r>
            <a:r>
              <a:rPr lang="ru-RU" dirty="0" err="1" smtClean="0"/>
              <a:t>Доватора</a:t>
            </a:r>
            <a:r>
              <a:rPr lang="ru-RU" dirty="0" smtClean="0"/>
              <a:t> с историей нашего поселка.</a:t>
            </a:r>
          </a:p>
          <a:p>
            <a:r>
              <a:rPr lang="ru-RU" dirty="0" smtClean="0"/>
              <a:t>4. Найти произведения о </a:t>
            </a:r>
            <a:r>
              <a:rPr lang="ru-RU" dirty="0" err="1" smtClean="0"/>
              <a:t>Доваторе</a:t>
            </a:r>
            <a:r>
              <a:rPr lang="ru-RU" dirty="0" smtClean="0"/>
              <a:t> ( в музыке, литературе, искусстве)</a:t>
            </a:r>
          </a:p>
          <a:p>
            <a:r>
              <a:rPr lang="ru-RU" dirty="0" smtClean="0"/>
              <a:t>5. Рассказать о результатах исследования одноклассникам.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787A7-62CC-4A35-B8E6-0DF11883FB58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428595" y="1196975"/>
            <a:ext cx="8247093" cy="34559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5139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</a:t>
            </a:r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внимание!</a:t>
            </a:r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8851" name="18 Поль Мориа - В мире животных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64613" y="655320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1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ГИПОТЕЗА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Если каждый житель нашего посёлка с детских лет будет интересоваться и знать историю своего посёлка, историю своей школы, историю своей улицы, то он будет передавать эту информацию из поколения в поколение, что привьёт интерес к истории своего родного края и любви к нему.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Анкетирование, опросы, беседы.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 и анализ информации.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Отчёт о проделанной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работе.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опрос одноклассников (5 «А», 6 «А», 5 «Б»)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 с газетными статьями прошлых лет;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обращение в  музей  воинской и трудовой славы (МОУДО «Жарковский Дом детского творчества»)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Экскурсия в школьный музей боевой славы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обращение в поселковую библиотеку;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 фотографий, литературных произведений, картин, фильмов 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Доваторе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        НАША ПРОЕКТНАЯ ГРУППА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1\Desktop\IMG_20170518_142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357298"/>
            <a:ext cx="7929618" cy="52165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5472608" cy="5305776"/>
          </a:xfrm>
        </p:spPr>
        <p:txBody>
          <a:bodyPr>
            <a:normAutofit/>
          </a:bodyPr>
          <a:lstStyle/>
          <a:p>
            <a:r>
              <a:rPr lang="ru-RU" b="1" dirty="0" smtClean="0"/>
              <a:t>Кто он – Л.М. </a:t>
            </a:r>
            <a:r>
              <a:rPr lang="ru-RU" b="1" dirty="0" err="1" smtClean="0"/>
              <a:t>Доватор</a:t>
            </a:r>
            <a:r>
              <a:rPr lang="ru-RU" b="1" dirty="0" smtClean="0"/>
              <a:t>?</a:t>
            </a:r>
          </a:p>
          <a:p>
            <a:r>
              <a:rPr lang="ru-RU" dirty="0" smtClean="0"/>
              <a:t>1) писатель</a:t>
            </a:r>
          </a:p>
          <a:p>
            <a:r>
              <a:rPr lang="ru-RU" dirty="0" smtClean="0"/>
              <a:t>2) юморист</a:t>
            </a:r>
          </a:p>
          <a:p>
            <a:r>
              <a:rPr lang="ru-RU" dirty="0" smtClean="0"/>
              <a:t>3) кавалерист</a:t>
            </a:r>
          </a:p>
          <a:p>
            <a:r>
              <a:rPr lang="ru-RU" dirty="0" smtClean="0"/>
              <a:t>4) ничего не знаю</a:t>
            </a:r>
          </a:p>
          <a:p>
            <a:r>
              <a:rPr lang="ru-RU" b="1" dirty="0" smtClean="0"/>
              <a:t>Волнует ли тебя судьба  родного посёлка в общем и школы в частности?</a:t>
            </a:r>
          </a:p>
          <a:p>
            <a:r>
              <a:rPr lang="ru-RU" dirty="0" smtClean="0"/>
              <a:t>1)да</a:t>
            </a:r>
          </a:p>
          <a:p>
            <a:r>
              <a:rPr lang="ru-RU" dirty="0" smtClean="0"/>
              <a:t>2)нет </a:t>
            </a:r>
          </a:p>
          <a:p>
            <a:r>
              <a:rPr lang="ru-RU" dirty="0" smtClean="0"/>
              <a:t>3)я об этом не думаю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595802" y="714356"/>
          <a:ext cx="4548198" cy="331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8" y="3571876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1. – 10 %,      2. – 0 %,</a:t>
            </a:r>
          </a:p>
          <a:p>
            <a:pPr marL="342900" indent="-342900"/>
            <a:r>
              <a:rPr lang="ru-RU" dirty="0" smtClean="0"/>
              <a:t> 3. – 88 %,   4. – 2 %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1258</TotalTime>
  <Words>1016</Words>
  <Application>Microsoft Office PowerPoint</Application>
  <PresentationFormat>Экран (4:3)</PresentationFormat>
  <Paragraphs>180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Городская</vt:lpstr>
      <vt:lpstr>Герои страны.  Лев Доватор</vt:lpstr>
      <vt:lpstr>АКТУАЛЬНОСТЬ ИССЛЕДОВАНИЯ</vt:lpstr>
      <vt:lpstr>ЦЕЛЬ ИССЛЕДОВАНИЯ:</vt:lpstr>
      <vt:lpstr>ЗАДАЧИ ИССЛЕДОВАНИЯ: </vt:lpstr>
      <vt:lpstr>   ГИПОТЕЗА ИССЛЕДОВАНИЯ:</vt:lpstr>
      <vt:lpstr>ЭТАПЫ ИССЛЕДОВАНИЯ:</vt:lpstr>
      <vt:lpstr>МЕТОДЫ ИССЛЕДОВАНИЯ:</vt:lpstr>
      <vt:lpstr>           НАША ПРОЕКТНАЯ ГРУППА  </vt:lpstr>
      <vt:lpstr>ОПРОС</vt:lpstr>
      <vt:lpstr>ЭКСКУРСИЯ В ШКОЛЬНЫЙ МУЗЕЙ</vt:lpstr>
      <vt:lpstr>СБОР И АНАЛИЗ ИНФОРМАЦИИ </vt:lpstr>
      <vt:lpstr>СБОР И АНАЛИЗ ИНФОРМАЦИИ</vt:lpstr>
      <vt:lpstr>СБОР И АНАЛИЗ ИНФОРМАЦИИ</vt:lpstr>
      <vt:lpstr>Классный час  «Именем его названа наша школа»</vt:lpstr>
      <vt:lpstr>   СБОР И АНАЛИЗ ИНФОРМАЦИИ </vt:lpstr>
      <vt:lpstr>    Мини- сочинение «Человек, имя         которого   носит наша школа».</vt:lpstr>
      <vt:lpstr>«Я- ДОВАТОР»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НАГРАДЫ Л.М.ДОВАТОРА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Л.М.Доватор.  Портрет    художника Г.Начёвко</vt:lpstr>
      <vt:lpstr>ПОСВЯЩЕНИЕ  Л.М.ДОВАТОРУ</vt:lpstr>
      <vt:lpstr>Итоги   исследовательской работы</vt:lpstr>
      <vt:lpstr>Заключение</vt:lpstr>
      <vt:lpstr>  ЛИТЕРАТУРА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страны. Лев Доватор</dc:title>
  <dc:creator>1</dc:creator>
  <cp:lastModifiedBy>1</cp:lastModifiedBy>
  <cp:revision>113</cp:revision>
  <dcterms:created xsi:type="dcterms:W3CDTF">2017-05-14T21:30:15Z</dcterms:created>
  <dcterms:modified xsi:type="dcterms:W3CDTF">2018-02-09T20:06:27Z</dcterms:modified>
</cp:coreProperties>
</file>