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7834-3F11-41EB-B7F3-F74FC6245A1E}" type="datetimeFigureOut">
              <a:rPr lang="ru-RU" smtClean="0"/>
              <a:t>19.02.2019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CEB7-042F-4A76-BBD2-855733FDE5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7834-3F11-41EB-B7F3-F74FC6245A1E}" type="datetimeFigureOut">
              <a:rPr lang="ru-RU" smtClean="0"/>
              <a:t>19.02.2019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CEB7-042F-4A76-BBD2-855733FDE5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7834-3F11-41EB-B7F3-F74FC6245A1E}" type="datetimeFigureOut">
              <a:rPr lang="ru-RU" smtClean="0"/>
              <a:t>19.02.2019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CEB7-042F-4A76-BBD2-855733FDE50A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7834-3F11-41EB-B7F3-F74FC6245A1E}" type="datetimeFigureOut">
              <a:rPr lang="ru-RU" smtClean="0"/>
              <a:t>19.02.2019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CEB7-042F-4A76-BBD2-855733FDE50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7834-3F11-41EB-B7F3-F74FC6245A1E}" type="datetimeFigureOut">
              <a:rPr lang="ru-RU" smtClean="0"/>
              <a:t>19.02.2019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CEB7-042F-4A76-BBD2-855733FDE5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7834-3F11-41EB-B7F3-F74FC6245A1E}" type="datetimeFigureOut">
              <a:rPr lang="ru-RU" smtClean="0"/>
              <a:t>19.02.2019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CEB7-042F-4A76-BBD2-855733FDE50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7834-3F11-41EB-B7F3-F74FC6245A1E}" type="datetimeFigureOut">
              <a:rPr lang="ru-RU" smtClean="0"/>
              <a:t>19.02.2019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CEB7-042F-4A76-BBD2-855733FDE5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7834-3F11-41EB-B7F3-F74FC6245A1E}" type="datetimeFigureOut">
              <a:rPr lang="ru-RU" smtClean="0"/>
              <a:t>19.02.2019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CEB7-042F-4A76-BBD2-855733FDE5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7834-3F11-41EB-B7F3-F74FC6245A1E}" type="datetimeFigureOut">
              <a:rPr lang="ru-RU" smtClean="0"/>
              <a:t>19.02.2019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CEB7-042F-4A76-BBD2-855733FDE5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7834-3F11-41EB-B7F3-F74FC6245A1E}" type="datetimeFigureOut">
              <a:rPr lang="ru-RU" smtClean="0"/>
              <a:t>19.02.2019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CEB7-042F-4A76-BBD2-855733FDE50A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7834-3F11-41EB-B7F3-F74FC6245A1E}" type="datetimeFigureOut">
              <a:rPr lang="ru-RU" smtClean="0"/>
              <a:t>19.02.2019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3CEB7-042F-4A76-BBD2-855733FDE50A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5967834-3F11-41EB-B7F3-F74FC6245A1E}" type="datetimeFigureOut">
              <a:rPr lang="ru-RU" smtClean="0"/>
              <a:t>19.02.2019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663CEB7-042F-4A76-BBD2-855733FDE50A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2856"/>
            <a:ext cx="7772400" cy="18002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5 </a:t>
            </a:r>
            <a:r>
              <a:rPr lang="ru-RU" b="1" dirty="0"/>
              <a:t>красивых выражений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о </a:t>
            </a:r>
            <a:r>
              <a:rPr lang="ru-RU" b="1" dirty="0"/>
              <a:t>любви на английском языке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МОУ «</a:t>
            </a:r>
            <a:r>
              <a:rPr lang="ru-RU" dirty="0" err="1" smtClean="0"/>
              <a:t>Жарковская</a:t>
            </a:r>
            <a:r>
              <a:rPr lang="ru-RU" dirty="0" smtClean="0"/>
              <a:t> СОШ №1»</a:t>
            </a:r>
          </a:p>
          <a:p>
            <a:r>
              <a:rPr lang="ru-RU" dirty="0" smtClean="0"/>
              <a:t>2019г.</a:t>
            </a:r>
            <a:endParaRPr lang="ru-RU" dirty="0"/>
          </a:p>
        </p:txBody>
      </p:sp>
      <p:pic>
        <p:nvPicPr>
          <p:cNvPr id="7170" name="Picture 2" descr="C:\Users\И.В. Бодрова\Downloads\LYUBOV-UKREPLYAET-BEZNADEZHNOE-SERDTSE-1080x67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609828"/>
            <a:ext cx="1646237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И.В. Бодрова\Downloads\h-1723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37592"/>
            <a:ext cx="2935551" cy="165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6521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7" y="2675466"/>
            <a:ext cx="8208912" cy="3777869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Перевод</a:t>
            </a:r>
            <a:r>
              <a:rPr lang="ru-RU" b="1" dirty="0"/>
              <a:t>: </a:t>
            </a:r>
            <a:r>
              <a:rPr lang="ru-RU" dirty="0"/>
              <a:t>человек, которого вы любите всем своим сердцем и для которого готовы горы свернуть.</a:t>
            </a:r>
          </a:p>
          <a:p>
            <a:r>
              <a:rPr 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He </a:t>
            </a:r>
            <a: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was the first person I felt I could be all of myself with, who I could enjoy sitting in silence with, who showed me how to finally see life in a way that made sense to me; he was the love of my life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</a:t>
            </a:r>
            <a:endParaRPr lang="ru-RU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ru-RU" dirty="0" smtClean="0"/>
              <a:t>Он </a:t>
            </a:r>
            <a:r>
              <a:rPr lang="ru-RU" dirty="0"/>
              <a:t>был первым человеком, с которым я просто была собой, с кем я могла просто молчать, но </a:t>
            </a:r>
            <a:r>
              <a:rPr lang="ru-RU" dirty="0" smtClean="0"/>
              <a:t>быть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счастливой</a:t>
            </a:r>
            <a:r>
              <a:rPr lang="ru-RU" dirty="0"/>
              <a:t>, </a:t>
            </a:r>
            <a:r>
              <a:rPr lang="ru-RU" dirty="0" smtClean="0"/>
              <a:t>и </a:t>
            </a:r>
            <a:r>
              <a:rPr lang="ru-RU" dirty="0"/>
              <a:t>который показал мне смысл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жизни</a:t>
            </a:r>
            <a:r>
              <a:rPr lang="ru-RU" dirty="0"/>
              <a:t>; он был </a:t>
            </a:r>
            <a:r>
              <a:rPr lang="ru-RU" dirty="0" smtClean="0"/>
              <a:t>любовью </a:t>
            </a:r>
            <a:r>
              <a:rPr lang="ru-RU" dirty="0"/>
              <a:t>всей моей жизни 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The</a:t>
            </a:r>
            <a:r>
              <a:rPr lang="ru-RU" b="1" dirty="0" smtClean="0"/>
              <a:t> </a:t>
            </a:r>
            <a:r>
              <a:rPr lang="ru-RU" b="1" dirty="0" err="1" smtClean="0"/>
              <a:t>love</a:t>
            </a:r>
            <a:r>
              <a:rPr lang="ru-RU" b="1" dirty="0" smtClean="0"/>
              <a:t> </a:t>
            </a:r>
            <a:r>
              <a:rPr lang="ru-RU" b="1" dirty="0" err="1" smtClean="0"/>
              <a:t>of</a:t>
            </a:r>
            <a:r>
              <a:rPr lang="ru-RU" b="1" dirty="0" smtClean="0"/>
              <a:t> </a:t>
            </a:r>
            <a:r>
              <a:rPr lang="ru-RU" b="1" dirty="0" err="1" smtClean="0"/>
              <a:t>my</a:t>
            </a:r>
            <a:r>
              <a:rPr lang="ru-RU" b="1" dirty="0" smtClean="0"/>
              <a:t> </a:t>
            </a:r>
            <a:r>
              <a:rPr lang="ru-RU" b="1" dirty="0" err="1" smtClean="0"/>
              <a:t>life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7736" y="5445224"/>
            <a:ext cx="1948760" cy="12977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4518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Перевод</a:t>
            </a:r>
            <a:r>
              <a:rPr lang="ru-RU" b="1" dirty="0"/>
              <a:t>:</a:t>
            </a:r>
            <a:r>
              <a:rPr lang="ru-RU" dirty="0"/>
              <a:t> любовь движет миром, дословно – любовь заставляет мир вращаться</a:t>
            </a:r>
          </a:p>
          <a:p>
            <a:r>
              <a:rPr lang="ru-RU" dirty="0"/>
              <a:t>🔹</a:t>
            </a:r>
            <a:r>
              <a:rPr lang="en-US" b="1" dirty="0"/>
              <a:t> </a:t>
            </a:r>
            <a: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Come on, guys, stop fighting with each other all the time. Love makes the world go round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.</a:t>
            </a:r>
            <a:b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dirty="0"/>
              <a:t>🔸 Да ладно вам! Прекратите драться друг с другом постоянно. Любовь движет миром.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Love makes the world go round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6146" name="Picture 2" descr="C:\Users\И.В. Бодрова\Downloads\1121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8570" y="4941168"/>
            <a:ext cx="2880320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1586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И.В. Бодрова\Downloads\872_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0743" y="4930838"/>
            <a:ext cx="1890178" cy="1890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9" y="2675466"/>
            <a:ext cx="8424936" cy="3849877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Перевод</a:t>
            </a:r>
            <a:r>
              <a:rPr lang="ru-RU" b="1" dirty="0"/>
              <a:t>:</a:t>
            </a:r>
            <a:r>
              <a:rPr lang="ru-RU" dirty="0"/>
              <a:t> на войне и в любви все средства </a:t>
            </a:r>
            <a:r>
              <a:rPr lang="ru-RU" dirty="0" smtClean="0"/>
              <a:t>хороши. Считается</a:t>
            </a:r>
            <a:r>
              <a:rPr lang="ru-RU" dirty="0"/>
              <a:t>, что только во имя любви и на войне для достижения цели можно использовать всё.</a:t>
            </a:r>
          </a:p>
          <a:p>
            <a:r>
              <a:rPr 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- </a:t>
            </a:r>
            <a: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Did you tell her lies about her boyfriend so she would hate him and go out with you instead? </a:t>
            </a:r>
            <a:b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- </a:t>
            </a:r>
            <a:r>
              <a:rPr lang="ru-RU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Of</a:t>
            </a:r>
            <a:r>
              <a:rPr lang="ru-RU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course</a:t>
            </a:r>
            <a:r>
              <a:rPr lang="ru-RU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! </a:t>
            </a:r>
            <a:r>
              <a:rPr lang="ru-RU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All</a:t>
            </a:r>
            <a:r>
              <a:rPr lang="ru-RU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is</a:t>
            </a:r>
            <a:r>
              <a:rPr lang="ru-RU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fair</a:t>
            </a:r>
            <a:r>
              <a:rPr lang="ru-RU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in</a:t>
            </a:r>
            <a:r>
              <a:rPr lang="ru-RU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love</a:t>
            </a:r>
            <a:r>
              <a:rPr lang="ru-RU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and</a:t>
            </a:r>
            <a:r>
              <a:rPr lang="ru-RU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war</a:t>
            </a:r>
            <a:r>
              <a:rPr lang="ru-RU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- Ты врал ей на счет ее парня, чтобы она возненавидела его и начала встречаться с тобой?</a:t>
            </a:r>
            <a:br>
              <a:rPr lang="ru-RU" dirty="0"/>
            </a:br>
            <a:r>
              <a:rPr lang="ru-RU" dirty="0"/>
              <a:t>- Конечно! На войне и в любви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все </a:t>
            </a:r>
            <a:r>
              <a:rPr lang="ru-RU" dirty="0"/>
              <a:t>средства хороши.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All’s</a:t>
            </a:r>
            <a:r>
              <a:rPr lang="ru-RU" b="1" dirty="0" smtClean="0"/>
              <a:t> </a:t>
            </a:r>
            <a:r>
              <a:rPr lang="ru-RU" b="1" dirty="0" err="1" smtClean="0"/>
              <a:t>fair</a:t>
            </a:r>
            <a:r>
              <a:rPr lang="ru-RU" b="1" dirty="0" smtClean="0"/>
              <a:t> </a:t>
            </a:r>
            <a:r>
              <a:rPr lang="ru-RU" b="1" dirty="0" err="1" smtClean="0"/>
              <a:t>in</a:t>
            </a:r>
            <a:r>
              <a:rPr lang="ru-RU" b="1" dirty="0" smtClean="0"/>
              <a:t> </a:t>
            </a:r>
            <a:r>
              <a:rPr lang="ru-RU" b="1" dirty="0" err="1" smtClean="0"/>
              <a:t>love</a:t>
            </a:r>
            <a:r>
              <a:rPr lang="ru-RU" b="1" dirty="0" smtClean="0"/>
              <a:t> </a:t>
            </a:r>
            <a:r>
              <a:rPr lang="ru-RU" b="1" dirty="0" err="1" smtClean="0"/>
              <a:t>and</a:t>
            </a:r>
            <a:r>
              <a:rPr lang="ru-RU" b="1" dirty="0" smtClean="0"/>
              <a:t> </a:t>
            </a:r>
            <a:r>
              <a:rPr lang="ru-RU" b="1" dirty="0" err="1" smtClean="0"/>
              <a:t>war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6375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75467"/>
            <a:ext cx="8424935" cy="3450696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Перевод</a:t>
            </a:r>
            <a:r>
              <a:rPr lang="ru-RU" b="1" dirty="0"/>
              <a:t>:</a:t>
            </a:r>
            <a:r>
              <a:rPr lang="ru-RU" dirty="0"/>
              <a:t> любовь слепа </a:t>
            </a:r>
            <a:br>
              <a:rPr lang="ru-RU" dirty="0"/>
            </a:br>
            <a:r>
              <a:rPr lang="ru-RU" dirty="0"/>
              <a:t>Когда тебя не волнует как выглядит человек, которого ты любишь, потому что внешность не имеет значения. Когда вы действительно любите кого-то, вы « слепы » к его внешности.</a:t>
            </a:r>
          </a:p>
          <a:p>
            <a:r>
              <a:rPr lang="en-US" b="1" dirty="0" smtClean="0"/>
              <a:t>- </a:t>
            </a:r>
            <a: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Love is blind. It doesn't matter to me what he looks like, I still love him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</a:t>
            </a:r>
            <a:endParaRPr lang="ru-RU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ru-RU" dirty="0" smtClean="0"/>
              <a:t> </a:t>
            </a:r>
            <a:r>
              <a:rPr lang="ru-RU" dirty="0"/>
              <a:t>- Любовь слепа. Мне все равно,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как </a:t>
            </a:r>
            <a:r>
              <a:rPr lang="ru-RU" dirty="0"/>
              <a:t>он выглядит, я люблю его.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Love</a:t>
            </a:r>
            <a:r>
              <a:rPr lang="ru-RU" b="1" dirty="0" smtClean="0"/>
              <a:t> </a:t>
            </a:r>
            <a:r>
              <a:rPr lang="ru-RU" b="1" dirty="0" err="1" smtClean="0"/>
              <a:t>is</a:t>
            </a:r>
            <a:r>
              <a:rPr lang="ru-RU" b="1" dirty="0" smtClean="0"/>
              <a:t> </a:t>
            </a:r>
            <a:r>
              <a:rPr lang="ru-RU" b="1" dirty="0" err="1" smtClean="0"/>
              <a:t>blind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0" name="Picture 2" descr="C:\Users\И.В. Бодрова\Downloads\8177ec4a023cd539a5bfed9611b56728_i-3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887162"/>
            <a:ext cx="2376264" cy="1782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3418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И.В. Бодрова\Downloads\stock-photo-125037925-1500x1000-maria560-39538774-1500-10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6234" y="5157192"/>
            <a:ext cx="2196245" cy="1464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75467"/>
            <a:ext cx="8784975" cy="3450696"/>
          </a:xfrm>
        </p:spPr>
        <p:txBody>
          <a:bodyPr>
            <a:normAutofit/>
          </a:bodyPr>
          <a:lstStyle/>
          <a:p>
            <a:r>
              <a:rPr lang="ru-RU" b="1" dirty="0" smtClean="0"/>
              <a:t>Перевод</a:t>
            </a:r>
            <a:r>
              <a:rPr lang="ru-RU" b="1" dirty="0"/>
              <a:t>:</a:t>
            </a:r>
            <a:r>
              <a:rPr lang="ru-RU" dirty="0"/>
              <a:t> юношеская любовь, влюбленность; дословно – щенячья любовь</a:t>
            </a:r>
          </a:p>
          <a:p>
            <a:pPr marL="0" indent="0">
              <a:buNone/>
            </a:pPr>
            <a:r>
              <a:rPr lang="ru-RU" dirty="0"/>
              <a:t>Щенячья </a:t>
            </a:r>
            <a:r>
              <a:rPr lang="ru-RU" dirty="0" smtClean="0"/>
              <a:t>любовь - </a:t>
            </a:r>
            <a:r>
              <a:rPr lang="ru-RU" dirty="0"/>
              <a:t>это не про любовь к </a:t>
            </a:r>
            <a:r>
              <a:rPr lang="ru-RU" dirty="0" smtClean="0"/>
              <a:t>щенкам. </a:t>
            </a:r>
            <a:r>
              <a:rPr lang="ru-RU" dirty="0"/>
              <a:t>Это любовь, которую человек испытывает в первые месяцы влюбленности</a:t>
            </a:r>
            <a:r>
              <a:rPr lang="ru-RU" dirty="0" smtClean="0"/>
              <a:t>.</a:t>
            </a:r>
          </a:p>
          <a:p>
            <a: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Puppy love is amazing love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.</a:t>
            </a:r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ru-RU" dirty="0" smtClean="0"/>
              <a:t>Щенячья </a:t>
            </a:r>
            <a:r>
              <a:rPr lang="ru-RU" dirty="0"/>
              <a:t>любовь - это удивительная любовь.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Puppy</a:t>
            </a:r>
            <a:r>
              <a:rPr lang="ru-RU" b="1" dirty="0" smtClean="0"/>
              <a:t> </a:t>
            </a:r>
            <a:r>
              <a:rPr lang="ru-RU" b="1" dirty="0" err="1" smtClean="0"/>
              <a:t>love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8007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Thank you </a:t>
            </a:r>
          </a:p>
          <a:p>
            <a:pPr marL="0" indent="0" algn="ctr">
              <a:buNone/>
            </a:pPr>
            <a:r>
              <a:rPr lang="en-US" sz="4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for your attention!</a:t>
            </a:r>
            <a:endParaRPr lang="ru-RU" sz="48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4099" name="Picture 3" descr="C:\Users\И.В. Бодрова\Downloads\image 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343532"/>
            <a:ext cx="2448272" cy="2276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40854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36</TotalTime>
  <Words>47</Words>
  <Application>Microsoft Office PowerPoint</Application>
  <PresentationFormat>Экран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Волна</vt:lpstr>
      <vt:lpstr>   5 красивых выражений  о любви на английском языке </vt:lpstr>
      <vt:lpstr>The love of my life </vt:lpstr>
      <vt:lpstr>Love makes the world go round </vt:lpstr>
      <vt:lpstr>All’s fair in love and war </vt:lpstr>
      <vt:lpstr>Love is blind </vt:lpstr>
      <vt:lpstr>Puppy love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красивых выражений о любви на английском языке</dc:title>
  <dc:creator>И.В. Бодрова</dc:creator>
  <cp:lastModifiedBy>И.В. Бодрова</cp:lastModifiedBy>
  <cp:revision>4</cp:revision>
  <dcterms:created xsi:type="dcterms:W3CDTF">2019-02-19T20:06:33Z</dcterms:created>
  <dcterms:modified xsi:type="dcterms:W3CDTF">2019-02-19T20:43:05Z</dcterms:modified>
</cp:coreProperties>
</file>