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056B16-5BF5-4FDA-882C-A7173F3E21B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7B8381-3CC7-4EE1-8B19-034135CB41B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B16-5BF5-4FDA-882C-A7173F3E21B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8381-3CC7-4EE1-8B19-034135CB41B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B16-5BF5-4FDA-882C-A7173F3E21B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8381-3CC7-4EE1-8B19-034135CB41B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B16-5BF5-4FDA-882C-A7173F3E21B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8381-3CC7-4EE1-8B19-034135CB41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B16-5BF5-4FDA-882C-A7173F3E21B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8381-3CC7-4EE1-8B19-034135CB41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B16-5BF5-4FDA-882C-A7173F3E21B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8381-3CC7-4EE1-8B19-034135CB41B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B16-5BF5-4FDA-882C-A7173F3E21B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8381-3CC7-4EE1-8B19-034135CB41BB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B16-5BF5-4FDA-882C-A7173F3E21B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8381-3CC7-4EE1-8B19-034135CB41BB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B16-5BF5-4FDA-882C-A7173F3E21B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8381-3CC7-4EE1-8B19-034135CB4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B16-5BF5-4FDA-882C-A7173F3E21B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8381-3CC7-4EE1-8B19-034135CB4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6B16-5BF5-4FDA-882C-A7173F3E21B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8381-3CC7-4EE1-8B19-034135CB4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056B16-5BF5-4FDA-882C-A7173F3E21B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37B8381-3CC7-4EE1-8B19-034135CB41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.В. Бодрова\Downloads\01YrU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528392" cy="1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87737"/>
            <a:ext cx="8280919" cy="1731982"/>
          </a:xfrm>
        </p:spPr>
        <p:txBody>
          <a:bodyPr/>
          <a:lstStyle/>
          <a:p>
            <a:r>
              <a:rPr lang="ru-RU" dirty="0" smtClean="0"/>
              <a:t>5 способов </a:t>
            </a:r>
            <a:br>
              <a:rPr lang="ru-RU" dirty="0" smtClean="0"/>
            </a:br>
            <a:r>
              <a:rPr lang="ru-RU" dirty="0" smtClean="0"/>
              <a:t>извиниться по-английски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083350"/>
          </a:xfrm>
        </p:spPr>
        <p:txBody>
          <a:bodyPr/>
          <a:lstStyle/>
          <a:p>
            <a:r>
              <a:rPr lang="ru-RU" dirty="0" smtClean="0"/>
              <a:t>МОУ «</a:t>
            </a:r>
            <a:r>
              <a:rPr lang="ru-RU" dirty="0" err="1" smtClean="0"/>
              <a:t>Жарковская</a:t>
            </a:r>
            <a:r>
              <a:rPr lang="ru-RU" dirty="0" smtClean="0"/>
              <a:t> СОШ №1»</a:t>
            </a:r>
          </a:p>
          <a:p>
            <a:r>
              <a:rPr lang="ru-RU" dirty="0" smtClean="0"/>
              <a:t>2019г.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0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У англичан принято </a:t>
            </a:r>
            <a:r>
              <a:rPr lang="ru-RU" sz="2800" dirty="0" smtClean="0"/>
              <a:t>извиняться </a:t>
            </a:r>
          </a:p>
          <a:p>
            <a:pPr marL="0" indent="0" algn="ctr">
              <a:buNone/>
            </a:pPr>
            <a:r>
              <a:rPr lang="ru-RU" sz="2800" dirty="0" smtClean="0"/>
              <a:t>почти </a:t>
            </a:r>
            <a:r>
              <a:rPr lang="ru-RU" sz="2800" dirty="0"/>
              <a:t>за каждый "чих" и поэтому надо знать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как </a:t>
            </a:r>
            <a:r>
              <a:rPr lang="ru-RU" sz="2800" dirty="0"/>
              <a:t>делать это правильно.</a:t>
            </a:r>
          </a:p>
          <a:p>
            <a:endParaRPr lang="ru-RU" sz="2800" dirty="0"/>
          </a:p>
        </p:txBody>
      </p:sp>
      <p:pic>
        <p:nvPicPr>
          <p:cNvPr id="1026" name="Picture 2" descr="C:\Users\И.В. Бодрова\Downloads\nadpis.com_.uaanglijskimi-slovami-pr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48347"/>
            <a:ext cx="8712967" cy="4276997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B050"/>
                </a:solidFill>
              </a:rPr>
              <a:t>Excuse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me</a:t>
            </a:r>
            <a:r>
              <a:rPr lang="ru-RU" sz="2800" dirty="0"/>
              <a:t> — это способ привлечь внимание человека и своего рода предупреждение. Например, в кино вам нужно сесть в заполненный людьми центр ряда. Поэтому прежде, чем добираться до своего места и наступать на ноги, надо сказать </a:t>
            </a:r>
            <a:r>
              <a:rPr lang="ru-RU" sz="2800" b="1" dirty="0" err="1">
                <a:solidFill>
                  <a:srgbClr val="00B050"/>
                </a:solidFill>
              </a:rPr>
              <a:t>excuse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me</a:t>
            </a:r>
            <a:r>
              <a:rPr lang="ru-RU" sz="2800" dirty="0"/>
              <a:t>.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Excuse me, but this is my place</a:t>
            </a:r>
            <a:r>
              <a:rPr lang="en-US" sz="2800" dirty="0">
                <a:solidFill>
                  <a:srgbClr val="00B050"/>
                </a:solidFill>
              </a:rPr>
              <a:t>. </a:t>
            </a:r>
            <a:r>
              <a:rPr lang="en-US" sz="2800" dirty="0"/>
              <a:t>— </a:t>
            </a:r>
            <a:r>
              <a:rPr lang="ru-RU" sz="2800" dirty="0"/>
              <a:t>Извините</a:t>
            </a:r>
            <a:r>
              <a:rPr lang="en-US" sz="2800" dirty="0"/>
              <a:t>, </a:t>
            </a:r>
            <a:r>
              <a:rPr lang="ru-RU" sz="2800" dirty="0"/>
              <a:t>это мое место</a:t>
            </a:r>
            <a:r>
              <a:rPr lang="en-US" sz="2800" dirty="0"/>
              <a:t>.</a:t>
            </a:r>
            <a:endParaRPr lang="ru-RU" sz="2800" dirty="0"/>
          </a:p>
          <a:p>
            <a:r>
              <a:rPr lang="ru-RU" sz="2800" b="1" dirty="0" err="1">
                <a:solidFill>
                  <a:srgbClr val="00B050"/>
                </a:solidFill>
              </a:rPr>
              <a:t>Excuse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my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back</a:t>
            </a:r>
            <a:r>
              <a:rPr lang="ru-RU" sz="2800" dirty="0">
                <a:solidFill>
                  <a:srgbClr val="00B050"/>
                </a:solidFill>
              </a:rPr>
              <a:t>. </a:t>
            </a:r>
            <a:r>
              <a:rPr lang="ru-RU" sz="2800" dirty="0"/>
              <a:t>— Извините, что я сижу (стою) к вам спиной. (дословно — извините мою спину</a:t>
            </a:r>
            <a:r>
              <a:rPr lang="ru-RU" sz="2800" dirty="0" smtClean="0"/>
              <a:t>).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b="1" dirty="0" err="1"/>
              <a:t>Excuse</a:t>
            </a:r>
            <a:r>
              <a:rPr lang="ru-RU" b="1" dirty="0"/>
              <a:t> </a:t>
            </a:r>
            <a:r>
              <a:rPr lang="ru-RU" b="1" dirty="0" err="1"/>
              <a:t>me</a:t>
            </a:r>
            <a:r>
              <a:rPr lang="ru-RU" dirty="0"/>
              <a:t> </a:t>
            </a:r>
          </a:p>
        </p:txBody>
      </p:sp>
      <p:pic>
        <p:nvPicPr>
          <p:cNvPr id="7170" name="Picture 2" descr="C:\Users\И.В. Бодрова\Downloads\full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2111763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0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B050"/>
                </a:solidFill>
              </a:rPr>
              <a:t>Sorry</a:t>
            </a:r>
            <a:r>
              <a:rPr lang="ru-RU" sz="2800" dirty="0"/>
              <a:t> — это извинение за уже сделанное дело, то есть событие, за которое вы извиняетесь, уже произошло. Пример, в кино вы пошли к своему месту и кому-то отдавили ногу. Надо сказать </a:t>
            </a:r>
            <a:r>
              <a:rPr lang="ru-RU" sz="2800" b="1" dirty="0">
                <a:solidFill>
                  <a:srgbClr val="00B050"/>
                </a:solidFill>
              </a:rPr>
              <a:t>I </a:t>
            </a:r>
            <a:r>
              <a:rPr lang="ru-RU" sz="2800" b="1" dirty="0" err="1">
                <a:solidFill>
                  <a:srgbClr val="00B050"/>
                </a:solidFill>
              </a:rPr>
              <a:t>am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sorry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b="1" dirty="0" err="1" smtClean="0">
                <a:solidFill>
                  <a:srgbClr val="00B050"/>
                </a:solidFill>
              </a:rPr>
              <a:t>Sorry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I'm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late</a:t>
            </a:r>
            <a:r>
              <a:rPr lang="ru-RU" sz="2800" dirty="0">
                <a:solidFill>
                  <a:srgbClr val="00B050"/>
                </a:solidFill>
              </a:rPr>
              <a:t>.</a:t>
            </a:r>
            <a:r>
              <a:rPr lang="ru-RU" sz="2800" dirty="0"/>
              <a:t> — Простите, я опоздал.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I </a:t>
            </a:r>
            <a:r>
              <a:rPr lang="ru-RU" sz="2800" b="1" dirty="0" err="1">
                <a:solidFill>
                  <a:srgbClr val="00B050"/>
                </a:solidFill>
              </a:rPr>
              <a:t>am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sorry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about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that</a:t>
            </a:r>
            <a:r>
              <a:rPr lang="ru-RU" sz="2800" dirty="0">
                <a:solidFill>
                  <a:srgbClr val="00B050"/>
                </a:solidFill>
              </a:rPr>
              <a:t>. </a:t>
            </a:r>
            <a:r>
              <a:rPr lang="ru-RU" sz="2800" dirty="0"/>
              <a:t>— Я сожалею об этом.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Sorry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65234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4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48880"/>
            <a:ext cx="8049217" cy="4276997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err="1" smtClean="0">
                <a:solidFill>
                  <a:srgbClr val="00B050"/>
                </a:solidFill>
              </a:rPr>
              <a:t>Pardon</a:t>
            </a:r>
            <a:r>
              <a:rPr lang="ru-RU" sz="3000" dirty="0"/>
              <a:t> — почти такой же, как </a:t>
            </a:r>
            <a:r>
              <a:rPr lang="ru-RU" sz="3000" b="1" dirty="0" err="1">
                <a:solidFill>
                  <a:srgbClr val="00B050"/>
                </a:solidFill>
              </a:rPr>
              <a:t>excuse</a:t>
            </a:r>
            <a:r>
              <a:rPr lang="ru-RU" sz="3000" b="1" dirty="0">
                <a:solidFill>
                  <a:srgbClr val="00B050"/>
                </a:solidFill>
              </a:rPr>
              <a:t> </a:t>
            </a:r>
            <a:r>
              <a:rPr lang="ru-RU" sz="3000" b="1" dirty="0" err="1">
                <a:solidFill>
                  <a:srgbClr val="00B050"/>
                </a:solidFill>
              </a:rPr>
              <a:t>me</a:t>
            </a:r>
            <a:r>
              <a:rPr lang="ru-RU" sz="3000" dirty="0"/>
              <a:t>, но более высокой манеры, изысканнее, вежливее. Часто используется, когда человек не расслышал</a:t>
            </a:r>
            <a:r>
              <a:rPr lang="ru-RU" sz="3000" dirty="0" smtClean="0"/>
              <a:t>.</a:t>
            </a:r>
          </a:p>
          <a:p>
            <a:endParaRPr lang="ru-RU" sz="3000" dirty="0"/>
          </a:p>
          <a:p>
            <a:r>
              <a:rPr lang="ru-RU" sz="3000" b="1" dirty="0" err="1">
                <a:solidFill>
                  <a:srgbClr val="00B050"/>
                </a:solidFill>
              </a:rPr>
              <a:t>Pardon</a:t>
            </a:r>
            <a:r>
              <a:rPr lang="ru-RU" sz="3000" b="1" dirty="0">
                <a:solidFill>
                  <a:srgbClr val="00B050"/>
                </a:solidFill>
              </a:rPr>
              <a:t>, </a:t>
            </a:r>
            <a:r>
              <a:rPr lang="ru-RU" sz="3000" b="1" dirty="0" err="1">
                <a:solidFill>
                  <a:srgbClr val="00B050"/>
                </a:solidFill>
              </a:rPr>
              <a:t>what</a:t>
            </a:r>
            <a:r>
              <a:rPr lang="ru-RU" sz="3000" b="1" dirty="0">
                <a:solidFill>
                  <a:srgbClr val="00B050"/>
                </a:solidFill>
              </a:rPr>
              <a:t> </a:t>
            </a:r>
            <a:r>
              <a:rPr lang="ru-RU" sz="3000" b="1" dirty="0" err="1">
                <a:solidFill>
                  <a:srgbClr val="00B050"/>
                </a:solidFill>
              </a:rPr>
              <a:t>did</a:t>
            </a:r>
            <a:r>
              <a:rPr lang="ru-RU" sz="3000" b="1" dirty="0">
                <a:solidFill>
                  <a:srgbClr val="00B050"/>
                </a:solidFill>
              </a:rPr>
              <a:t> </a:t>
            </a:r>
            <a:r>
              <a:rPr lang="ru-RU" sz="3000" b="1" dirty="0" err="1">
                <a:solidFill>
                  <a:srgbClr val="00B050"/>
                </a:solidFill>
              </a:rPr>
              <a:t>you</a:t>
            </a:r>
            <a:r>
              <a:rPr lang="ru-RU" sz="3000" b="1" dirty="0">
                <a:solidFill>
                  <a:srgbClr val="00B050"/>
                </a:solidFill>
              </a:rPr>
              <a:t> </a:t>
            </a:r>
            <a:r>
              <a:rPr lang="ru-RU" sz="3000" b="1" dirty="0" err="1">
                <a:solidFill>
                  <a:srgbClr val="00B050"/>
                </a:solidFill>
              </a:rPr>
              <a:t>say</a:t>
            </a:r>
            <a:r>
              <a:rPr lang="ru-RU" sz="3000" b="1" dirty="0">
                <a:solidFill>
                  <a:srgbClr val="00B050"/>
                </a:solidFill>
              </a:rPr>
              <a:t>?</a:t>
            </a:r>
            <a:r>
              <a:rPr lang="ru-RU" sz="3000" dirty="0"/>
              <a:t> — Простите, что вы сказали?</a:t>
            </a:r>
          </a:p>
          <a:p>
            <a:r>
              <a:rPr lang="ru-RU" sz="3000" b="1" dirty="0" err="1">
                <a:solidFill>
                  <a:srgbClr val="00B050"/>
                </a:solidFill>
              </a:rPr>
              <a:t>Pardon</a:t>
            </a:r>
            <a:r>
              <a:rPr lang="ru-RU" sz="3000" b="1" dirty="0">
                <a:solidFill>
                  <a:srgbClr val="00B050"/>
                </a:solidFill>
              </a:rPr>
              <a:t> </a:t>
            </a:r>
            <a:r>
              <a:rPr lang="ru-RU" sz="3000" b="1" dirty="0" err="1">
                <a:solidFill>
                  <a:srgbClr val="00B050"/>
                </a:solidFill>
              </a:rPr>
              <a:t>me</a:t>
            </a:r>
            <a:r>
              <a:rPr lang="ru-RU" sz="3000" b="1" dirty="0">
                <a:solidFill>
                  <a:srgbClr val="00B050"/>
                </a:solidFill>
              </a:rPr>
              <a:t>, </a:t>
            </a:r>
            <a:r>
              <a:rPr lang="ru-RU" sz="3000" b="1" dirty="0" err="1">
                <a:solidFill>
                  <a:srgbClr val="00B050"/>
                </a:solidFill>
              </a:rPr>
              <a:t>are</a:t>
            </a:r>
            <a:r>
              <a:rPr lang="ru-RU" sz="3000" b="1" dirty="0">
                <a:solidFill>
                  <a:srgbClr val="00B050"/>
                </a:solidFill>
              </a:rPr>
              <a:t> </a:t>
            </a:r>
            <a:r>
              <a:rPr lang="ru-RU" sz="3000" b="1" dirty="0" err="1">
                <a:solidFill>
                  <a:srgbClr val="00B050"/>
                </a:solidFill>
              </a:rPr>
              <a:t>you</a:t>
            </a:r>
            <a:r>
              <a:rPr lang="ru-RU" sz="3000" b="1" dirty="0">
                <a:solidFill>
                  <a:srgbClr val="00B050"/>
                </a:solidFill>
              </a:rPr>
              <a:t> </a:t>
            </a:r>
            <a:r>
              <a:rPr lang="ru-RU" sz="3000" b="1" dirty="0" err="1">
                <a:solidFill>
                  <a:srgbClr val="00B050"/>
                </a:solidFill>
              </a:rPr>
              <a:t>finished</a:t>
            </a:r>
            <a:r>
              <a:rPr lang="ru-RU" sz="3000" b="1" dirty="0">
                <a:solidFill>
                  <a:srgbClr val="00B050"/>
                </a:solidFill>
              </a:rPr>
              <a:t>?</a:t>
            </a:r>
            <a:r>
              <a:rPr lang="ru-RU" sz="3000" dirty="0"/>
              <a:t> — Простите меня, вы закончили?</a:t>
            </a:r>
          </a:p>
          <a:p>
            <a:r>
              <a:rPr lang="ru-RU" sz="3000" b="1" dirty="0">
                <a:solidFill>
                  <a:srgbClr val="00B050"/>
                </a:solidFill>
              </a:rPr>
              <a:t>I </a:t>
            </a:r>
            <a:r>
              <a:rPr lang="ru-RU" sz="3000" b="1" dirty="0" err="1">
                <a:solidFill>
                  <a:srgbClr val="00B050"/>
                </a:solidFill>
              </a:rPr>
              <a:t>beg</a:t>
            </a:r>
            <a:r>
              <a:rPr lang="ru-RU" sz="3000" b="1" dirty="0">
                <a:solidFill>
                  <a:srgbClr val="00B050"/>
                </a:solidFill>
              </a:rPr>
              <a:t> </a:t>
            </a:r>
            <a:r>
              <a:rPr lang="ru-RU" sz="3000" b="1" dirty="0" err="1">
                <a:solidFill>
                  <a:srgbClr val="00B050"/>
                </a:solidFill>
              </a:rPr>
              <a:t>your</a:t>
            </a:r>
            <a:r>
              <a:rPr lang="ru-RU" sz="3000" b="1" dirty="0">
                <a:solidFill>
                  <a:srgbClr val="00B050"/>
                </a:solidFill>
              </a:rPr>
              <a:t> </a:t>
            </a:r>
            <a:r>
              <a:rPr lang="ru-RU" sz="3000" b="1" dirty="0" err="1">
                <a:solidFill>
                  <a:srgbClr val="00B050"/>
                </a:solidFill>
              </a:rPr>
              <a:t>pardon</a:t>
            </a:r>
            <a:r>
              <a:rPr lang="ru-RU" sz="3000" dirty="0">
                <a:solidFill>
                  <a:srgbClr val="00B050"/>
                </a:solidFill>
              </a:rPr>
              <a:t>. </a:t>
            </a:r>
            <a:r>
              <a:rPr lang="ru-RU" sz="3000" dirty="0"/>
              <a:t>— Прощу прощения. — Обычно используется с оттенком мольбы.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Pardon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-5858"/>
            <a:ext cx="1816646" cy="192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6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err="1" smtClean="0">
                <a:solidFill>
                  <a:srgbClr val="00B050"/>
                </a:solidFill>
              </a:rPr>
              <a:t>Apologize</a:t>
            </a:r>
            <a:r>
              <a:rPr lang="ru-RU" sz="2800" dirty="0"/>
              <a:t> — официальная форма извинения, в основном встречается в письмах. Например, если фирма хочется извиниться за брак в изделии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b="1" dirty="0" err="1">
                <a:solidFill>
                  <a:srgbClr val="00B050"/>
                </a:solidFill>
              </a:rPr>
              <a:t>We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apologize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for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any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inconvenience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and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thank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you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for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your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understanding</a:t>
            </a:r>
            <a:r>
              <a:rPr lang="ru-RU" sz="2800" dirty="0">
                <a:solidFill>
                  <a:srgbClr val="00B050"/>
                </a:solidFill>
              </a:rPr>
              <a:t>. </a:t>
            </a:r>
            <a:r>
              <a:rPr lang="ru-RU" sz="2800" dirty="0"/>
              <a:t>— Приносим свои извинения за доставленное неудобство и благодарим вас за понимание.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56263" cy="1054250"/>
          </a:xfrm>
        </p:spPr>
        <p:txBody>
          <a:bodyPr/>
          <a:lstStyle/>
          <a:p>
            <a:r>
              <a:rPr lang="ru-RU" b="1" dirty="0" err="1"/>
              <a:t>Apologize</a:t>
            </a:r>
            <a:r>
              <a:rPr lang="ru-RU" dirty="0"/>
              <a:t> </a:t>
            </a:r>
          </a:p>
        </p:txBody>
      </p:sp>
      <p:pic>
        <p:nvPicPr>
          <p:cNvPr id="6146" name="Picture 2" descr="C:\Users\И.В. Бодрова\Downloads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79712" cy="1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err="1" smtClean="0">
                <a:solidFill>
                  <a:srgbClr val="00B050"/>
                </a:solidFill>
              </a:rPr>
              <a:t>Forgive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me</a:t>
            </a:r>
            <a:r>
              <a:rPr lang="ru-RU" sz="2800" dirty="0"/>
              <a:t> — это выражение имеет огромный вес. Его используют, когда очень сильно обидели кого-то и достаточно давно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en-US" sz="2800" b="1" dirty="0">
                <a:solidFill>
                  <a:srgbClr val="00B050"/>
                </a:solidFill>
              </a:rPr>
              <a:t>Do forgive me, it is my fault</a:t>
            </a:r>
            <a:r>
              <a:rPr lang="en-US" sz="2800" dirty="0">
                <a:solidFill>
                  <a:srgbClr val="00B050"/>
                </a:solidFill>
              </a:rPr>
              <a:t>. </a:t>
            </a:r>
            <a:r>
              <a:rPr lang="en-US" sz="2800" dirty="0"/>
              <a:t>— </a:t>
            </a:r>
            <a:r>
              <a:rPr lang="ru-RU" sz="2800" dirty="0"/>
              <a:t>Простите меня</a:t>
            </a:r>
            <a:r>
              <a:rPr lang="en-US" sz="2800" dirty="0"/>
              <a:t>, </a:t>
            </a:r>
            <a:r>
              <a:rPr lang="ru-RU" sz="2800" dirty="0"/>
              <a:t>это моя вина</a:t>
            </a:r>
            <a:r>
              <a:rPr lang="en-US" sz="2800" dirty="0"/>
              <a:t>.</a:t>
            </a:r>
            <a:endParaRPr lang="ru-RU" sz="2800" dirty="0"/>
          </a:p>
          <a:p>
            <a:r>
              <a:rPr lang="ru-RU" sz="2800" b="1" dirty="0">
                <a:solidFill>
                  <a:srgbClr val="00B050"/>
                </a:solidFill>
              </a:rPr>
              <a:t>I </a:t>
            </a:r>
            <a:r>
              <a:rPr lang="ru-RU" sz="2800" b="1" dirty="0" err="1">
                <a:solidFill>
                  <a:srgbClr val="00B050"/>
                </a:solidFill>
              </a:rPr>
              <a:t>hope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you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can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forgive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me</a:t>
            </a:r>
            <a:r>
              <a:rPr lang="ru-RU" sz="2800" dirty="0">
                <a:solidFill>
                  <a:srgbClr val="00B050"/>
                </a:solidFill>
              </a:rPr>
              <a:t>. </a:t>
            </a:r>
            <a:r>
              <a:rPr lang="ru-RU" sz="2800" dirty="0"/>
              <a:t>— Я надеюсь, что однажды ты сможешь простить меня.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Forgive</a:t>
            </a:r>
            <a:r>
              <a:rPr lang="ru-RU" b="1" dirty="0"/>
              <a:t> </a:t>
            </a:r>
            <a:r>
              <a:rPr lang="ru-RU" b="1" dirty="0" err="1"/>
              <a:t>me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2016223" cy="192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0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for your attention!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4" name="Picture 6" descr="C:\Users\И.В. Бодрова\Downloads\974859a1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831915"/>
            <a:ext cx="4536503" cy="2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30</TotalTime>
  <Words>48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5 способов  извиниться по-английски</vt:lpstr>
      <vt:lpstr>Презентация PowerPoint</vt:lpstr>
      <vt:lpstr> Excuse me </vt:lpstr>
      <vt:lpstr>Sorry</vt:lpstr>
      <vt:lpstr>Pardon</vt:lpstr>
      <vt:lpstr>Apologize </vt:lpstr>
      <vt:lpstr>Forgive 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способов  извиниться по-английски</dc:title>
  <dc:creator>И.В. Бодрова</dc:creator>
  <cp:lastModifiedBy>И.В. Бодрова</cp:lastModifiedBy>
  <cp:revision>4</cp:revision>
  <dcterms:created xsi:type="dcterms:W3CDTF">2019-02-19T19:34:44Z</dcterms:created>
  <dcterms:modified xsi:type="dcterms:W3CDTF">2019-02-19T20:05:31Z</dcterms:modified>
</cp:coreProperties>
</file>