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4" r:id="rId5"/>
    <p:sldId id="262" r:id="rId6"/>
    <p:sldId id="272" r:id="rId7"/>
    <p:sldId id="273" r:id="rId8"/>
    <p:sldId id="277" r:id="rId9"/>
    <p:sldId id="279" r:id="rId10"/>
    <p:sldId id="260" r:id="rId11"/>
    <p:sldId id="264" r:id="rId12"/>
    <p:sldId id="266" r:id="rId13"/>
    <p:sldId id="265" r:id="rId14"/>
    <p:sldId id="275" r:id="rId15"/>
    <p:sldId id="267" r:id="rId16"/>
    <p:sldId id="259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18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181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58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742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23240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69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898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7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03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08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56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63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158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87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67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254DE-BE35-4D9A-A593-CC243F07BC14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9CD92F-6761-4C27-B92A-16AF802329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88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678" y="280416"/>
            <a:ext cx="8596668" cy="13208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Природоохранные акции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    </a:t>
            </a:r>
            <a:r>
              <a:rPr lang="ru-RU" sz="4000" b="1" i="1" dirty="0" smtClean="0">
                <a:solidFill>
                  <a:srgbClr val="C00000"/>
                </a:solidFill>
              </a:rPr>
              <a:t>«</a:t>
            </a:r>
            <a:r>
              <a:rPr lang="ru-RU" sz="4000" b="1" i="1" dirty="0" smtClean="0">
                <a:solidFill>
                  <a:srgbClr val="C00000"/>
                </a:solidFill>
              </a:rPr>
              <a:t>Будь природе другом!»,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lide-share.ru/slide/162803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149" y="2075309"/>
            <a:ext cx="5801784" cy="4351338"/>
          </a:xfrm>
        </p:spPr>
      </p:pic>
      <p:sp>
        <p:nvSpPr>
          <p:cNvPr id="10" name="TextBox 9"/>
          <p:cNvSpPr txBox="1"/>
          <p:nvPr/>
        </p:nvSpPr>
        <p:spPr>
          <a:xfrm>
            <a:off x="6406538" y="2075309"/>
            <a:ext cx="5378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которых ежегодно принимают участие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обучающиеся 3-б класса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МОУ </a:t>
            </a:r>
            <a:r>
              <a:rPr lang="ru-RU" dirty="0" err="1" smtClean="0">
                <a:solidFill>
                  <a:srgbClr val="002060"/>
                </a:solidFill>
              </a:rPr>
              <a:t>Жарковская</a:t>
            </a:r>
            <a:r>
              <a:rPr lang="ru-RU" dirty="0" smtClean="0">
                <a:solidFill>
                  <a:srgbClr val="002060"/>
                </a:solidFill>
              </a:rPr>
              <a:t> СОШ №1</a:t>
            </a:r>
            <a:r>
              <a:rPr lang="ru-RU" dirty="0" smtClean="0">
                <a:solidFill>
                  <a:srgbClr val="002060"/>
                </a:solidFill>
              </a:rPr>
              <a:t>»: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Васбиева</a:t>
            </a:r>
            <a:r>
              <a:rPr lang="ru-RU" dirty="0" smtClean="0">
                <a:solidFill>
                  <a:srgbClr val="002060"/>
                </a:solidFill>
              </a:rPr>
              <a:t> Алиса, Иванова Полина,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Копаева</a:t>
            </a:r>
            <a:r>
              <a:rPr lang="ru-RU" dirty="0" smtClean="0">
                <a:solidFill>
                  <a:srgbClr val="002060"/>
                </a:solidFill>
              </a:rPr>
              <a:t> Ксения, Сурин Артём, 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Байкова</a:t>
            </a:r>
            <a:r>
              <a:rPr lang="ru-RU" dirty="0" smtClean="0">
                <a:solidFill>
                  <a:srgbClr val="002060"/>
                </a:solidFill>
              </a:rPr>
              <a:t> Валерия.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 некоторых мы уже успели поучаствовать и сами, а о других мы узнали у своих старших товарищей и у своего учителя.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Хотелось бы узнать, а что ещё интересного проводится в других школах и , может быть, провести в нашей школе.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04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86085" cy="4075567"/>
          </a:xfrm>
          <a:prstGeom prst="rect">
            <a:avLst/>
          </a:prstGeom>
        </p:spPr>
      </p:pic>
      <p:pic>
        <p:nvPicPr>
          <p:cNvPr id="3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82652" y="3049191"/>
            <a:ext cx="4352925" cy="3264693"/>
          </a:xfrm>
          <a:prstGeom prst="rect">
            <a:avLst/>
          </a:prstGeom>
        </p:spPr>
      </p:pic>
      <p:pic>
        <p:nvPicPr>
          <p:cNvPr id="4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848" y="319555"/>
            <a:ext cx="3263503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918" y="319555"/>
            <a:ext cx="5940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Акция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«Оставим ёлочку в лесу!»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8495" y="5163671"/>
            <a:ext cx="2747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Из чего только не мастерили дети лесных красавиц….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046" y="4075567"/>
            <a:ext cx="2415872" cy="27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5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960" y="1840674"/>
            <a:ext cx="7694584" cy="1860821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</a:rPr>
              <a:t>Ну и дуб-великан!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Его ребята обнаружили в лесу 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недалеко от </a:t>
            </a:r>
            <a:r>
              <a:rPr lang="ru-RU" sz="2400" i="1" dirty="0" err="1" smtClean="0">
                <a:solidFill>
                  <a:srgbClr val="C00000"/>
                </a:solidFill>
              </a:rPr>
              <a:t>д.Пожоги</a:t>
            </a:r>
            <a:r>
              <a:rPr lang="ru-RU" sz="2400" i="1" dirty="0" smtClean="0">
                <a:solidFill>
                  <a:srgbClr val="C00000"/>
                </a:solidFill>
              </a:rPr>
              <a:t>. 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Диаметр ствола-почти 5 метров!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0233" y="1504989"/>
            <a:ext cx="3406645" cy="2560071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55" y="1567775"/>
            <a:ext cx="3060035" cy="2434501"/>
          </a:xfrm>
          <a:prstGeom prst="rect">
            <a:avLst/>
          </a:prstGeom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5694" y="4303057"/>
            <a:ext cx="3361764" cy="2402541"/>
          </a:xfrm>
          <a:prstGeom prst="rect">
            <a:avLst/>
          </a:prstGeom>
        </p:spPr>
      </p:pic>
      <p:pic>
        <p:nvPicPr>
          <p:cNvPr id="7" name="Объект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960" y="4303057"/>
            <a:ext cx="3429000" cy="2402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880" y="340167"/>
            <a:ext cx="8882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Юные исследователи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выходили на экологическую тропу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36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19673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Участвовали в научно-практической конференции с темой проекта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i="1" dirty="0" smtClean="0">
                <a:solidFill>
                  <a:srgbClr val="00B050"/>
                </a:solidFill>
              </a:rPr>
              <a:t>«Редкие и исчезающие растения </a:t>
            </a:r>
            <a:br>
              <a:rPr lang="ru-RU" i="1" dirty="0" smtClean="0">
                <a:solidFill>
                  <a:srgbClr val="00B050"/>
                </a:solidFill>
              </a:rPr>
            </a:br>
            <a:r>
              <a:rPr lang="ru-RU" i="1" dirty="0" smtClean="0">
                <a:solidFill>
                  <a:srgbClr val="00B050"/>
                </a:solidFill>
              </a:rPr>
              <a:t>нашего края»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3" name="Объект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16" y="2971800"/>
            <a:ext cx="5181600" cy="3886200"/>
          </a:xfrm>
          <a:prstGeom prst="rect">
            <a:avLst/>
          </a:prstGeom>
        </p:spPr>
      </p:pic>
      <p:pic>
        <p:nvPicPr>
          <p:cNvPr id="4" name="Объект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6324" y="2806339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11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179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В рамках акции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«Сохраним редкие растения!»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ребята нашей школы расклеивали листовки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89" y="3854824"/>
            <a:ext cx="3227294" cy="2863570"/>
          </a:xfrm>
          <a:prstGeom prst="rect">
            <a:avLst/>
          </a:prstGeom>
        </p:spPr>
      </p:pic>
      <p:pic>
        <p:nvPicPr>
          <p:cNvPr id="4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2070" y="4001294"/>
            <a:ext cx="4289612" cy="2717100"/>
          </a:xfrm>
          <a:prstGeom prst="rect">
            <a:avLst/>
          </a:prstGeom>
        </p:spPr>
      </p:pic>
      <p:pic>
        <p:nvPicPr>
          <p:cNvPr id="5" name="Объект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318" y="2510118"/>
            <a:ext cx="3729317" cy="28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26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8" y="267494"/>
            <a:ext cx="7101444" cy="16629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Акции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«Добрая зима для птиц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053" y="2474258"/>
            <a:ext cx="4018429" cy="3102629"/>
          </a:xfrm>
          <a:prstGeom prst="rect">
            <a:avLst/>
          </a:prstGeom>
        </p:spPr>
      </p:pic>
      <p:pic>
        <p:nvPicPr>
          <p:cNvPr id="4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526" y="3870164"/>
            <a:ext cx="3630706" cy="3121165"/>
          </a:xfrm>
          <a:prstGeom prst="rect">
            <a:avLst/>
          </a:prstGeom>
        </p:spPr>
      </p:pic>
      <p:pic>
        <p:nvPicPr>
          <p:cNvPr id="5" name="Объект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7879" y="267494"/>
            <a:ext cx="4894308" cy="34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37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Принимали участие в конкурсе плакатов </a:t>
            </a:r>
            <a:br>
              <a:rPr lang="ru-RU" dirty="0" smtClean="0"/>
            </a:br>
            <a:r>
              <a:rPr lang="ru-RU" b="1" i="1" dirty="0" smtClean="0"/>
              <a:t>«Сохрани природу!»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275" r="-588"/>
          <a:stretch/>
        </p:blipFill>
        <p:spPr>
          <a:xfrm>
            <a:off x="811479" y="2259105"/>
            <a:ext cx="9197788" cy="36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775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31" y="365125"/>
            <a:ext cx="10390909" cy="6035675"/>
          </a:xfrm>
        </p:spPr>
        <p:txBody>
          <a:bodyPr>
            <a:normAutofit fontScale="90000"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ru-RU" dirty="0" smtClean="0"/>
              <a:t>Итак, во время проведения </a:t>
            </a:r>
            <a:br>
              <a:rPr lang="ru-RU" dirty="0" smtClean="0"/>
            </a:br>
            <a:r>
              <a:rPr lang="ru-RU" dirty="0" smtClean="0"/>
              <a:t>экологических акций </a:t>
            </a:r>
            <a:br>
              <a:rPr lang="ru-RU" dirty="0" smtClean="0"/>
            </a:br>
            <a:r>
              <a:rPr lang="ru-RU" dirty="0" smtClean="0"/>
              <a:t>наши ребята и учителя: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b="1" i="1" dirty="0" smtClean="0">
                <a:solidFill>
                  <a:srgbClr val="C00000"/>
                </a:solidFill>
              </a:rPr>
              <a:t>благоустраивали пришкольную территорию;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сажали деревья;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собирали макулатуру;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исследовали редкие растения нашего края;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узнали о дубе-великане;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придумывали, как дать вторую жизнь ненужным вещам ;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совершали экскурсию в природу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- спасали новогоднюю ёлочку</a:t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25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465" y="634374"/>
            <a:ext cx="6625805" cy="243048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Юным 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защитникам 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природы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1335" y="2700411"/>
            <a:ext cx="78139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«Давайте друзья, везде, где живём, 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Деревья посадим, сады разведём. 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Давайте будем к тому стремиться, 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Чтоб нас любили и зверь и птица, 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 доверяли повсюду нам, 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самым лучшим своим друзьям! ».</a:t>
            </a:r>
            <a:b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87469">
            <a:off x="9132640" y="666571"/>
            <a:ext cx="2611260" cy="3329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6" t="1424" r="10603" b="1"/>
          <a:stretch/>
        </p:blipFill>
        <p:spPr>
          <a:xfrm rot="20923013">
            <a:off x="286649" y="723069"/>
            <a:ext cx="2454735" cy="3172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7002" y="6239841"/>
            <a:ext cx="64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2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d.kopilkaurokov.ru/uploads/user_file_54aec034ae572/img_user_file_54aec034ae57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155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«Только вместе, только дружно,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нужно! »</a:t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045" y="2561780"/>
            <a:ext cx="7374576" cy="3981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665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Акции</a:t>
            </a:r>
            <a:br>
              <a:rPr lang="ru-RU" dirty="0" smtClean="0"/>
            </a:br>
            <a:r>
              <a:rPr lang="ru-RU" dirty="0" smtClean="0"/>
              <a:t>«Школа-территория чистоты!»</a:t>
            </a:r>
            <a:endParaRPr lang="ru-RU" dirty="0"/>
          </a:p>
        </p:txBody>
      </p:sp>
      <p:pic>
        <p:nvPicPr>
          <p:cNvPr id="3" name="Объект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2276" y="2845576"/>
            <a:ext cx="3801094" cy="3137648"/>
          </a:xfrm>
          <a:prstGeom prst="rect">
            <a:avLst/>
          </a:prstGeom>
        </p:spPr>
      </p:pic>
      <p:pic>
        <p:nvPicPr>
          <p:cNvPr id="4" name="Объект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52" y="2845575"/>
            <a:ext cx="3752162" cy="3137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0114" y="2660073"/>
            <a:ext cx="3479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В первую очередь-чистота в доме. А школа-это наш дом.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Мы даже соревнуемся, кто больше наберёт мусора.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Но это не всегда легко сделать.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Возле школы-порядок.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Теперь мы знаем, что мусор можно и нужно разделять.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888" y="2110570"/>
            <a:ext cx="3669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Мусору- НЕТ!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28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Новая жизнь «ненужных» вещей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855" y="1573595"/>
            <a:ext cx="9144000" cy="5011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415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830" y="1379427"/>
            <a:ext cx="7860838" cy="159642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Каждый класс ежегодно вносит свою долю участия в ней.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5668" y="2099643"/>
            <a:ext cx="5157787" cy="51117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Сами сеем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376" y="2814473"/>
            <a:ext cx="3008116" cy="26765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419604" y="1935677"/>
            <a:ext cx="3543051" cy="644111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                            </a:t>
            </a:r>
          </a:p>
          <a:p>
            <a:r>
              <a:rPr lang="ru-RU" sz="7400" b="1" i="1" dirty="0" smtClean="0">
                <a:solidFill>
                  <a:srgbClr val="C00000"/>
                </a:solidFill>
              </a:rPr>
              <a:t> Сами ухаживаем</a:t>
            </a:r>
            <a:endParaRPr lang="ru-RU" sz="7400" b="1" i="1" dirty="0">
              <a:solidFill>
                <a:srgbClr val="C00000"/>
              </a:solidFill>
            </a:endParaRPr>
          </a:p>
        </p:txBody>
      </p:sp>
      <p:pic>
        <p:nvPicPr>
          <p:cNvPr id="8" name="Объект 3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1829" y="2814472"/>
            <a:ext cx="3329932" cy="2676525"/>
          </a:xfr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681" y="3611563"/>
            <a:ext cx="4500282" cy="3384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4234" y="2452071"/>
            <a:ext cx="2072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И сажаем сами…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94" y="218491"/>
            <a:ext cx="1047403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Акция</a:t>
            </a:r>
            <a:b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«Школа-территория красоты!»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7223" y="2177641"/>
            <a:ext cx="609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Украсим планету цветами!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37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581" y="253341"/>
            <a:ext cx="6064125" cy="1320800"/>
          </a:xfrm>
        </p:spPr>
        <p:txBody>
          <a:bodyPr/>
          <a:lstStyle/>
          <a:p>
            <a:pPr algn="ctr"/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«Посади дерево!»</a:t>
            </a:r>
            <a:endParaRPr lang="ru-RU" dirty="0"/>
          </a:p>
        </p:txBody>
      </p:sp>
      <p:pic>
        <p:nvPicPr>
          <p:cNvPr id="3" name="Объект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459" y="537882"/>
            <a:ext cx="4854038" cy="3173506"/>
          </a:xfrm>
          <a:prstGeom prst="rect">
            <a:avLst/>
          </a:prstGeom>
        </p:spPr>
      </p:pic>
      <p:pic>
        <p:nvPicPr>
          <p:cNvPr id="4" name="Объект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7" y="1574141"/>
            <a:ext cx="3263503" cy="4351338"/>
          </a:xfrm>
          <a:prstGeom prst="rect">
            <a:avLst/>
          </a:prstGeom>
        </p:spPr>
      </p:pic>
      <p:pic>
        <p:nvPicPr>
          <p:cNvPr id="5" name="Объект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518" y="3926541"/>
            <a:ext cx="4339268" cy="2931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8437" y="4110260"/>
            <a:ext cx="234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Дерево посадить хотелось всем…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713" y="1574141"/>
            <a:ext cx="3199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Этой традиции в нашей школе уже много лет.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Первое дерево было посажено 35 лет назад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Среди этих ребят были даже наши некоторые родители (тогда, как и мы, ученики)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159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6018" y="3277627"/>
            <a:ext cx="2786939" cy="3580373"/>
          </a:xfrm>
          <a:prstGeom prst="rect">
            <a:avLst/>
          </a:prstGeom>
        </p:spPr>
      </p:pic>
      <p:pic>
        <p:nvPicPr>
          <p:cNvPr id="4" name="Объект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17" y="3277627"/>
            <a:ext cx="2818348" cy="3636575"/>
          </a:xfrm>
          <a:prstGeom prst="rect">
            <a:avLst/>
          </a:prstGeom>
        </p:spPr>
      </p:pic>
      <p:pic>
        <p:nvPicPr>
          <p:cNvPr id="5" name="Объект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493" y="3277627"/>
            <a:ext cx="2668066" cy="358037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95263" y="95004"/>
            <a:ext cx="6709584" cy="2493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Акция </a:t>
            </a:r>
            <a:br>
              <a:rPr lang="ru-RU" sz="4400" dirty="0" smtClean="0"/>
            </a:br>
            <a:r>
              <a:rPr lang="ru-RU" sz="4400" dirty="0" smtClean="0"/>
              <a:t>«Сбереги дерево!»</a:t>
            </a:r>
            <a:br>
              <a:rPr lang="ru-RU" sz="4400" dirty="0" smtClean="0"/>
            </a:br>
            <a:r>
              <a:rPr lang="ru-RU" sz="2700" b="1" i="1" dirty="0" smtClean="0">
                <a:solidFill>
                  <a:srgbClr val="C00000"/>
                </a:solidFill>
              </a:rPr>
              <a:t>В рамках этой акции ребята нашей школы неоднократно участвовали в сборе макулатуры. Было собрано более 1 тонны. 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Это сбережёт не одно дерево! 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1426" y="95004"/>
            <a:ext cx="4183062" cy="31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630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736" y="586068"/>
            <a:ext cx="4145756" cy="5527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558874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251</Words>
  <Application>Microsoft Office PowerPoint</Application>
  <PresentationFormat>Произвольный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Природоохранные акции             «Будь природе другом!»,</vt:lpstr>
      <vt:lpstr>Слайд 2</vt:lpstr>
      <vt:lpstr>Девиз «Только вместе, только дружно,  помогать природе нужно! » </vt:lpstr>
      <vt:lpstr>Акции «Школа-территория чистоты!»</vt:lpstr>
      <vt:lpstr>Новая жизнь «ненужных» вещей</vt:lpstr>
      <vt:lpstr>Каждый класс ежегодно вносит свою долю участия в ней.</vt:lpstr>
      <vt:lpstr>Акция «Посади дерево!»</vt:lpstr>
      <vt:lpstr>Акция  «Сбереги дерево!» В рамках этой акции ребята нашей школы неоднократно участвовали в сборе макулатуры. Было собрано более 1 тонны.  Это сбережёт не одно дерево! </vt:lpstr>
      <vt:lpstr>Слайд 9</vt:lpstr>
      <vt:lpstr>Слайд 10</vt:lpstr>
      <vt:lpstr>Ну и дуб-великан! Его ребята обнаружили в лесу  недалеко от д.Пожоги.  Диаметр ствола-почти 5 метров!</vt:lpstr>
      <vt:lpstr>Участвовали в научно-практической конференции с темой проекта  «Редкие и исчезающие растения  нашего края»</vt:lpstr>
      <vt:lpstr>В рамках акции  «Сохраним редкие растения!»  ребята нашей школы расклеивали листовки</vt:lpstr>
      <vt:lpstr>Акции ««Добрая зима для птиц»!»</vt:lpstr>
      <vt:lpstr>Принимали участие в конкурсе плакатов  «Сохрани природу!»</vt:lpstr>
      <vt:lpstr>Итак, во время проведения  экологических акций  наши ребята и учителя: - благоустраивали пришкольную территорию; - сажали деревья; - собирали макулатуру; - исследовали редкие растения нашего края; - узнали о дубе-великане; - придумывали, как дать вторую жизнь ненужным вещам ; - совершали экскурсию в природу - спасали новогоднюю ёлочку </vt:lpstr>
      <vt:lpstr>Юным  защитникам  природы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Фотоотчёт  о природоохранной акции «Будь природе другом!»</dc:title>
  <dc:creator>1</dc:creator>
  <cp:lastModifiedBy>Admin</cp:lastModifiedBy>
  <cp:revision>24</cp:revision>
  <dcterms:created xsi:type="dcterms:W3CDTF">2019-10-08T22:51:23Z</dcterms:created>
  <dcterms:modified xsi:type="dcterms:W3CDTF">2019-11-12T08:18:38Z</dcterms:modified>
</cp:coreProperties>
</file>