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92" r:id="rId5"/>
  </p:sldMasterIdLst>
  <p:sldIdLst>
    <p:sldId id="261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70" r:id="rId14"/>
    <p:sldId id="260" r:id="rId15"/>
    <p:sldId id="258" r:id="rId16"/>
    <p:sldId id="256" r:id="rId17"/>
    <p:sldId id="257" r:id="rId18"/>
    <p:sldId id="259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20688"/>
            <a:ext cx="54924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фотографии на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английском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573016"/>
            <a:ext cx="734481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выделенные  слова: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следственные союзы придают вашему описанию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 придают вашей речи связность и естественность.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8142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96752"/>
            <a:ext cx="77768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 описание фотографии 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ЕГЭ, задание 3) 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опциям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3.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Imagine that you are showing your photo album to your friend. Choose one photo to present to your friend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have to start speaking in 1.5 minutes and will speak for not more than 2 minutes.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You have to talk continuously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talk remember to speak about:</a:t>
            </a:r>
          </a:p>
          <a:p>
            <a:pPr algn="just" fontAlgn="base"/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when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you took the photo —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ты сделал этот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снимок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what/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in the photo —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или кто на фотографии </a:t>
            </a:r>
          </a:p>
          <a:p>
            <a:pPr algn="just" fontAlgn="base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what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happening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в момент, когда был сделан снимок </a:t>
            </a:r>
          </a:p>
          <a:p>
            <a:pPr algn="just" fontAlgn="base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 why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you took the photo —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ты сделал этот снимок </a:t>
            </a:r>
          </a:p>
          <a:p>
            <a:pPr algn="just" fontAlgn="base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 why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you decided to show the picture to your friend —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ты решил показать эту фотографию своему другу </a:t>
            </a:r>
          </a:p>
        </p:txBody>
      </p:sp>
    </p:spTree>
    <p:extLst>
      <p:ext uri="{BB962C8B-B14F-4D97-AF65-F5344CB8AC3E}">
        <p14:creationId xmlns:p14="http://schemas.microsoft.com/office/powerpoint/2010/main" val="41647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Э по английскому языку 2015.  Задание 3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85"/>
            <a:ext cx="4213564" cy="33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243513"/>
            <a:ext cx="41490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l, I have chosen to show you photo number 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ваша первая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фраза. Она нужна для экзаменатора).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photo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(Так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начать, если вы сдаете экзамен в компьютеризированной форме, без участия экзаменатора-собеседника.)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0760" y="3890665"/>
            <a:ext cx="8532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I took it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month ago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when I was going 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excursion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my classmates. I remember that day very well.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759" y="4680520"/>
            <a:ext cx="8532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In this photo you can see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bus driver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you see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 looks very friendly. We have made friends with him.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760" y="5450537"/>
            <a:ext cx="8532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We were going to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Darwin Museum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on the way he told us a lot of facts about wild life. 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way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 is from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northern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Russia.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ЕГЭ по английскому языку 2015.  Задание 3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85"/>
            <a:ext cx="4213564" cy="33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43989" y="292330"/>
            <a:ext cx="43484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Well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that time I was doing a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my future profession. That is why I took the photo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have already had a lot of pictures of different people. And, 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know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when I was a boy, I wanted to be a driver, too.  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decided that it was not a bad idea to use this photo in my project.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418" y="4077072"/>
            <a:ext cx="86090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 job of a driver seems to me rather boring now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but I would like to show the photo to you as he is very well-read and interesting person. 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Besides,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 believe he likes his job.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You know, there is a saying «Choose a job you love and you will never have to  work a day in your life». (в заключение, вы приводите известное изречение китайского философа Конфуция).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ЕГЭ по английскому языку 2015.  Задание 3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85"/>
            <a:ext cx="4213564" cy="33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304343"/>
            <a:ext cx="4320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all I wanted to say.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фраза)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798" y="4029165"/>
            <a:ext cx="86356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12-15 фраз. В приведенном выше описании фраз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больше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не надо зацикливаться на количестве фраз. Просто надо уложиться в 2 минуты.</a:t>
            </a:r>
          </a:p>
        </p:txBody>
      </p:sp>
    </p:spTree>
    <p:extLst>
      <p:ext uri="{BB962C8B-B14F-4D97-AF65-F5344CB8AC3E}">
        <p14:creationId xmlns:p14="http://schemas.microsoft.com/office/powerpoint/2010/main" val="17994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56895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have chosen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photo number three.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took this photo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I was on holiday last summer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home one evening some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years ago/while I was walking round a town that I was visiting on holyday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while my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family and I were visiting Greece last summer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 shows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took this photo because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had a great time at the event and I wanted something to remember it by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remind myself that there are people who…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was the first time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had ever seen…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thought it was a really great experience.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am showing it to you because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want you to see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what the event (it) was like / where I spent my holiday /I wanted to show you how interesting …. can be/ 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thought it was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quite impressive.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It’s one of the best photos I took while I was on holiday.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Maybe we can go there together some time, if you are up for it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  if you like such kind of activities too / if I’d like to go back.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988840"/>
            <a:ext cx="603934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Тренируем умение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описывать фото </a:t>
            </a:r>
          </a:p>
          <a:p>
            <a:pPr algn="ctr" fontAlgn="base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(ЕГЭ, задание 3) 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опциям</a:t>
            </a:r>
          </a:p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2015 год\Новая папка\59370101_1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22" y="3573016"/>
            <a:ext cx="3790889" cy="2952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3" name="Picture 2" descr="C:\Users\Пользователь\Pictures\2015 год\Новая папка\81096883_0_86e13_4e186e7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5783"/>
            <a:ext cx="4107665" cy="31095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2" descr="C:\Users\Пользователь\Pictures\2015 год\Новая папка\61611707_1279296275_3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22" y="260648"/>
            <a:ext cx="3790889" cy="31095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0" y="6093296"/>
            <a:ext cx="414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Bridle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уздечка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barefooted -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босоногая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805264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Twilight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сумерки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snow-drift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сугроб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517232"/>
            <a:ext cx="31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Splash each other -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брызгаться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3501008"/>
            <a:ext cx="4212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 when you took the photo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 what/who is in the photo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 what is happening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 why you took the photo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 why you decided to show the picture to your friend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Pictures\2015 год\Новая папка\article_big_7231380706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51693" cy="30689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88024" y="594928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Pine-tree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сосна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moss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мох,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fir- tree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ель,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Oar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весло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Pictures\2015 год\Новая папка\suhodol-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"/>
            <a:ext cx="4427984" cy="30685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6" name="Picture 2" descr="C:\Users\Пользователь\Pictures\2015 год\Новая папка\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608512" cy="333716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716016" y="3501008"/>
            <a:ext cx="4212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 when you took the photo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 what/who is in the photo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 what is happening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 why you took the photo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 why you decided to show the picture to your friend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5898" y="0"/>
            <a:ext cx="3198101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52328" cy="501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0"/>
            <a:ext cx="281374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87824" y="5013176"/>
            <a:ext cx="5904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 when you took the photo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 what/who is in the photo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 what is happening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 why you took the photo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 why you decided to show the picture to your friend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писание фотографии на английском язы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406831"/>
            <a:ext cx="4248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оспользуемся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стандартным способом описания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начнем с общего плана и постепенно будем переходить к частному, а именно, к деталям. Кстати, в конце, обязательно, надо сказать несколько слов о теме фотографии и о своем отношении к данной теме.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933056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порядок такой: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описание того, что вы видите (в данном случае, пляж в курортном городке)</a:t>
            </a:r>
          </a:p>
          <a:p>
            <a:pPr algn="just"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(аттракционы, много людей, отличная погода)</a:t>
            </a:r>
          </a:p>
          <a:p>
            <a:pPr algn="just"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 отношение к теме ( хотели бы вы оказаться сейчас на пляже? — ответ очевиден!)</a:t>
            </a:r>
          </a:p>
        </p:txBody>
      </p:sp>
    </p:spTree>
    <p:extLst>
      <p:ext uri="{BB962C8B-B14F-4D97-AF65-F5344CB8AC3E}">
        <p14:creationId xmlns:p14="http://schemas.microsoft.com/office/powerpoint/2010/main" val="13503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1484784"/>
            <a:ext cx="50905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Удачи на экзамене!</a:t>
            </a:r>
          </a:p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798912"/>
            <a:ext cx="7639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http://englishinn.ru/ege-po-angliyskomu-yazyiku-ustnaya-chast.html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170394"/>
            <a:ext cx="7639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http://englishinn.ru/opisanie-fotografii-na-angliyskom-yazyike.html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писание фотографии на английском язы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332656"/>
            <a:ext cx="43204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фраза: 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 would like to start with a general description.</a:t>
            </a:r>
          </a:p>
          <a:p>
            <a:pPr algn="just" fontAlgn="base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изображено: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(picture)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seaside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resort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summer. The weather is hot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why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beach is full of people.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7750" y="3789040"/>
            <a:ext cx="87967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 clouds in the sky and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looks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light blue.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sea, it is 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rough, I can see the waves,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light wind is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probably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blowing.</a:t>
            </a:r>
          </a:p>
          <a:p>
            <a:pPr algn="just" fontAlgn="base"/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foreground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just a bit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right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there is a big merry-go-round. I can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that a lot of children are riding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there. They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laughing, shouting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other words,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they are having fun.</a:t>
            </a:r>
          </a:p>
        </p:txBody>
      </p:sp>
    </p:spTree>
    <p:extLst>
      <p:ext uri="{BB962C8B-B14F-4D97-AF65-F5344CB8AC3E}">
        <p14:creationId xmlns:p14="http://schemas.microsoft.com/office/powerpoint/2010/main" val="30234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писание фотографии на английском язы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78896" y="332656"/>
            <a:ext cx="41582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kind of attraction is situated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left of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first one.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looks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smaller and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first sigh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you can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that it is a merry-go-round, too. But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look closer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 can see that it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 be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kiosk with some food or souvenirs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people are standing around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probably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looking for something to buy.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656" y="3810531"/>
            <a:ext cx="87815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beach is very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crowded.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people are lying on the sand and swimming in the sea.</a:t>
            </a:r>
          </a:p>
          <a:p>
            <a:pPr algn="just" fontAlgn="base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о заднем фоне: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background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 can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out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outline of a white pier (пирс) which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stands out against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blue sky.</a:t>
            </a:r>
          </a:p>
          <a:p>
            <a:pPr algn="just" fontAlgn="base"/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for me,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 have enjoyed a lot describing this cheerful picture. This sunny beach makes me feel optimistic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a few weeks I hope I will be enjoying swimming in the sea, too.</a:t>
            </a:r>
          </a:p>
        </p:txBody>
      </p:sp>
    </p:spTree>
    <p:extLst>
      <p:ext uri="{BB962C8B-B14F-4D97-AF65-F5344CB8AC3E}">
        <p14:creationId xmlns:p14="http://schemas.microsoft.com/office/powerpoint/2010/main" val="8534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3453" y="14847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фразы и выражения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описания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на английском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27431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249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photo shows …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 фотографии изображено …</a:t>
            </a:r>
          </a:p>
          <a:p>
            <a:pPr fontAlgn="base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centre/middle of the photo we can see a …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центре/ середине фотографии мы видим …</a:t>
            </a:r>
          </a:p>
          <a:p>
            <a:pPr fontAlgn="base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foreground there is a …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 переднем плане находится …</a:t>
            </a:r>
          </a:p>
          <a:p>
            <a:pPr fontAlgn="base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background there are …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 заднем плане находится …</a:t>
            </a:r>
          </a:p>
          <a:p>
            <a:pPr fontAlgn="base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situated in …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Он расположен в …</a:t>
            </a:r>
          </a:p>
          <a:p>
            <a:pPr fontAlgn="base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left (of …) stands …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Слева (от …) стоит …</a:t>
            </a:r>
          </a:p>
          <a:p>
            <a:pPr fontAlgn="base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right (of …) sits…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Справа (от…) сидит …</a:t>
            </a:r>
          </a:p>
          <a:p>
            <a:pPr fontAlgn="base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distance we can make out the outline of a…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Вдалеке мы можем разглядеть очертания …</a:t>
            </a:r>
          </a:p>
          <a:p>
            <a:pPr fontAlgn="base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first glance, …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 первый взгляд, …</a:t>
            </a:r>
          </a:p>
          <a:p>
            <a:pPr fontAlgn="base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if you look closely, you can see …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Но если присмотреться, вы можете увидеть…</a:t>
            </a:r>
          </a:p>
          <a:p>
            <a:pPr fontAlgn="base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looks strange …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Он выглядит странно</a:t>
            </a:r>
          </a:p>
          <a:p>
            <a:pPr fontAlgn="base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looks like ….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Она похожа на …</a:t>
            </a:r>
          </a:p>
          <a:p>
            <a:pPr fontAlgn="base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for, …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Что касается …</a:t>
            </a:r>
          </a:p>
        </p:txBody>
      </p:sp>
    </p:spTree>
    <p:extLst>
      <p:ext uri="{BB962C8B-B14F-4D97-AF65-F5344CB8AC3E}">
        <p14:creationId xmlns:p14="http://schemas.microsoft.com/office/powerpoint/2010/main" val="32118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628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 для описания фотографии на английском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that … —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могу предположить, что …</a:t>
            </a:r>
          </a:p>
          <a:p>
            <a:pPr fontAlgn="base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… —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полагаю …</a:t>
            </a:r>
          </a:p>
          <a:p>
            <a:pPr fontAlgn="base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hardly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out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(= see) —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едва могу различить (увидеть) …</a:t>
            </a:r>
          </a:p>
          <a:p>
            <a:pPr fontAlgn="base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stands out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against the blue sky. —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выделяется на фоне голубого неба.</a:t>
            </a:r>
          </a:p>
          <a:p>
            <a:pPr fontAlgn="base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looks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tired. —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выглядит уставшей.</a:t>
            </a:r>
          </a:p>
          <a:p>
            <a:pPr fontAlgn="base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looks as if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it is getting dark. —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Похоже, начинает темнеть.</a:t>
            </a:r>
          </a:p>
          <a:p>
            <a:pPr fontAlgn="base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/might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be looking for … —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Они, возможно, ищут …</a:t>
            </a:r>
          </a:p>
          <a:p>
            <a:pPr fontAlgn="base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is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probably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blowing. —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Вероятно, дует ветер.</a:t>
            </a:r>
          </a:p>
          <a:p>
            <a:pPr fontAlgn="base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seems to 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that … —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кажется, …</a:t>
            </a:r>
          </a:p>
          <a:p>
            <a:pPr fontAlgn="base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 a white pier —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очертания белого пирса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209895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sky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на небе</a:t>
            </a:r>
          </a:p>
          <a:p>
            <a:pPr algn="just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rain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под дождем (как бы внутри дождя)</a:t>
            </a:r>
          </a:p>
          <a:p>
            <a:pPr algn="just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sun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под солнцем (в солнечном свете)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Также, если вы говорите о том, что изображено НА картине или фотографии, надо употреблять предлог IN:</a:t>
            </a:r>
          </a:p>
          <a:p>
            <a:pPr algn="just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picture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photo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01892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стандартное описание фотографии, оно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избыточное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формата ЕГЭ! 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на ЕГЭ не должно занимать более 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306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332</TotalTime>
  <Words>720</Words>
  <Application>Microsoft Office PowerPoint</Application>
  <PresentationFormat>Экран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Воздушный поток</vt:lpstr>
      <vt:lpstr>Волна</vt:lpstr>
      <vt:lpstr>1_Волна</vt:lpstr>
      <vt:lpstr>2_Волна</vt:lpstr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И.В. Бодрова</cp:lastModifiedBy>
  <cp:revision>42</cp:revision>
  <dcterms:created xsi:type="dcterms:W3CDTF">2015-04-19T14:35:19Z</dcterms:created>
  <dcterms:modified xsi:type="dcterms:W3CDTF">2019-04-08T17:50:58Z</dcterms:modified>
</cp:coreProperties>
</file>