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74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76" r:id="rId19"/>
    <p:sldId id="277" r:id="rId20"/>
    <p:sldId id="278" r:id="rId21"/>
    <p:sldId id="279" r:id="rId22"/>
    <p:sldId id="280" r:id="rId23"/>
    <p:sldId id="273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856685E-52AC-4CA9-92D7-27B3621DE7D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706B235-869E-48B1-ACD4-C821AC9DDBC5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685E-52AC-4CA9-92D7-27B3621DE7D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B235-869E-48B1-ACD4-C821AC9DD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685E-52AC-4CA9-92D7-27B3621DE7D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B235-869E-48B1-ACD4-C821AC9DD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685E-52AC-4CA9-92D7-27B3621DE7D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B235-869E-48B1-ACD4-C821AC9DD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685E-52AC-4CA9-92D7-27B3621DE7D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B235-869E-48B1-ACD4-C821AC9DD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685E-52AC-4CA9-92D7-27B3621DE7D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B235-869E-48B1-ACD4-C821AC9DDBC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685E-52AC-4CA9-92D7-27B3621DE7D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B235-869E-48B1-ACD4-C821AC9DD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685E-52AC-4CA9-92D7-27B3621DE7D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B235-869E-48B1-ACD4-C821AC9DD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685E-52AC-4CA9-92D7-27B3621DE7D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B235-869E-48B1-ACD4-C821AC9DD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685E-52AC-4CA9-92D7-27B3621DE7D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B235-869E-48B1-ACD4-C821AC9DDBC5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685E-52AC-4CA9-92D7-27B3621DE7D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B235-869E-48B1-ACD4-C821AC9DD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856685E-52AC-4CA9-92D7-27B3621DE7D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706B235-869E-48B1-ACD4-C821AC9DDBC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ЭТИ ВРЕДНЫЕ КОНФЛИКТЫ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33365" y="4725144"/>
            <a:ext cx="3309803" cy="1224136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/>
              <a:t>Классный час, посвященный способам эффективного общения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Бодрова И.В., Д по ВР</a:t>
            </a:r>
          </a:p>
          <a:p>
            <a:r>
              <a:rPr lang="ru-RU" b="1" dirty="0" smtClean="0"/>
              <a:t>МОУ «</a:t>
            </a:r>
            <a:r>
              <a:rPr lang="ru-RU" b="1" dirty="0" err="1" smtClean="0"/>
              <a:t>Жарковская</a:t>
            </a:r>
            <a:r>
              <a:rPr lang="ru-RU" b="1" dirty="0" smtClean="0"/>
              <a:t> СОШ №1»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C000"/>
                </a:solidFill>
              </a:rPr>
              <a:t>Способы предотвращения</a:t>
            </a:r>
            <a:br>
              <a:rPr lang="ru-RU" dirty="0" smtClean="0">
                <a:solidFill>
                  <a:srgbClr val="FFC000"/>
                </a:solidFill>
              </a:rPr>
            </a:br>
            <a:r>
              <a:rPr lang="ru-RU" dirty="0" smtClean="0">
                <a:solidFill>
                  <a:srgbClr val="FFC000"/>
                </a:solidFill>
              </a:rPr>
              <a:t>конфликтов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83360" y="2636912"/>
            <a:ext cx="5103440" cy="3489251"/>
          </a:xfrm>
        </p:spPr>
        <p:txBody>
          <a:bodyPr/>
          <a:lstStyle/>
          <a:p>
            <a:pPr lvl="0" algn="ctr">
              <a:buNone/>
            </a:pPr>
            <a:r>
              <a:rPr lang="ru-RU" sz="3200" dirty="0" smtClean="0"/>
              <a:t> Мягкое противостояние.</a:t>
            </a:r>
          </a:p>
          <a:p>
            <a:pPr lvl="0" algn="ctr">
              <a:buNone/>
            </a:pPr>
            <a:endParaRPr lang="ru-RU" sz="3200" dirty="0"/>
          </a:p>
          <a:p>
            <a:pPr lvl="0" algn="ctr">
              <a:buNone/>
            </a:pPr>
            <a:r>
              <a:rPr lang="ru-RU" sz="3200" dirty="0" smtClean="0"/>
              <a:t>Конструктивное предложение</a:t>
            </a:r>
            <a:r>
              <a:rPr lang="ru-RU" sz="3200" dirty="0"/>
              <a:t>.</a:t>
            </a:r>
          </a:p>
          <a:p>
            <a:pPr algn="ctr"/>
            <a:endParaRPr lang="ru-RU" dirty="0"/>
          </a:p>
        </p:txBody>
      </p:sp>
      <p:pic>
        <p:nvPicPr>
          <p:cNvPr id="2050" name="Picture 2" descr="C:\Users\И.В. Бодрова\Desktop\картинки для презентации\clownbalancingplateshgwoy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12976"/>
            <a:ext cx="29718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Мягкое противостояние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       Вам </a:t>
            </a:r>
            <a:r>
              <a:rPr lang="ru-RU" dirty="0"/>
              <a:t>не нравится, что ваш сосед по парте никогда не носит в школу учебников и пользуется вашими. Окажите ему мягкое противостояние. Попробуйте мягко намекнуть ему на это.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Примерные фразы: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Дима</a:t>
            </a:r>
            <a:r>
              <a:rPr lang="ru-RU" dirty="0"/>
              <a:t>, не хочется ссориться, но мне очень не нравится, когда моими вещами пользуются другие.</a:t>
            </a:r>
          </a:p>
          <a:p>
            <a:pPr lvl="0"/>
            <a:r>
              <a:rPr lang="ru-RU" dirty="0"/>
              <a:t>Саша, не обижайся, но это мои учебники, и мне удобнее поль­зоваться ими одному.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60924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Конструктивное предложение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/>
              <a:t>А как можно в этой ситуации избежать кон­фликтов с помощью конструктивного предложения?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/>
              <a:t>Примерные ответы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/>
              <a:t>Лена, мне кажется несправедливым то, что я одна ношу в школу учебники, давай будем делать это по очереди. Тогда никому не будет обидно.</a:t>
            </a:r>
          </a:p>
          <a:p>
            <a:pPr lvl="0"/>
            <a:r>
              <a:rPr lang="ru-RU" dirty="0"/>
              <a:t>Я понимаю, Аня, как тяжело носить в школу полный портфель книг. Сейчас есть такие портфели на колесиках и с выдвигающийся ручкой, как чемоданы. Может, попросишь у родителей такой на Новый год или на день рождения?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/>
              <a:t>«Шесть шагов к миру»</a:t>
            </a:r>
            <a:r>
              <a:rPr lang="ru-RU"/>
              <a:t/>
            </a:r>
            <a:br>
              <a:rPr lang="ru-RU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17646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Дайте </a:t>
            </a:r>
            <a:r>
              <a:rPr lang="ru-RU" dirty="0"/>
              <a:t>честный и точный ответ на вопросы: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ru-RU" dirty="0"/>
              <a:t>Какое мое желание привело к конфликту?»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«Чего </a:t>
            </a:r>
            <a:r>
              <a:rPr lang="ru-RU" dirty="0"/>
              <a:t>хочет человек, с которым у меня конфликт?»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Второй шаг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492" y="2323652"/>
            <a:ext cx="7269235" cy="3508977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«Из-за чего возник конфликт</a:t>
            </a:r>
            <a:r>
              <a:rPr lang="ru-RU" dirty="0" smtClean="0"/>
              <a:t>?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Нам обо­им хочется получить одно и то же?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Или </a:t>
            </a:r>
            <a:r>
              <a:rPr lang="ru-RU" dirty="0"/>
              <a:t>мы хотим, чтобы что-то разное </a:t>
            </a:r>
            <a:r>
              <a:rPr lang="ru-RU" dirty="0" smtClean="0"/>
              <a:t>происходило </a:t>
            </a:r>
            <a:r>
              <a:rPr lang="ru-RU" dirty="0"/>
              <a:t>одновременно?»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Третий шаг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Спросите себя: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ru-RU" dirty="0"/>
              <a:t>Могу ли я придумать решение, при котором мы оба получим то, чего хотим</a:t>
            </a:r>
            <a:r>
              <a:rPr lang="ru-RU" dirty="0" smtClean="0"/>
              <a:t>?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Какое это может быть решение</a:t>
            </a:r>
            <a:r>
              <a:rPr lang="ru-RU" dirty="0" smtClean="0"/>
              <a:t>?»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«Сколько таких решений мы можем при­думать вместе с моим противником?»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87370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Четвертый шаг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Подумайте, какое из этих решений самое лучшее</a:t>
            </a:r>
            <a:r>
              <a:rPr lang="ru-RU" dirty="0" smtClean="0"/>
              <a:t>?</a:t>
            </a:r>
          </a:p>
          <a:p>
            <a:pPr marL="0" indent="0">
              <a:buNone/>
            </a:pPr>
            <a:r>
              <a:rPr lang="ru-RU" dirty="0" smtClean="0"/>
              <a:t>К </a:t>
            </a:r>
            <a:r>
              <a:rPr lang="ru-RU" dirty="0"/>
              <a:t>чему приве­дет каждое из предлагаемых решений?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Буду </a:t>
            </a:r>
            <a:r>
              <a:rPr lang="ru-RU" dirty="0"/>
              <a:t>ли я доволен их резуль­татами?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Будет </a:t>
            </a:r>
            <a:r>
              <a:rPr lang="ru-RU" dirty="0"/>
              <a:t>ли доволен мой противник?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08852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Пятый шаг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Отвечаем, какие решения устроят нас обоих? Будем ли мы вы­полнять эти решения?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9980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800" dirty="0"/>
              <a:t>Те, кто не могут сварить суп, </a:t>
            </a:r>
            <a:endParaRPr lang="ru-RU" sz="4800" dirty="0" smtClean="0"/>
          </a:p>
          <a:p>
            <a:pPr algn="ctr">
              <a:buNone/>
            </a:pPr>
            <a:r>
              <a:rPr lang="ru-RU" sz="4800" dirty="0" smtClean="0"/>
              <a:t>за­варивают </a:t>
            </a:r>
            <a:r>
              <a:rPr lang="ru-RU" sz="4800" dirty="0"/>
              <a:t>кашу.</a:t>
            </a:r>
          </a:p>
          <a:p>
            <a:pPr algn="r">
              <a:buNone/>
            </a:pPr>
            <a:r>
              <a:rPr lang="ru-RU" i="1" dirty="0"/>
              <a:t>В. </a:t>
            </a:r>
            <a:r>
              <a:rPr lang="ru-RU" i="1" dirty="0" err="1"/>
              <a:t>Домиль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Шестой  шаг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Последний </a:t>
            </a:r>
            <a:r>
              <a:rPr lang="ru-RU" dirty="0"/>
              <a:t>вопрос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«С чего начать наше пе­ремирие?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Что </a:t>
            </a:r>
            <a:r>
              <a:rPr lang="ru-RU" dirty="0"/>
              <a:t>покажет нам, что мы не ошиблись</a:t>
            </a:r>
            <a:r>
              <a:rPr lang="ru-RU" dirty="0" smtClean="0"/>
              <a:t>?»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i="1" dirty="0" smtClean="0">
                <a:solidFill>
                  <a:srgbClr val="FF0000"/>
                </a:solidFill>
              </a:rPr>
              <a:t>Нужно </a:t>
            </a:r>
            <a:r>
              <a:rPr lang="ru-RU" i="1" dirty="0">
                <a:solidFill>
                  <a:srgbClr val="FF0000"/>
                </a:solidFill>
              </a:rPr>
              <a:t>пожать друг другу руки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1729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728192"/>
          </a:xfrm>
        </p:spPr>
        <p:txBody>
          <a:bodyPr>
            <a:noAutofit/>
          </a:bodyPr>
          <a:lstStyle/>
          <a:p>
            <a:r>
              <a:rPr lang="ru-RU" sz="3600" b="1" dirty="0"/>
              <a:t>Дискуссия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«</a:t>
            </a:r>
            <a:r>
              <a:rPr lang="ru-RU" sz="3600" b="1" dirty="0"/>
              <a:t>Нужны ли нам миротворцы?»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Помо­гут </a:t>
            </a:r>
            <a:r>
              <a:rPr lang="ru-RU" dirty="0"/>
              <a:t>эти 6 шагов примирить противников</a:t>
            </a:r>
            <a:r>
              <a:rPr lang="ru-RU" dirty="0" smtClean="0"/>
              <a:t>?</a:t>
            </a:r>
          </a:p>
          <a:p>
            <a:pPr marL="0" indent="0">
              <a:buNone/>
            </a:pPr>
            <a:r>
              <a:rPr lang="ru-RU" dirty="0" smtClean="0"/>
              <a:t>Нужно </a:t>
            </a:r>
            <a:r>
              <a:rPr lang="ru-RU" dirty="0"/>
              <a:t>ли вообще устанав­ливать перемирие</a:t>
            </a:r>
            <a:r>
              <a:rPr lang="ru-RU" dirty="0" smtClean="0"/>
              <a:t>?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Может быть, у вас есть какие-то другие способы выхода из конфликтных ситуаций?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92698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Ваше мнение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3" y="2323652"/>
            <a:ext cx="4608628" cy="350897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/>
              <a:t>Прибавилось ли уверенности в своих силах</a:t>
            </a:r>
            <a:r>
              <a:rPr lang="ru-RU" dirty="0" smtClean="0"/>
              <a:t>?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/>
              <a:t>Появи­лось ли желание воспользоваться способами предотвращения и по­гашения конфликтов?</a:t>
            </a:r>
          </a:p>
          <a:p>
            <a:pPr algn="ctr"/>
            <a:endParaRPr lang="ru-RU" dirty="0"/>
          </a:p>
        </p:txBody>
      </p:sp>
      <p:pic>
        <p:nvPicPr>
          <p:cNvPr id="3074" name="Picture 2" descr="C:\Users\И.В. Бодрова\Desktop\картинки для презентации\32975063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492896"/>
            <a:ext cx="2333625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3603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</a:t>
            </a:r>
            <a:r>
              <a:rPr lang="ru-RU" sz="3200" dirty="0" smtClean="0"/>
              <a:t>Спасибо за внимание!</a:t>
            </a: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92696"/>
            <a:ext cx="7024744" cy="108012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</a:rPr>
              <a:t>План классного часа</a:t>
            </a:r>
            <a:br>
              <a:rPr lang="ru-RU" dirty="0" smtClean="0">
                <a:solidFill>
                  <a:srgbClr val="FFC000"/>
                </a:solidFill>
              </a:rPr>
            </a:b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301208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Интерактивная </a:t>
            </a:r>
            <a:r>
              <a:rPr lang="ru-RU" dirty="0"/>
              <a:t>беседа по теме «Варить суп или заваривать кашу?».</a:t>
            </a:r>
          </a:p>
          <a:p>
            <a:pPr lvl="0"/>
            <a:r>
              <a:rPr lang="ru-RU" dirty="0"/>
              <a:t>Незаконченные предложения по теме «Отчего происходят кон­фликты?»</a:t>
            </a:r>
          </a:p>
          <a:p>
            <a:pPr lvl="0"/>
            <a:r>
              <a:rPr lang="ru-RU" dirty="0"/>
              <a:t>Мини-лекция «Эти вредные конфликты».</a:t>
            </a:r>
          </a:p>
          <a:p>
            <a:pPr lvl="0"/>
            <a:r>
              <a:rPr lang="ru-RU" dirty="0"/>
              <a:t>Практикум. Способы предотвращения конфликтов:</a:t>
            </a:r>
          </a:p>
          <a:p>
            <a:pPr marL="0" lvl="0" indent="0">
              <a:buNone/>
            </a:pPr>
            <a:r>
              <a:rPr lang="ru-RU" dirty="0" smtClean="0"/>
              <a:t>                      Мягкое противостояние.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                      Конструктивное </a:t>
            </a:r>
            <a:r>
              <a:rPr lang="ru-RU" dirty="0"/>
              <a:t>предложение.</a:t>
            </a:r>
          </a:p>
          <a:p>
            <a:pPr lvl="0"/>
            <a:r>
              <a:rPr lang="ru-RU" dirty="0"/>
              <a:t>Проблемная ситуация «Шесть шагов к миру» .</a:t>
            </a:r>
          </a:p>
          <a:p>
            <a:pPr lvl="0"/>
            <a:r>
              <a:rPr lang="ru-RU" dirty="0"/>
              <a:t>Дискуссия «Нужны ли нам миротворцы?».</a:t>
            </a:r>
          </a:p>
          <a:p>
            <a:pPr lvl="0"/>
            <a:r>
              <a:rPr lang="ru-RU" dirty="0"/>
              <a:t>Заключительное слово.</a:t>
            </a:r>
          </a:p>
          <a:p>
            <a:pPr lvl="0"/>
            <a:r>
              <a:rPr lang="ru-RU" dirty="0"/>
              <a:t>Подведение итогов (рефлексия).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Беседа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/>
              <a:t>«Варить </a:t>
            </a:r>
            <a:r>
              <a:rPr lang="ru-RU" sz="3600" dirty="0"/>
              <a:t>суп или заваривать кашу?»</a:t>
            </a:r>
          </a:p>
          <a:p>
            <a:pPr algn="ctr">
              <a:buNone/>
            </a:pPr>
            <a:r>
              <a:rPr lang="ru-RU" sz="3600" dirty="0"/>
              <a:t>«С тобой каши не сваришь!»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290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Незаконченные </a:t>
            </a:r>
            <a:r>
              <a:rPr lang="ru-RU" dirty="0" smtClean="0"/>
              <a:t>предложения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2323652"/>
            <a:ext cx="6921217" cy="3508977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ru-RU" dirty="0"/>
              <a:t>Причиной конфликта было то, что...»</a:t>
            </a:r>
          </a:p>
          <a:p>
            <a:pPr marL="0" lvl="0" indent="0">
              <a:buNone/>
            </a:pP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«</a:t>
            </a:r>
            <a:r>
              <a:rPr lang="ru-RU" dirty="0"/>
              <a:t>Отчего происходят конфликты?»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 descr="C:\Users\И.В. Бодрова\Desktop\картинки для презентации\4a7a418a7d26f1f83fc738960ec78b1c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56175" y="3448670"/>
            <a:ext cx="2448270" cy="2759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/>
              <a:t>«Эти вредные конфликты»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168352"/>
          </a:xfrm>
        </p:spPr>
        <p:txBody>
          <a:bodyPr/>
          <a:lstStyle/>
          <a:p>
            <a:pPr algn="ctr">
              <a:buNone/>
            </a:pPr>
            <a:r>
              <a:rPr lang="ru-RU" sz="4000" dirty="0">
                <a:solidFill>
                  <a:srgbClr val="FF0000"/>
                </a:solidFill>
              </a:rPr>
              <a:t>Конфликт - это столкновение, противоречие, которое рождает враждебность, страх, ненависть ме­жду людьми. </a:t>
            </a:r>
            <a:endParaRPr lang="ru-RU" sz="4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«Эти вредные конфликты»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/>
              <a:t>Ученые выявили несколько разновидностей конфликтов.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Самый </a:t>
            </a:r>
            <a:r>
              <a:rPr lang="ru-RU" dirty="0"/>
              <a:t>распространенный - </a:t>
            </a:r>
            <a:r>
              <a:rPr lang="ru-RU" b="1" dirty="0">
                <a:solidFill>
                  <a:srgbClr val="FF0000"/>
                </a:solidFill>
              </a:rPr>
              <a:t>неуправляемый конфликт</a:t>
            </a:r>
            <a:r>
              <a:rPr lang="ru-RU" dirty="0"/>
              <a:t>. </a:t>
            </a:r>
          </a:p>
          <a:p>
            <a:pPr algn="ctr">
              <a:buNone/>
            </a:pPr>
            <a:r>
              <a:rPr lang="ru-RU" dirty="0"/>
              <a:t>Другой вид конфликта – </a:t>
            </a:r>
          </a:p>
          <a:p>
            <a:pPr algn="ctr">
              <a:buNone/>
            </a:pPr>
            <a:r>
              <a:rPr lang="ru-RU" b="1" dirty="0">
                <a:solidFill>
                  <a:srgbClr val="FF0000"/>
                </a:solidFill>
              </a:rPr>
              <a:t>холодная напряженность</a:t>
            </a:r>
            <a:r>
              <a:rPr lang="ru-RU" dirty="0">
                <a:solidFill>
                  <a:srgbClr val="FF0000"/>
                </a:solidFill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(</a:t>
            </a:r>
            <a:r>
              <a:rPr lang="ru-RU" dirty="0"/>
              <a:t>внутренний конфликт). </a:t>
            </a:r>
          </a:p>
          <a:p>
            <a:pPr marL="0" indent="0" algn="ctr">
              <a:buNone/>
            </a:pPr>
            <a:r>
              <a:rPr lang="ru-RU" dirty="0" smtClean="0"/>
              <a:t>И </a:t>
            </a:r>
            <a:r>
              <a:rPr lang="ru-RU" dirty="0"/>
              <a:t>третья разновидность - </a:t>
            </a:r>
            <a:r>
              <a:rPr lang="ru-RU" b="1" dirty="0">
                <a:solidFill>
                  <a:srgbClr val="FF0000"/>
                </a:solidFill>
              </a:rPr>
              <a:t>избегание</a:t>
            </a:r>
            <a:r>
              <a:rPr lang="ru-RU" dirty="0"/>
              <a:t>, когда человек явно по­казывает, что не хочет поддерживать общение.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2591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 чем же вред таких конфликтов?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4129684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>
                <a:solidFill>
                  <a:srgbClr val="00B050"/>
                </a:solidFill>
              </a:rPr>
              <a:t>Во-первых</a:t>
            </a:r>
            <a:r>
              <a:rPr lang="ru-RU" dirty="0"/>
              <a:t>, от конфликтов стра­дает достоинство человека. </a:t>
            </a:r>
            <a:endParaRPr lang="ru-RU" dirty="0" smtClean="0"/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Во-вторых</a:t>
            </a:r>
            <a:r>
              <a:rPr lang="ru-RU" dirty="0"/>
              <a:t>, на каждую минуту конфлик­та приходится 20 минут последующих переживаний, когда и работа не ладится, и вообще, все валится из рук. </a:t>
            </a:r>
            <a:endParaRPr lang="ru-RU" dirty="0" smtClean="0"/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В-третьих</a:t>
            </a:r>
            <a:r>
              <a:rPr lang="ru-RU" dirty="0"/>
              <a:t>, страдает физиче­ское здоровье - поражаются нервы, сердце, сосуды.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Поэтому </a:t>
            </a:r>
            <a:r>
              <a:rPr lang="ru-RU" dirty="0"/>
              <a:t>нужно обязательно научиться </a:t>
            </a:r>
            <a:r>
              <a:rPr lang="ru-RU" b="1" dirty="0">
                <a:solidFill>
                  <a:srgbClr val="FF0000"/>
                </a:solidFill>
              </a:rPr>
              <a:t>предотвращать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такие </a:t>
            </a:r>
            <a:r>
              <a:rPr lang="ru-RU" b="1" dirty="0">
                <a:solidFill>
                  <a:srgbClr val="FF0000"/>
                </a:solidFill>
              </a:rPr>
              <a:t>конфликты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C000"/>
                </a:solidFill>
              </a:rPr>
              <a:t>Способы предотвращения</a:t>
            </a:r>
            <a:endParaRPr lang="ru-RU" sz="3200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Прежде всего ни в коем случает нельзя употреблять запрещен­ные приемы - это фразы типа: </a:t>
            </a:r>
            <a:r>
              <a:rPr lang="ru-RU" dirty="0">
                <a:solidFill>
                  <a:srgbClr val="FF0000"/>
                </a:solidFill>
              </a:rPr>
              <a:t>«Да брось ты!», «Что ты понимаешь?», 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«</a:t>
            </a:r>
            <a:r>
              <a:rPr lang="ru-RU" dirty="0">
                <a:solidFill>
                  <a:srgbClr val="FF0000"/>
                </a:solidFill>
              </a:rPr>
              <a:t>Ты же вроде умный человек, а говоришь чепуху».</a:t>
            </a:r>
            <a:r>
              <a:rPr lang="ru-RU" dirty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Наоборот</a:t>
            </a:r>
            <a:r>
              <a:rPr lang="ru-RU" dirty="0"/>
              <a:t>, просто волшебное действие производят слова: </a:t>
            </a:r>
            <a:r>
              <a:rPr lang="ru-RU" dirty="0">
                <a:solidFill>
                  <a:srgbClr val="00B050"/>
                </a:solidFill>
              </a:rPr>
              <a:t>«мне кажется», «может быть, я ошибаюсь», «может быть, ты со мной согласишься» </a:t>
            </a:r>
            <a:r>
              <a:rPr lang="ru-RU" dirty="0"/>
              <a:t>и т. п. 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Правиль­ное </a:t>
            </a:r>
            <a:r>
              <a:rPr lang="ru-RU" dirty="0">
                <a:solidFill>
                  <a:srgbClr val="7030A0"/>
                </a:solidFill>
              </a:rPr>
              <a:t>поведение при конфликте сохранит ваше здоровье, сделает спо­койнее и счастливее не только вас, но и других.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63</TotalTime>
  <Words>756</Words>
  <Application>Microsoft Office PowerPoint</Application>
  <PresentationFormat>Экран (4:3)</PresentationFormat>
  <Paragraphs>94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Остин</vt:lpstr>
      <vt:lpstr>ЭТИ ВРЕДНЫЕ КОНФЛИКТЫ </vt:lpstr>
      <vt:lpstr>Презентация PowerPoint</vt:lpstr>
      <vt:lpstr>План классного часа </vt:lpstr>
      <vt:lpstr>Беседа </vt:lpstr>
      <vt:lpstr>Незаконченные предложения </vt:lpstr>
      <vt:lpstr>«Эти вредные конфликты» </vt:lpstr>
      <vt:lpstr>«Эти вредные конфликты» </vt:lpstr>
      <vt:lpstr>В чем же вред таких конфликтов? </vt:lpstr>
      <vt:lpstr>Способы предотвращения</vt:lpstr>
      <vt:lpstr>Способы предотвращения конфликтов</vt:lpstr>
      <vt:lpstr>Мягкое противостояние </vt:lpstr>
      <vt:lpstr>Примерные фразы: </vt:lpstr>
      <vt:lpstr>Конструктивное предложение </vt:lpstr>
      <vt:lpstr>Примерные ответы </vt:lpstr>
      <vt:lpstr>«Шесть шагов к миру» </vt:lpstr>
      <vt:lpstr>Второй шаг</vt:lpstr>
      <vt:lpstr>Третий шаг</vt:lpstr>
      <vt:lpstr>Четвертый шаг</vt:lpstr>
      <vt:lpstr>Пятый шаг</vt:lpstr>
      <vt:lpstr>Шестой  шаг</vt:lpstr>
      <vt:lpstr>Дискуссия  «Нужны ли нам миротворцы?» </vt:lpstr>
      <vt:lpstr>Ваше мнение</vt:lpstr>
      <vt:lpstr>Презентация PowerPoint</vt:lpstr>
    </vt:vector>
  </TitlesOfParts>
  <Company>Организация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ЭТИ ВРЕДНЫЕ КОНФЛИКТЫ </dc:title>
  <dc:creator>Учитель</dc:creator>
  <cp:lastModifiedBy>Fedor Swan</cp:lastModifiedBy>
  <cp:revision>10</cp:revision>
  <dcterms:created xsi:type="dcterms:W3CDTF">2013-04-08T08:17:56Z</dcterms:created>
  <dcterms:modified xsi:type="dcterms:W3CDTF">2020-01-25T14:25:25Z</dcterms:modified>
</cp:coreProperties>
</file>