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8" r:id="rId2"/>
    <p:sldId id="259" r:id="rId3"/>
    <p:sldId id="260" r:id="rId4"/>
    <p:sldId id="262" r:id="rId5"/>
    <p:sldId id="263" r:id="rId6"/>
    <p:sldId id="257" r:id="rId7"/>
    <p:sldId id="264" r:id="rId8"/>
    <p:sldId id="265" r:id="rId9"/>
    <p:sldId id="266" r:id="rId10"/>
    <p:sldId id="261" r:id="rId11"/>
    <p:sldId id="267"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F0BC903-2A6C-4744-9C30-FC8673A55D9B}" type="datetimeFigureOut">
              <a:rPr lang="ru-RU" smtClean="0"/>
              <a:t>17.02.2015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D435A8-98B9-4E86-90EC-42D92AD3498E}" type="slidenum">
              <a:rPr lang="ru-RU" smtClean="0"/>
              <a:t>‹#›</a:t>
            </a:fld>
            <a:endParaRPr lang="ru-RU"/>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F0BC903-2A6C-4744-9C30-FC8673A55D9B}" type="datetimeFigureOut">
              <a:rPr lang="ru-RU" smtClean="0"/>
              <a:t>17.02.2015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F0BC903-2A6C-4744-9C30-FC8673A55D9B}" type="datetimeFigureOut">
              <a:rPr lang="ru-RU" smtClean="0"/>
              <a:t>17.02.2015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F0BC903-2A6C-4744-9C30-FC8673A55D9B}" type="datetimeFigureOut">
              <a:rPr lang="ru-RU" smtClean="0"/>
              <a:t>17.02.2015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2F0BC903-2A6C-4744-9C30-FC8673A55D9B}" type="datetimeFigureOut">
              <a:rPr lang="ru-RU" smtClean="0"/>
              <a:t>17.02.2015</a:t>
            </a:fld>
            <a:endParaRPr lang="ru-RU"/>
          </a:p>
        </p:txBody>
      </p:sp>
      <p:sp>
        <p:nvSpPr>
          <p:cNvPr id="91" name="Footer Placeholder 90"/>
          <p:cNvSpPr>
            <a:spLocks noGrp="1"/>
          </p:cNvSpPr>
          <p:nvPr>
            <p:ph type="ftr" sz="quarter" idx="11"/>
          </p:nvPr>
        </p:nvSpPr>
        <p:spPr/>
        <p:txBody>
          <a:bodyPr/>
          <a:lstStyle/>
          <a:p>
            <a:endParaRPr lang="ru-RU"/>
          </a:p>
        </p:txBody>
      </p:sp>
      <p:sp>
        <p:nvSpPr>
          <p:cNvPr id="92" name="Slide Number Placeholder 91"/>
          <p:cNvSpPr>
            <a:spLocks noGrp="1"/>
          </p:cNvSpPr>
          <p:nvPr>
            <p:ph type="sldNum" sz="quarter" idx="12"/>
          </p:nvPr>
        </p:nvSpPr>
        <p:spPr/>
        <p:txBody>
          <a:bodyPr/>
          <a:lstStyle/>
          <a:p>
            <a:fld id="{0AD435A8-98B9-4E86-90EC-42D92AD3498E}"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2F0BC903-2A6C-4744-9C30-FC8673A55D9B}" type="datetimeFigureOut">
              <a:rPr lang="ru-RU" smtClean="0"/>
              <a:t>17.02.2015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2F0BC903-2A6C-4744-9C30-FC8673A55D9B}" type="datetimeFigureOut">
              <a:rPr lang="ru-RU" smtClean="0"/>
              <a:t>17.02.2015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F0BC903-2A6C-4744-9C30-FC8673A55D9B}" type="datetimeFigureOut">
              <a:rPr lang="ru-RU" smtClean="0"/>
              <a:t>17.02.2015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BC903-2A6C-4744-9C30-FC8673A55D9B}" type="datetimeFigureOut">
              <a:rPr lang="ru-RU" smtClean="0"/>
              <a:t>17.02.2015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AD435A8-98B9-4E86-90EC-42D92AD3498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0BC903-2A6C-4744-9C30-FC8673A55D9B}" type="datetimeFigureOut">
              <a:rPr lang="ru-RU" smtClean="0"/>
              <a:t>17.02.2015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D435A8-98B9-4E86-90EC-42D92AD3498E}" type="slidenum">
              <a:rPr lang="ru-RU" smtClean="0"/>
              <a:t>‹#›</a:t>
            </a:fld>
            <a:endParaRPr lang="ru-RU"/>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2F0BC903-2A6C-4744-9C30-FC8673A55D9B}" type="datetimeFigureOut">
              <a:rPr lang="ru-RU" smtClean="0"/>
              <a:t>17.02.2015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D435A8-98B9-4E86-90EC-42D92AD3498E}" type="slidenum">
              <a:rPr lang="ru-RU" smtClean="0"/>
              <a:t>‹#›</a:t>
            </a:fld>
            <a:endParaRPr lang="ru-RU"/>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2F0BC903-2A6C-4744-9C30-FC8673A55D9B}" type="datetimeFigureOut">
              <a:rPr lang="ru-RU" smtClean="0"/>
              <a:t>17.02.2015</a:t>
            </a:fld>
            <a:endParaRPr lang="ru-RU"/>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0AD435A8-98B9-4E86-90EC-42D92AD3498E}"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arget="../media/image10.jpeg" Type="http://schemas.openxmlformats.org/officeDocument/2006/relationships/image"/><Relationship Id="rId1" Target="../slideLayouts/slideLayout2.xml" Type="http://schemas.openxmlformats.org/officeDocument/2006/relationships/slideLayout"/></Relationships>
</file>

<file path=ppt/slides/_rels/slide11.xml.rels><?xml version="1.0" encoding="UTF-8" standalone="yes" ?><Relationships xmlns="http://schemas.openxmlformats.org/package/2006/relationships"><Relationship Id="rId2" Target="../media/image11.jpeg" Type="http://schemas.openxmlformats.org/officeDocument/2006/relationships/image"/><Relationship Id="rId1" Target="../slideLayouts/slideLayout2.xml" Type="http://schemas.openxmlformats.org/officeDocument/2006/relationships/slideLayout"/></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arget="../media/image1.jpe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2" Target="../media/image2.jpeg" Type="http://schemas.openxmlformats.org/officeDocument/2006/relationships/image"/><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media/image7.jpe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arget="../media/image8.jpeg" Type="http://schemas.openxmlformats.org/officeDocument/2006/relationships/image"/><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2" Target="../media/image9.jpeg" Type="http://schemas.openxmlformats.org/officeDocument/2006/relationships/image"/><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smtClean="0"/>
              <a:t>Elizabeth II</a:t>
            </a:r>
            <a:br>
              <a:rPr lang="en-US" dirty="0" smtClean="0"/>
            </a:br>
            <a:r>
              <a:rPr lang="en-US" dirty="0" smtClean="0"/>
              <a:t>The Queen of the UK and NI</a:t>
            </a:r>
            <a:endParaRPr lang="ru-RU" dirty="0"/>
          </a:p>
        </p:txBody>
      </p:sp>
      <p:sp>
        <p:nvSpPr>
          <p:cNvPr id="3" name="Подзаголовок 2"/>
          <p:cNvSpPr>
            <a:spLocks noGrp="1"/>
          </p:cNvSpPr>
          <p:nvPr>
            <p:ph type="subTitle" idx="1"/>
          </p:nvPr>
        </p:nvSpPr>
        <p:spPr/>
        <p:txBody>
          <a:bodyPr>
            <a:normAutofit fontScale="92500" lnSpcReduction="10000"/>
          </a:bodyPr>
          <a:lstStyle/>
          <a:p>
            <a:pPr algn="r"/>
            <a:endParaRPr lang="en-US" dirty="0" smtClean="0"/>
          </a:p>
          <a:p>
            <a:pPr algn="r"/>
            <a:r>
              <a:rPr lang="en-US" dirty="0" smtClean="0"/>
              <a:t>Made by </a:t>
            </a:r>
            <a:r>
              <a:rPr lang="en-US" dirty="0" err="1" smtClean="0"/>
              <a:t>Bodrov</a:t>
            </a:r>
            <a:r>
              <a:rPr lang="en-US" dirty="0" smtClean="0"/>
              <a:t> Nick</a:t>
            </a:r>
          </a:p>
          <a:p>
            <a:pPr algn="r"/>
            <a:r>
              <a:rPr lang="ru-RU" dirty="0" smtClean="0"/>
              <a:t>8 «Б» </a:t>
            </a:r>
            <a:r>
              <a:rPr lang="en-US" dirty="0" smtClean="0"/>
              <a:t>form</a:t>
            </a:r>
            <a:endParaRPr lang="ru-RU" dirty="0" smtClean="0"/>
          </a:p>
        </p:txBody>
      </p:sp>
    </p:spTree>
    <p:extLst>
      <p:ext uri="{BB962C8B-B14F-4D97-AF65-F5344CB8AC3E}">
        <p14:creationId xmlns:p14="http://schemas.microsoft.com/office/powerpoint/2010/main" val="6988641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Hobbies &amp; personal life</a:t>
            </a:r>
            <a:endParaRPr lang="ru-RU" dirty="0"/>
          </a:p>
        </p:txBody>
      </p:sp>
      <p:sp>
        <p:nvSpPr>
          <p:cNvPr id="3" name="Объект 2"/>
          <p:cNvSpPr>
            <a:spLocks noGrp="1"/>
          </p:cNvSpPr>
          <p:nvPr>
            <p:ph idx="1"/>
          </p:nvPr>
        </p:nvSpPr>
        <p:spPr>
          <a:xfrm>
            <a:off x="457200" y="2276872"/>
            <a:ext cx="3970784" cy="3849291"/>
          </a:xfrm>
        </p:spPr>
        <p:txBody>
          <a:bodyPr>
            <a:normAutofit/>
          </a:bodyPr>
          <a:lstStyle/>
          <a:p>
            <a:pPr marL="0" indent="0" algn="just">
              <a:buNone/>
            </a:pPr>
            <a:r>
              <a:rPr lang="en-US" dirty="0" smtClean="0"/>
              <a:t>Among the interests of the Queen - breeding dogs, photography, horse riding, and travel. Since 2009 she started gardening. </a:t>
            </a: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501008"/>
            <a:ext cx="3600400" cy="2839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8697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76056" y="2132856"/>
            <a:ext cx="3538736" cy="4708523"/>
          </a:xfrm>
        </p:spPr>
        <p:txBody>
          <a:bodyPr>
            <a:normAutofit/>
          </a:bodyPr>
          <a:lstStyle/>
          <a:p>
            <a:pPr marL="0" indent="0" algn="just">
              <a:buNone/>
            </a:pPr>
            <a:r>
              <a:rPr lang="en-US" dirty="0" smtClean="0"/>
              <a:t>The magazine 'Forbes' 2010 estimated personal fortune of Elizabeth II in approximately us $ 450 million. On the monarchy, according to Buckingham Palace, spend about 50-70 million dollars each year.</a:t>
            </a:r>
            <a:endParaRPr lang="ru-RU"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124744"/>
            <a:ext cx="4118813" cy="4837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6617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en-US" dirty="0" smtClean="0"/>
              <a:t>THANK YOU FOR YOUR ATTENTION</a:t>
            </a:r>
            <a:endParaRPr lang="ru-RU" dirty="0"/>
          </a:p>
        </p:txBody>
      </p:sp>
    </p:spTree>
    <p:extLst>
      <p:ext uri="{BB962C8B-B14F-4D97-AF65-F5344CB8AC3E}">
        <p14:creationId xmlns:p14="http://schemas.microsoft.com/office/powerpoint/2010/main" val="1007961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Elizabeth II</a:t>
            </a:r>
            <a:endParaRPr lang="ru-RU" dirty="0"/>
          </a:p>
        </p:txBody>
      </p:sp>
      <p:sp>
        <p:nvSpPr>
          <p:cNvPr id="3" name="Объект 2"/>
          <p:cNvSpPr>
            <a:spLocks noGrp="1"/>
          </p:cNvSpPr>
          <p:nvPr>
            <p:ph idx="1"/>
          </p:nvPr>
        </p:nvSpPr>
        <p:spPr>
          <a:xfrm>
            <a:off x="457200" y="2564904"/>
            <a:ext cx="4474840" cy="3888432"/>
          </a:xfrm>
        </p:spPr>
        <p:txBody>
          <a:bodyPr>
            <a:normAutofit/>
          </a:bodyPr>
          <a:lstStyle/>
          <a:p>
            <a:pPr marL="0" indent="0" algn="just">
              <a:buNone/>
            </a:pPr>
            <a:r>
              <a:rPr lang="en-US" dirty="0" smtClean="0"/>
              <a:t>Elizabeth II Queen Elizabeth II since 1952 to the present. Elizabeth II is of the Windsor dynasty. Ascended the throne on 6 February 1952 at the age of 25 years after the death of his father king George VI.</a:t>
            </a: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1628800"/>
            <a:ext cx="3541713" cy="484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3556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Elizabeth II</a:t>
            </a:r>
            <a:endParaRPr lang="ru-RU" dirty="0"/>
          </a:p>
        </p:txBody>
      </p:sp>
      <p:sp>
        <p:nvSpPr>
          <p:cNvPr id="3" name="Объект 2"/>
          <p:cNvSpPr>
            <a:spLocks noGrp="1"/>
          </p:cNvSpPr>
          <p:nvPr>
            <p:ph idx="1"/>
          </p:nvPr>
        </p:nvSpPr>
        <p:spPr>
          <a:xfrm>
            <a:off x="4716016" y="2420888"/>
            <a:ext cx="3970784" cy="3960440"/>
          </a:xfrm>
        </p:spPr>
        <p:txBody>
          <a:bodyPr>
            <a:normAutofit/>
          </a:bodyPr>
          <a:lstStyle/>
          <a:p>
            <a:pPr marL="0" indent="0" algn="just">
              <a:buNone/>
            </a:pPr>
            <a:r>
              <a:rPr lang="en-US" dirty="0" smtClean="0"/>
              <a:t>Is the head of the Anglican Church, the Supreme commander of the armed forces of great Britain, British Commonwealth and, in addition to the UK, the Queen of the 15 independent States.</a:t>
            </a:r>
            <a:endParaRPr lang="en-US"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916832"/>
            <a:ext cx="381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072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И.В. Бодрова\Desktop\Philip_Alexius_de_Laszlo-Princess_Elizabeth_of_York,_Currently_Queen_Elizabeth_II_of_England,193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2854" y="1124744"/>
            <a:ext cx="3817869" cy="4968552"/>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2204864"/>
            <a:ext cx="4114800" cy="4392488"/>
          </a:xfrm>
        </p:spPr>
        <p:txBody>
          <a:bodyPr>
            <a:normAutofit/>
          </a:bodyPr>
          <a:lstStyle/>
          <a:p>
            <a:pPr marL="0" indent="0">
              <a:buNone/>
            </a:pPr>
            <a:r>
              <a:rPr lang="en-US" dirty="0" smtClean="0"/>
              <a:t>Princess Elizabeth Alexandra Mary was born in London's Mayfair in the residence of the Earl of Strathmore at Brewton-street, house number 17. She got her name in honor of his mother (Elizabeth), grandmother (Maria) and great-grandmother (Alexandra).</a:t>
            </a:r>
            <a:endParaRPr lang="ru-RU" dirty="0"/>
          </a:p>
        </p:txBody>
      </p:sp>
    </p:spTree>
    <p:extLst>
      <p:ext uri="{BB962C8B-B14F-4D97-AF65-F5344CB8AC3E}">
        <p14:creationId xmlns:p14="http://schemas.microsoft.com/office/powerpoint/2010/main" val="1532897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dirty="0" smtClean="0"/>
              <a:t>The ceremony of the coronation</a:t>
            </a:r>
            <a:endParaRPr lang="ru-RU" dirty="0"/>
          </a:p>
        </p:txBody>
      </p:sp>
      <p:sp>
        <p:nvSpPr>
          <p:cNvPr id="3" name="Объект 2"/>
          <p:cNvSpPr>
            <a:spLocks noGrp="1"/>
          </p:cNvSpPr>
          <p:nvPr>
            <p:ph idx="1"/>
          </p:nvPr>
        </p:nvSpPr>
        <p:spPr>
          <a:xfrm>
            <a:off x="4860032" y="1600200"/>
            <a:ext cx="3826768" cy="4525963"/>
          </a:xfrm>
        </p:spPr>
        <p:txBody>
          <a:bodyPr>
            <a:normAutofit lnSpcReduction="10000"/>
          </a:bodyPr>
          <a:lstStyle/>
          <a:p>
            <a:pPr marL="0" indent="0" algn="just">
              <a:lnSpc>
                <a:spcPct val="120000"/>
              </a:lnSpc>
              <a:buNone/>
            </a:pPr>
            <a:r>
              <a:rPr lang="en-US" dirty="0" smtClean="0"/>
              <a:t>The ceremony of the coronation of Queen Elizabeth II took place in Westminster Abbey on 2 June 1953. It was the first coronation of a British monarch to broadcast on television and considered, this event significantly contributed to the rising popularity of television.</a:t>
            </a:r>
            <a:endParaRPr lang="ru-RU" dirty="0"/>
          </a:p>
        </p:txBody>
      </p:sp>
      <p:pic>
        <p:nvPicPr>
          <p:cNvPr id="6146" name="Picture 2" descr="C:\Users\И.В. Бодрова\Desktop\The_Queen_waves_from_the_palace_balcony_after_the_Coronation,_1953._(79362420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700808"/>
            <a:ext cx="3240360" cy="429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440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76672"/>
            <a:ext cx="8229600" cy="6120680"/>
          </a:xfrm>
        </p:spPr>
        <p:txBody>
          <a:bodyPr>
            <a:noAutofit/>
          </a:bodyPr>
          <a:lstStyle/>
          <a:p>
            <a:pPr marL="0" indent="0">
              <a:buNone/>
            </a:pPr>
            <a:r>
              <a:rPr lang="en-US" sz="2800" dirty="0" smtClean="0"/>
              <a:t>20 November 1947 Elizabeth married Lieutenant Philip His (genus. June 10, 1921), son of a Greek Prince Andrew, who received the title of Duke of Edinburgh.</a:t>
            </a:r>
          </a:p>
          <a:p>
            <a:pPr marL="0" indent="0">
              <a:buNone/>
            </a:pPr>
            <a:endParaRPr lang="en-US" sz="1200" dirty="0" smtClean="0"/>
          </a:p>
          <a:p>
            <a:pPr marL="0" indent="0">
              <a:buNone/>
            </a:pPr>
            <a:r>
              <a:rPr lang="en-US" sz="1800" dirty="0" smtClean="0"/>
              <a:t>In their family were born four children:</a:t>
            </a:r>
          </a:p>
          <a:p>
            <a:pPr marL="0" indent="0">
              <a:buNone/>
            </a:pPr>
            <a:endParaRPr lang="en-US" sz="1200" dirty="0" smtClean="0"/>
          </a:p>
          <a:p>
            <a:pPr marL="0" indent="0" algn="just">
              <a:buNone/>
            </a:pPr>
            <a:r>
              <a:rPr lang="en-US" sz="2400" dirty="0" smtClean="0"/>
              <a:t>Prince Charles,</a:t>
            </a:r>
          </a:p>
          <a:p>
            <a:pPr marL="0" indent="0" algn="just">
              <a:buNone/>
            </a:pPr>
            <a:r>
              <a:rPr lang="en-US" sz="2400" dirty="0" smtClean="0"/>
              <a:t>the Prince of Wales </a:t>
            </a:r>
          </a:p>
          <a:p>
            <a:pPr marL="0" indent="0" algn="just">
              <a:buNone/>
            </a:pPr>
            <a:r>
              <a:rPr lang="en-US" sz="2400" dirty="0" smtClean="0"/>
              <a:t>on 14 November 1948</a:t>
            </a:r>
          </a:p>
          <a:p>
            <a:pPr marL="0" indent="0" algn="just">
              <a:buNone/>
            </a:pPr>
            <a:r>
              <a:rPr lang="en-US" sz="2400" dirty="0" smtClean="0"/>
              <a:t>Lady Diana Spencer 29 July 1981</a:t>
            </a:r>
          </a:p>
          <a:p>
            <a:pPr marL="0" indent="0" algn="just">
              <a:buNone/>
            </a:pPr>
            <a:r>
              <a:rPr lang="en-US" sz="2400" dirty="0" smtClean="0"/>
              <a:t>(divorce: August 28, 1996)</a:t>
            </a:r>
          </a:p>
          <a:p>
            <a:pPr marL="0" indent="0" algn="just">
              <a:buNone/>
            </a:pPr>
            <a:r>
              <a:rPr lang="en-US" sz="2400" dirty="0" smtClean="0"/>
              <a:t>Prince William, Duke of Cambridge </a:t>
            </a:r>
          </a:p>
          <a:p>
            <a:pPr marL="0" indent="0" algn="just">
              <a:buNone/>
            </a:pPr>
            <a:r>
              <a:rPr lang="en-US" sz="2400" dirty="0" smtClean="0"/>
              <a:t>Prince George of Cambridge</a:t>
            </a:r>
          </a:p>
          <a:p>
            <a:pPr marL="0" indent="0" algn="just">
              <a:buNone/>
            </a:pPr>
            <a:r>
              <a:rPr lang="en-US" sz="2400" dirty="0" smtClean="0"/>
              <a:t>Prince Henry (Harry) Of Wales </a:t>
            </a:r>
          </a:p>
          <a:p>
            <a:pPr marL="0" indent="0" algn="just">
              <a:buNone/>
            </a:pPr>
            <a:r>
              <a:rPr lang="en-US" sz="2400" dirty="0" smtClean="0"/>
              <a:t>Camille and April 9, 2005 </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2897" y="4653136"/>
            <a:ext cx="2866797" cy="1908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2060848"/>
            <a:ext cx="1728192" cy="2158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1176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Princess Anne</a:t>
            </a:r>
            <a:endParaRPr lang="ru-RU" dirty="0"/>
          </a:p>
        </p:txBody>
      </p:sp>
      <p:sp>
        <p:nvSpPr>
          <p:cNvPr id="3" name="Объект 2"/>
          <p:cNvSpPr>
            <a:spLocks noGrp="1"/>
          </p:cNvSpPr>
          <p:nvPr>
            <p:ph idx="1"/>
          </p:nvPr>
        </p:nvSpPr>
        <p:spPr>
          <a:xfrm>
            <a:off x="457200" y="1600200"/>
            <a:ext cx="4618856" cy="4525963"/>
          </a:xfrm>
        </p:spPr>
        <p:txBody>
          <a:bodyPr>
            <a:normAutofit lnSpcReduction="10000"/>
          </a:bodyPr>
          <a:lstStyle/>
          <a:p>
            <a:pPr marL="0" indent="0">
              <a:buNone/>
            </a:pPr>
            <a:endParaRPr lang="en-US" dirty="0" smtClean="0"/>
          </a:p>
          <a:p>
            <a:pPr marL="0" indent="0">
              <a:buNone/>
            </a:pPr>
            <a:r>
              <a:rPr lang="en-US" dirty="0" smtClean="0"/>
              <a:t>"Princess of Royal blood" ("Princess Royal") on 15 August 1950 mark Phillips on 14 November 1973</a:t>
            </a:r>
          </a:p>
          <a:p>
            <a:pPr marL="0" indent="0" algn="just">
              <a:buNone/>
            </a:pPr>
            <a:r>
              <a:rPr lang="en-US" dirty="0" smtClean="0"/>
              <a:t>(divorce: April 28, 1992) Peter Phillips Savannah Phillips</a:t>
            </a:r>
          </a:p>
          <a:p>
            <a:pPr marL="0" indent="0">
              <a:buNone/>
            </a:pPr>
            <a:r>
              <a:rPr lang="en-US" dirty="0" smtClean="0"/>
              <a:t>Isla Elizabeth Phillips</a:t>
            </a:r>
          </a:p>
          <a:p>
            <a:endParaRPr lang="en-US" dirty="0" smtClean="0"/>
          </a:p>
          <a:p>
            <a:pPr marL="0" indent="0">
              <a:buNone/>
            </a:pPr>
            <a:r>
              <a:rPr lang="en-US" dirty="0" smtClean="0"/>
              <a:t>Zara Phillips MIA Grace </a:t>
            </a:r>
            <a:r>
              <a:rPr lang="en-US" dirty="0" err="1" smtClean="0"/>
              <a:t>Tindall</a:t>
            </a:r>
            <a:endParaRPr lang="en-US" dirty="0" smtClean="0"/>
          </a:p>
          <a:p>
            <a:pPr marL="0" indent="0">
              <a:buNone/>
            </a:pPr>
            <a:r>
              <a:rPr lang="en-US" dirty="0" smtClean="0"/>
              <a:t>Timothy Lawrence 12 December 1992 </a:t>
            </a:r>
          </a:p>
          <a:p>
            <a:endParaRPr lang="ru-RU"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2204864"/>
            <a:ext cx="2571206" cy="3413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5065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Prince Andrew</a:t>
            </a:r>
            <a:endParaRPr lang="ru-RU" dirty="0"/>
          </a:p>
        </p:txBody>
      </p:sp>
      <p:sp>
        <p:nvSpPr>
          <p:cNvPr id="3" name="Объект 2"/>
          <p:cNvSpPr>
            <a:spLocks noGrp="1"/>
          </p:cNvSpPr>
          <p:nvPr>
            <p:ph idx="1"/>
          </p:nvPr>
        </p:nvSpPr>
        <p:spPr>
          <a:xfrm>
            <a:off x="457200" y="2564904"/>
            <a:ext cx="4186808" cy="3561259"/>
          </a:xfrm>
        </p:spPr>
        <p:txBody>
          <a:bodyPr>
            <a:normAutofit/>
          </a:bodyPr>
          <a:lstStyle/>
          <a:p>
            <a:pPr marL="0" indent="0">
              <a:buNone/>
            </a:pPr>
            <a:r>
              <a:rPr lang="en-US" dirty="0" smtClean="0"/>
              <a:t>the Duke of York on 19 February 1960 Sarah Ferguson on July 23, 1986</a:t>
            </a:r>
          </a:p>
          <a:p>
            <a:pPr marL="0" indent="0">
              <a:buNone/>
            </a:pPr>
            <a:r>
              <a:rPr lang="en-US" dirty="0" smtClean="0"/>
              <a:t>(divorce: may 30, 1996) Princess Beatrice of York </a:t>
            </a:r>
          </a:p>
          <a:p>
            <a:pPr marL="0" indent="0">
              <a:buNone/>
            </a:pPr>
            <a:r>
              <a:rPr lang="en-US" dirty="0" smtClean="0"/>
              <a:t>Princess Eugenia (Eugenia) York </a:t>
            </a:r>
          </a:p>
          <a:p>
            <a:endParaRPr lang="ru-RU"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2348880"/>
            <a:ext cx="2376263" cy="359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0035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Prince Edward</a:t>
            </a:r>
            <a:endParaRPr lang="ru-RU" dirty="0"/>
          </a:p>
        </p:txBody>
      </p:sp>
      <p:sp>
        <p:nvSpPr>
          <p:cNvPr id="3" name="Объект 2"/>
          <p:cNvSpPr>
            <a:spLocks noGrp="1"/>
          </p:cNvSpPr>
          <p:nvPr>
            <p:ph idx="1"/>
          </p:nvPr>
        </p:nvSpPr>
        <p:spPr>
          <a:xfrm>
            <a:off x="457200" y="2276872"/>
            <a:ext cx="4186808" cy="3849291"/>
          </a:xfrm>
        </p:spPr>
        <p:txBody>
          <a:bodyPr/>
          <a:lstStyle/>
          <a:p>
            <a:pPr marL="0" indent="0" algn="just">
              <a:buNone/>
            </a:pPr>
            <a:endParaRPr lang="en-US" dirty="0" smtClean="0"/>
          </a:p>
          <a:p>
            <a:pPr marL="0" indent="0">
              <a:buNone/>
            </a:pPr>
            <a:r>
              <a:rPr lang="en-US" dirty="0" smtClean="0"/>
              <a:t>Earl of Essex on March 10, 1964 Sophie Rhys-Jones on June 19, 1999 Lady Louise Windsor </a:t>
            </a:r>
          </a:p>
          <a:p>
            <a:pPr marL="0" indent="0">
              <a:buNone/>
            </a:pPr>
            <a:r>
              <a:rPr lang="en-US" dirty="0" smtClean="0"/>
              <a:t>James, Viscount Severn</a:t>
            </a:r>
            <a:endParaRPr 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8393" y="2114310"/>
            <a:ext cx="2629991" cy="4051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697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Паркет">
  <a:themeElements>
    <a:clrScheme name="Паркет">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120</TotalTime>
  <Words>452</Words>
  <Application>Microsoft Office PowerPoint</Application>
  <PresentationFormat>Экран (4:3)</PresentationFormat>
  <Paragraphs>44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Паркет</vt:lpstr>
      <vt:lpstr>Elizabeth II The Queen of the UK and NI</vt:lpstr>
      <vt:lpstr>Elizabeth II</vt:lpstr>
      <vt:lpstr>Elizabeth II</vt:lpstr>
      <vt:lpstr>Презентация PowerPoint</vt:lpstr>
      <vt:lpstr>The ceremony of the coronation</vt:lpstr>
      <vt:lpstr>Презентация PowerPoint</vt:lpstr>
      <vt:lpstr>Princess Anne</vt:lpstr>
      <vt:lpstr>Prince Andrew</vt:lpstr>
      <vt:lpstr>Prince Edward</vt:lpstr>
      <vt:lpstr>Hobbies &amp; personal life</vt:lpstr>
      <vt:lpstr>Презентация PowerPoint</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И.В. Бодрова</dc:creator>
  <cp:lastModifiedBy>И.В. Бодрова</cp:lastModifiedBy>
  <cp:revision>11</cp:revision>
  <dcterms:created xsi:type="dcterms:W3CDTF">2015-02-17T18:10:44Z</dcterms:created>
  <dcterms:modified xsi:type="dcterms:W3CDTF">2015-02-17T20:11:12Z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321057</vt:lpwstr>
  </property>
  <property fmtid="{D5CDD505-2E9C-101B-9397-08002B2CF9AE}" name="NXPowerLiteSettings" pid="3">
    <vt:lpwstr>F7000400038000</vt:lpwstr>
  </property>
  <property fmtid="{D5CDD505-2E9C-101B-9397-08002B2CF9AE}" name="NXPowerLiteVersion" pid="4">
    <vt:lpwstr>D5.1.2</vt:lpwstr>
  </property>
</Properties>
</file>