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8" r:id="rId25"/>
    <p:sldId id="281" r:id="rId26"/>
    <p:sldId id="282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0856-ADB9-4BCE-B280-9766D8A622BE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775C-5AE0-4CDB-A438-1E7501074CB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0856-ADB9-4BCE-B280-9766D8A622BE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775C-5AE0-4CDB-A438-1E7501074C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0856-ADB9-4BCE-B280-9766D8A622BE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775C-5AE0-4CDB-A438-1E7501074C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0856-ADB9-4BCE-B280-9766D8A622BE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775C-5AE0-4CDB-A438-1E7501074C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0856-ADB9-4BCE-B280-9766D8A622BE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775C-5AE0-4CDB-A438-1E7501074C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0856-ADB9-4BCE-B280-9766D8A622BE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775C-5AE0-4CDB-A438-1E7501074C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0856-ADB9-4BCE-B280-9766D8A622BE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775C-5AE0-4CDB-A438-1E7501074CB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0856-ADB9-4BCE-B280-9766D8A622BE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775C-5AE0-4CDB-A438-1E7501074C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0856-ADB9-4BCE-B280-9766D8A622BE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775C-5AE0-4CDB-A438-1E7501074C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0856-ADB9-4BCE-B280-9766D8A622BE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775C-5AE0-4CDB-A438-1E7501074C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0856-ADB9-4BCE-B280-9766D8A622BE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775C-5AE0-4CDB-A438-1E7501074CB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430856-ADB9-4BCE-B280-9766D8A622BE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90775C-5AE0-4CDB-A438-1E7501074C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4103290" cy="440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661248"/>
            <a:ext cx="8856984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МОУ «</a:t>
            </a:r>
            <a:r>
              <a:rPr lang="ru-RU" dirty="0" err="1" smtClean="0"/>
              <a:t>Жарковская</a:t>
            </a:r>
            <a:r>
              <a:rPr lang="ru-RU" dirty="0" smtClean="0"/>
              <a:t> СОШ №1»</a:t>
            </a:r>
          </a:p>
          <a:p>
            <a:pPr algn="ctr"/>
            <a:r>
              <a:rPr lang="ru-RU" dirty="0" smtClean="0"/>
              <a:t>2018г.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2130425"/>
            <a:ext cx="5616624" cy="230668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Агитбригада «Россияне-18»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013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И.В. Бодрова\Desktop\67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89" y="0"/>
            <a:ext cx="4316157" cy="317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И.В. Бодрова\Desktop\21496952067289a30a462e8597cdaa6632d3ddf78c6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24" y="2420888"/>
            <a:ext cx="6650876" cy="44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И.В. Бодрова\Desktop\img_528610baae9c9-1024x6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3672408" cy="244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И.В. Бодрова\Desktop\87134156_w100_h100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56594"/>
            <a:ext cx="23241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862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И.В. Бодрова\Desktop\96687a06cf229b5937dcd8c5aea2be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4" y="-1"/>
            <a:ext cx="9126105" cy="68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503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И.В. Бодрова\Desktop\64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15857"/>
            <a:ext cx="9181503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438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И.В. Бодрова\Desktop\Bez-imeni-1-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1" cy="459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131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И.В. Бодрова\Desktop\vsemirnaya-istoriya-narkoti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102"/>
            <a:ext cx="9144000" cy="608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304653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C:\Users\И.В. Бодрова\Desktop\20Ж.png" id="14338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"/>
          <a:stretch/>
        </p:blipFill>
        <p:spPr bwMode="auto">
          <a:xfrm>
            <a:off x="216024" y="0"/>
            <a:ext cx="8748464" cy="689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355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И.В. Бодрова\Desktop\moya_ros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352928" cy="664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197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– условие успеха!</a:t>
            </a:r>
            <a:endParaRPr lang="ru-RU" dirty="0"/>
          </a:p>
        </p:txBody>
      </p:sp>
      <p:pic>
        <p:nvPicPr>
          <p:cNvPr id="16386" name="Picture 2" descr="C:\Users\И.В. Бодрова\Desktop\коллектив-рабо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6480720" cy="389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734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869160"/>
            <a:ext cx="7099191" cy="1008112"/>
          </a:xfrm>
        </p:spPr>
        <p:txBody>
          <a:bodyPr/>
          <a:lstStyle/>
          <a:p>
            <a:r>
              <a:rPr lang="ru-RU" dirty="0" smtClean="0"/>
              <a:t>Размышления – источник силы!</a:t>
            </a:r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01" y="260648"/>
            <a:ext cx="77247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085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157192"/>
            <a:ext cx="7099191" cy="1080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Мечты – путь к звездам!</a:t>
            </a:r>
            <a:endParaRPr lang="ru-RU" dirty="0"/>
          </a:p>
        </p:txBody>
      </p:sp>
      <p:pic>
        <p:nvPicPr>
          <p:cNvPr id="17411" name="Picture 3" descr="C:\Users\И.В. Бодрова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840760" cy="456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72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.В. Бодрова\Desktop\236234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9311"/>
            <a:ext cx="8923145" cy="638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11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Дружба – условие счастья!</a:t>
            </a:r>
            <a:endParaRPr lang="ru-RU" dirty="0"/>
          </a:p>
        </p:txBody>
      </p:sp>
      <p:pic>
        <p:nvPicPr>
          <p:cNvPr id="19458" name="Picture 2" descr="C:\Users\И.В. Бодрова\Desktop\1410673260_nastoyaschaya-druzh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6829425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319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988840"/>
            <a:ext cx="4824536" cy="432048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Если </a:t>
            </a:r>
            <a:r>
              <a:rPr lang="ru-RU" sz="3200" dirty="0" smtClean="0">
                <a:effectLst/>
              </a:rPr>
              <a:t>я </a:t>
            </a:r>
            <a:r>
              <a:rPr lang="ru-RU" sz="3200" dirty="0">
                <a:effectLst/>
              </a:rPr>
              <a:t>гореть не буду, 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Если </a:t>
            </a:r>
            <a:r>
              <a:rPr lang="ru-RU" sz="3200" dirty="0">
                <a:effectLst/>
              </a:rPr>
              <a:t>ты гореть </a:t>
            </a:r>
            <a:r>
              <a:rPr lang="ru-RU" sz="3200" dirty="0" smtClean="0">
                <a:effectLst/>
              </a:rPr>
              <a:t>не будешь</a:t>
            </a:r>
            <a:r>
              <a:rPr lang="ru-RU" sz="3200" dirty="0">
                <a:effectLst/>
              </a:rPr>
              <a:t>, </a:t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>Если </a:t>
            </a:r>
            <a:r>
              <a:rPr lang="ru-RU" sz="3200" dirty="0">
                <a:effectLst/>
              </a:rPr>
              <a:t>мы гореть не будем, </a:t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>Кто </a:t>
            </a:r>
            <a:r>
              <a:rPr lang="ru-RU" sz="3200" dirty="0">
                <a:effectLst/>
              </a:rPr>
              <a:t>тогда рассеет тьму?</a:t>
            </a:r>
            <a:endParaRPr lang="ru-RU" sz="3200" dirty="0"/>
          </a:p>
        </p:txBody>
      </p:sp>
      <p:pic>
        <p:nvPicPr>
          <p:cNvPr id="20483" name="Picture 3" descr="C:\Users\И.В. Бодрова\Desktop\377de4af24e25e3a8b1f2dc38af867596234390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76" y="404664"/>
            <a:ext cx="3464766" cy="576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507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И.В. Бодрова\Desktop\-dwgxlglk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3706"/>
            <a:ext cx="5688632" cy="655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166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.В. Бодрова\Desktop\_grazhdanskoe_obshestvo_v_ros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7"/>
            <a:ext cx="8352928" cy="622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697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И.В. Бодрова\Desktop\6mmeno57b4hbf3ssfhosbnd697nnodd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59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87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.В. Бодрова\Desktop\img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704529"/>
      </p:ext>
    </p:extLst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И.В. Бодрова\Desktop\slide_19.jpg" id="1026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"/>
          <a:stretch/>
        </p:blipFill>
        <p:spPr bwMode="auto">
          <a:xfrm>
            <a:off x="179512" y="404664"/>
            <a:ext cx="878364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926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И.В. Бодрова\Desktop\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48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.В. Бодрова\Desktop\big-astazi-este-marcata-ziua-internationala-a-pamantulu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20472" cy="687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75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.В. Бодрова\Desktop\Фото-№1-1-1024x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773"/>
            <a:ext cx="9173375" cy="611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584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И.В. Бодрова\Desktop\depositphotos_76842719-stock-photo-human-hands-holding-paper-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249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08823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dirty="0" smtClean="0">
                <a:solidFill>
                  <a:srgbClr val="0070C0"/>
                </a:solidFill>
              </a:rPr>
              <a:t>И какими нам быть,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            если всё-таки быть?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                           Если всё-таки жить!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5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376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И.В. Бодрова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3" y="136615"/>
            <a:ext cx="8730265" cy="654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27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.В. Бодрова\Desktop\ава мл. 1 шк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49" y="-7938"/>
            <a:ext cx="4111339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75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И.В. Бодрова\Desktop\slajd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73318"/>
            <a:ext cx="9369423" cy="693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47153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128</TotalTime>
  <Words>47</Words>
  <Application>Microsoft Office PowerPoint</Application>
  <PresentationFormat>Экран (4:3)</PresentationFormat>
  <Paragraphs>10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Агитбригада «Россияне-18»</vt:lpstr>
      <vt:lpstr>Презентация PowerPoint</vt:lpstr>
      <vt:lpstr>Презентация PowerPoint</vt:lpstr>
      <vt:lpstr>Презентация PowerPoint</vt:lpstr>
      <vt:lpstr>    И какими нам быть,                   если всё-таки быть?                                 Если всё-таки жить! </vt:lpstr>
      <vt:lpstr>школа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– условие успеха!</vt:lpstr>
      <vt:lpstr>Размышления – источник силы!</vt:lpstr>
      <vt:lpstr>Мечты – путь к звездам!</vt:lpstr>
      <vt:lpstr>Дружба – условие счастья!</vt:lpstr>
      <vt:lpstr>Если я гореть не буду,  Если ты гореть не будешь,  Если мы гореть не будем,  Кто тогда рассеет тьму?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Агитбригада «Россияне-18»</dc:title>
  <dc:creator>И.В. Бодрова</dc:creator>
  <cp:lastModifiedBy>И.В. Бодрова</cp:lastModifiedBy>
  <cp:revision>19</cp:revision>
  <dcterms:created xsi:type="dcterms:W3CDTF">2018-02-15T17:11:21Z</dcterms:created>
  <dcterms:modified xsi:type="dcterms:W3CDTF">2018-02-15T19:24:43Z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1657490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D5.1.2</vt:lpwstr>
  </property>
</Properties>
</file>