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58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3" autoAdjust="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CEB0AAC-2D3A-4101-98F2-2A36191032F2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D3A2D55-BBB2-403A-A390-EC282199A1E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386880"/>
          </a:xfrm>
        </p:spPr>
        <p:txBody>
          <a:bodyPr/>
          <a:lstStyle/>
          <a:p>
            <a:r>
              <a:rPr lang="en-US" dirty="0" smtClean="0"/>
              <a:t>My activity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7160840" cy="121920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Presentation </a:t>
            </a:r>
            <a:r>
              <a:rPr lang="en-US" dirty="0" smtClean="0"/>
              <a:t>is </a:t>
            </a:r>
            <a:r>
              <a:rPr lang="en-US" dirty="0"/>
              <a:t>made </a:t>
            </a:r>
            <a:endParaRPr lang="en-US" dirty="0" smtClean="0"/>
          </a:p>
          <a:p>
            <a:pPr algn="r"/>
            <a:r>
              <a:rPr lang="en-US" dirty="0" smtClean="0"/>
              <a:t>by </a:t>
            </a:r>
            <a:r>
              <a:rPr lang="en-US" dirty="0" err="1" smtClean="0"/>
              <a:t>Bodrov</a:t>
            </a:r>
            <a:r>
              <a:rPr lang="en-US" dirty="0" smtClean="0"/>
              <a:t> </a:t>
            </a:r>
            <a:r>
              <a:rPr lang="en-US" dirty="0" smtClean="0"/>
              <a:t>Brothers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797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600200"/>
          </a:xfrm>
        </p:spPr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lang="en-US" dirty="0" smtClean="0"/>
              <a:t>ike all kids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 </a:t>
            </a:r>
            <a:r>
              <a:rPr lang="en-US" dirty="0" smtClean="0"/>
              <a:t>love playing with toys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957" y="1884056"/>
            <a:ext cx="6284395" cy="4713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56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340768"/>
            <a:ext cx="5904656" cy="2295128"/>
          </a:xfrm>
        </p:spPr>
        <p:txBody>
          <a:bodyPr>
            <a:normAutofit/>
          </a:bodyPr>
          <a:lstStyle/>
          <a:p>
            <a:r>
              <a:rPr lang="en-US" dirty="0" smtClean="0"/>
              <a:t>Thanks for your </a:t>
            </a:r>
            <a:br>
              <a:rPr lang="en-US" dirty="0" smtClean="0"/>
            </a:br>
            <a:r>
              <a:rPr lang="en-US" dirty="0" smtClean="0"/>
              <a:t>attention!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404664"/>
            <a:ext cx="3898776" cy="2376264"/>
          </a:xfrm>
        </p:spPr>
        <p:txBody>
          <a:bodyPr/>
          <a:lstStyle/>
          <a:p>
            <a:r>
              <a:rPr lang="en-US" dirty="0"/>
              <a:t>I like fishing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4032448" cy="6043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978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59432"/>
            <a:ext cx="8229600" cy="1600200"/>
          </a:xfrm>
        </p:spPr>
        <p:txBody>
          <a:bodyPr/>
          <a:lstStyle/>
          <a:p>
            <a:r>
              <a:rPr lang="en-US" dirty="0" smtClean="0"/>
              <a:t>I </a:t>
            </a:r>
            <a:r>
              <a:rPr lang="en-US" dirty="0"/>
              <a:t>like to drive a car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6519664" cy="4889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548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600200"/>
          </a:xfrm>
        </p:spPr>
        <p:txBody>
          <a:bodyPr/>
          <a:lstStyle/>
          <a:p>
            <a:r>
              <a:rPr lang="en-US" dirty="0" smtClean="0"/>
              <a:t>I like swimming in the sea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6552728" cy="4914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576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600200"/>
          </a:xfrm>
        </p:spPr>
        <p:txBody>
          <a:bodyPr/>
          <a:lstStyle/>
          <a:p>
            <a:r>
              <a:rPr lang="en-US" dirty="0" smtClean="0"/>
              <a:t>After swimming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I </a:t>
            </a:r>
            <a:r>
              <a:rPr lang="en-US" dirty="0" smtClean="0"/>
              <a:t>take a sunbath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665350"/>
            <a:ext cx="6480075" cy="4860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576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3754760" cy="2578298"/>
          </a:xfrm>
        </p:spPr>
        <p:txBody>
          <a:bodyPr/>
          <a:lstStyle/>
          <a:p>
            <a:r>
              <a:rPr lang="en-US" dirty="0" smtClean="0"/>
              <a:t>I like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to </a:t>
            </a:r>
            <a:r>
              <a:rPr lang="en-US" dirty="0" smtClean="0"/>
              <a:t>ride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a </a:t>
            </a:r>
            <a:r>
              <a:rPr lang="en-US" dirty="0" smtClean="0"/>
              <a:t>bike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48680"/>
            <a:ext cx="3963665" cy="5942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25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-171400"/>
            <a:ext cx="8229600" cy="1195536"/>
          </a:xfrm>
        </p:spPr>
        <p:txBody>
          <a:bodyPr/>
          <a:lstStyle/>
          <a:p>
            <a:r>
              <a:rPr dirty="0" lang="en-US" smtClean="0"/>
              <a:t>I like to do sport</a:t>
            </a:r>
            <a:r>
              <a:rPr dirty="0" lang="en-US"/>
              <a:t>s</a:t>
            </a:r>
            <a:endParaRPr dirty="0" lang="ru-RU"/>
          </a:p>
        </p:txBody>
      </p:sp>
      <p:pic>
        <p:nvPicPr>
          <p:cNvPr id="6146" name="Picture 2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"/>
          <a:stretch/>
        </p:blipFill>
        <p:spPr bwMode="auto">
          <a:xfrm>
            <a:off x="899592" y="1120211"/>
            <a:ext cx="3168352" cy="5405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188" y="1124744"/>
            <a:ext cx="4031220" cy="5405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653130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1310"/>
            <a:ext cx="3178696" cy="3101826"/>
          </a:xfrm>
        </p:spPr>
        <p:txBody>
          <a:bodyPr/>
          <a:lstStyle/>
          <a:p>
            <a:r>
              <a:rPr lang="en-US" dirty="0" smtClean="0"/>
              <a:t>After doing sports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I </a:t>
            </a:r>
            <a:r>
              <a:rPr lang="en-US" dirty="0" smtClean="0"/>
              <a:t>take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 shower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24994" y="1147614"/>
            <a:ext cx="59436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09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1"/>
            <a:ext cx="7344816" cy="1440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 like going on a picnic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 smtClean="0"/>
              <a:t>the forest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624985"/>
            <a:ext cx="3672408" cy="4891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 descr="D:\Фото\DCIM\142_PANA\P142069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528" y="1834773"/>
            <a:ext cx="3456384" cy="4602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977147"/>
            <a:ext cx="2880320" cy="4317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301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50</TotalTime>
  <Words>47</Words>
  <Application>Microsoft Office PowerPoint</Application>
  <PresentationFormat>Экран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Исполнительная</vt:lpstr>
      <vt:lpstr>My activity </vt:lpstr>
      <vt:lpstr>I like fishing </vt:lpstr>
      <vt:lpstr>I like to drive a car</vt:lpstr>
      <vt:lpstr>I like swimming in the sea</vt:lpstr>
      <vt:lpstr>After swimming  I take a sunbath</vt:lpstr>
      <vt:lpstr>I like  to ride  a bike</vt:lpstr>
      <vt:lpstr>I like to do sports</vt:lpstr>
      <vt:lpstr>After doing sports  I take  a  shower</vt:lpstr>
      <vt:lpstr>I like going on a picnic  to the forest</vt:lpstr>
      <vt:lpstr>Like all kids  I love playing with toys</vt:lpstr>
      <vt:lpstr>Thanks for your 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Никита</dc:creator>
  <cp:lastModifiedBy>И.В. Бодрова</cp:lastModifiedBy>
  <cp:revision>6</cp:revision>
  <dcterms:created xsi:type="dcterms:W3CDTF">2018-03-14T15:44:12Z</dcterms:created>
  <dcterms:modified xsi:type="dcterms:W3CDTF">2018-10-10T17:57:49Z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634691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