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89" autoAdjust="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25BF72-ACFF-4B4A-B366-3361803896A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AA797C5-9854-4553-A4F1-ED21424C8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00B0F0"/>
                </a:solidFill>
              </a:rPr>
              <a:t>Агитбригада </a:t>
            </a:r>
            <a:br>
              <a:rPr lang="ru-RU" sz="5400" i="1" dirty="0" smtClean="0">
                <a:solidFill>
                  <a:srgbClr val="00B0F0"/>
                </a:solidFill>
              </a:rPr>
            </a:br>
            <a:r>
              <a:rPr lang="ru-RU" sz="5400" i="1" dirty="0" smtClean="0">
                <a:solidFill>
                  <a:srgbClr val="00B0F0"/>
                </a:solidFill>
              </a:rPr>
              <a:t>«Расти здоровым!!!»</a:t>
            </a:r>
            <a:endParaRPr lang="ru-RU" sz="5400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5072074"/>
            <a:ext cx="5616624" cy="1224136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Подготовлен </a:t>
            </a:r>
          </a:p>
          <a:p>
            <a:r>
              <a:rPr lang="ru-RU" sz="2400" i="1" dirty="0" smtClean="0"/>
              <a:t>отрядом «Красотки»</a:t>
            </a:r>
            <a:endParaRPr lang="ru-RU" sz="2400" i="1" dirty="0" smtClean="0"/>
          </a:p>
          <a:p>
            <a:r>
              <a:rPr lang="ru-RU" sz="2400" i="1" dirty="0" smtClean="0"/>
              <a:t>летнего трудового лагеря</a:t>
            </a:r>
            <a:endParaRPr lang="ru-RU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620688"/>
            <a:ext cx="307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F0"/>
                </a:solidFill>
              </a:rPr>
              <a:t>Ура!</a:t>
            </a:r>
            <a:endParaRPr lang="ru-RU" sz="3600" i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Documents and Settings\Учитель\Рабочий стол\555\P104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0854">
            <a:off x="214282" y="1071546"/>
            <a:ext cx="3770320" cy="2513178"/>
          </a:xfrm>
          <a:prstGeom prst="rect">
            <a:avLst/>
          </a:prstGeom>
          <a:noFill/>
        </p:spPr>
      </p:pic>
      <p:pic>
        <p:nvPicPr>
          <p:cNvPr id="7171" name="Picture 3" descr="C:\Documents and Settings\Учитель\Рабочий стол\555\P1040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3382">
            <a:off x="4619002" y="1139803"/>
            <a:ext cx="4200535" cy="2799946"/>
          </a:xfrm>
          <a:prstGeom prst="rect">
            <a:avLst/>
          </a:prstGeom>
          <a:noFill/>
        </p:spPr>
      </p:pic>
      <p:pic>
        <p:nvPicPr>
          <p:cNvPr id="7172" name="Picture 4" descr="C:\Documents and Settings\Учитель\Рабочий стол\555\P1040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0114">
            <a:off x="4807332" y="3768134"/>
            <a:ext cx="4129097" cy="2752327"/>
          </a:xfrm>
          <a:prstGeom prst="rect">
            <a:avLst/>
          </a:prstGeom>
          <a:noFill/>
        </p:spPr>
      </p:pic>
      <p:pic>
        <p:nvPicPr>
          <p:cNvPr id="7173" name="Picture 5" descr="C:\Documents and Settings\Учитель\Рабочий стол\555\Копия P1040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60277">
            <a:off x="271427" y="3648460"/>
            <a:ext cx="4127510" cy="2751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мы</a:t>
            </a:r>
            <a:endParaRPr lang="ru-RU" dirty="0"/>
          </a:p>
        </p:txBody>
      </p:sp>
      <p:pic>
        <p:nvPicPr>
          <p:cNvPr id="1026" name="Picture 2" descr="F:\555\P1040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322310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555\P1040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5399087" cy="3598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555\P10406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19556"/>
            <a:ext cx="2088231" cy="3132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555\P10407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3865"/>
            <a:ext cx="3058790" cy="2038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682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555\P1040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1085"/>
            <a:ext cx="3024336" cy="4537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555\P1040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32" y="3644589"/>
            <a:ext cx="4376150" cy="2917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555\P10408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5759"/>
            <a:ext cx="2278886" cy="3093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052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55\P1040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648849" cy="3098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555\P1040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8460"/>
            <a:ext cx="3598863" cy="5399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555\P1040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46" y="3765861"/>
            <a:ext cx="4354934" cy="2902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018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876"/>
            <a:ext cx="3817938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Documents and Settings\Учитель\Рабочий стол\планета здоровья\555\P10407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9357">
            <a:off x="285720" y="285729"/>
            <a:ext cx="2928958" cy="2000264"/>
          </a:xfrm>
          <a:prstGeom prst="rect">
            <a:avLst/>
          </a:prstGeom>
          <a:noFill/>
        </p:spPr>
      </p:pic>
      <p:pic>
        <p:nvPicPr>
          <p:cNvPr id="4" name="Рисунок 3" descr="C:\Documents and Settings\Учитель\Рабочий стол\планета здоровья\555\P10407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2770">
            <a:off x="6061791" y="776979"/>
            <a:ext cx="2735426" cy="2291722"/>
          </a:xfrm>
          <a:prstGeom prst="rect">
            <a:avLst/>
          </a:prstGeom>
          <a:noFill/>
        </p:spPr>
      </p:pic>
      <p:pic>
        <p:nvPicPr>
          <p:cNvPr id="5" name="Рисунок 4" descr="C:\Documents and Settings\Учитель\Рабочий стол\планета здоровья\555\P10409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642918"/>
            <a:ext cx="2285664" cy="3429000"/>
          </a:xfrm>
          <a:prstGeom prst="rect">
            <a:avLst/>
          </a:prstGeom>
          <a:noFill/>
        </p:spPr>
      </p:pic>
      <p:pic>
        <p:nvPicPr>
          <p:cNvPr id="6" name="Рисунок 5" descr="C:\Documents and Settings\Учитель\Рабочий стол\планета здоровья\555\P104097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4960">
            <a:off x="714348" y="3000372"/>
            <a:ext cx="2157415" cy="323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B0F0"/>
                </a:solidFill>
              </a:rPr>
              <a:t>Здоровая еда</a:t>
            </a:r>
            <a:endParaRPr lang="ru-RU" sz="3600" i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Documents and Settings\Учитель\Рабочий стол\555\P1040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8502" y="1119122"/>
            <a:ext cx="4129778" cy="2752781"/>
          </a:xfrm>
          <a:prstGeom prst="rect">
            <a:avLst/>
          </a:prstGeom>
          <a:noFill/>
        </p:spPr>
      </p:pic>
      <p:pic>
        <p:nvPicPr>
          <p:cNvPr id="4099" name="Picture 3" descr="C:\Documents and Settings\Учитель\Рабочий стол\555\P1040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82" y="3987792"/>
            <a:ext cx="3984462" cy="2655918"/>
          </a:xfrm>
          <a:prstGeom prst="rect">
            <a:avLst/>
          </a:prstGeom>
          <a:noFill/>
        </p:spPr>
      </p:pic>
      <p:pic>
        <p:nvPicPr>
          <p:cNvPr id="4100" name="Picture 4" descr="C:\Documents and Settings\Учитель\Рабочий стол\проект здоровье\89617a920a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00108"/>
            <a:ext cx="3505147" cy="2880793"/>
          </a:xfrm>
          <a:prstGeom prst="rect">
            <a:avLst/>
          </a:prstGeom>
          <a:noFill/>
        </p:spPr>
      </p:pic>
      <p:pic>
        <p:nvPicPr>
          <p:cNvPr id="4101" name="Picture 5" descr="C:\Documents and Settings\Учитель\Рабочий стол\проект здоровье\60687890_11131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61038"/>
            <a:ext cx="3857652" cy="2702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B0F0"/>
                </a:solidFill>
              </a:rPr>
              <a:t>Режим дня</a:t>
            </a:r>
            <a:endParaRPr lang="ru-RU" sz="3600" i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Documents and Settings\Учитель\Рабочий стол\555\P104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290"/>
            <a:ext cx="3343771" cy="2228853"/>
          </a:xfrm>
          <a:prstGeom prst="rect">
            <a:avLst/>
          </a:prstGeom>
          <a:noFill/>
        </p:spPr>
      </p:pic>
      <p:pic>
        <p:nvPicPr>
          <p:cNvPr id="5123" name="Picture 3" descr="C:\Documents and Settings\Учитель\Рабочий стол\проект здоровье\1758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5663">
            <a:off x="5447842" y="3261542"/>
            <a:ext cx="3425874" cy="2285992"/>
          </a:xfrm>
          <a:prstGeom prst="rect">
            <a:avLst/>
          </a:prstGeom>
          <a:noFill/>
        </p:spPr>
      </p:pic>
      <p:pic>
        <p:nvPicPr>
          <p:cNvPr id="5124" name="Picture 4" descr="C:\Documents and Settings\Учитель\Рабочий стол\проект здоровье\1424289992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714620"/>
            <a:ext cx="2881314" cy="3143272"/>
          </a:xfrm>
          <a:prstGeom prst="rect">
            <a:avLst/>
          </a:prstGeom>
          <a:noFill/>
        </p:spPr>
      </p:pic>
      <p:pic>
        <p:nvPicPr>
          <p:cNvPr id="5125" name="Picture 5" descr="C:\Documents and Settings\Учитель\Рабочий стол\проект здоровье\t1larg_fall_asleep_wo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028" y="571480"/>
            <a:ext cx="2880351" cy="1785950"/>
          </a:xfrm>
          <a:prstGeom prst="rect">
            <a:avLst/>
          </a:prstGeom>
          <a:noFill/>
        </p:spPr>
      </p:pic>
      <p:pic>
        <p:nvPicPr>
          <p:cNvPr id="5126" name="Picture 6" descr="C:\Documents and Settings\Учитель\Рабочий стол\проект здоровье\783449F3490F8E4249E9DE2BAA2B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28812">
            <a:off x="248060" y="3531340"/>
            <a:ext cx="2027884" cy="2575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698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B0F0"/>
                </a:solidFill>
              </a:rPr>
              <a:t>Здоровье человека во многом зависит от образа жизни, поведения и умения помочь себе и другим в трудную минуту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57148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B0F0"/>
                </a:solidFill>
              </a:rPr>
              <a:t>Мудрый муравей</a:t>
            </a:r>
            <a:endParaRPr lang="ru-RU" sz="3600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Учитель\Рабочий стол\през\мурав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28736"/>
            <a:ext cx="76200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Рабочий стол\през\hjp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44038">
            <a:off x="325689" y="483664"/>
            <a:ext cx="3619505" cy="2714629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Рабочий стол\през\gfkmv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8701">
            <a:off x="4758249" y="227694"/>
            <a:ext cx="3307680" cy="3678725"/>
          </a:xfrm>
          <a:prstGeom prst="rect">
            <a:avLst/>
          </a:prstGeom>
          <a:noFill/>
        </p:spPr>
      </p:pic>
      <p:pic>
        <p:nvPicPr>
          <p:cNvPr id="2052" name="Picture 4" descr="C:\Documents and Settings\Учитель\Рабочий стол\през\дикий ко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1703">
            <a:off x="4433299" y="3605249"/>
            <a:ext cx="4142689" cy="2921348"/>
          </a:xfrm>
          <a:prstGeom prst="rect">
            <a:avLst/>
          </a:prstGeom>
          <a:noFill/>
        </p:spPr>
      </p:pic>
      <p:pic>
        <p:nvPicPr>
          <p:cNvPr id="2053" name="Picture 5" descr="C:\Documents and Settings\Учитель\Рабочий стол\през\кабан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87343">
            <a:off x="954196" y="2957030"/>
            <a:ext cx="2906615" cy="3512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итель\Рабочий стол\през\зима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65575">
            <a:off x="252435" y="357305"/>
            <a:ext cx="4184743" cy="3138558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Рабочий стол\през\дожд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71440">
            <a:off x="4433966" y="577081"/>
            <a:ext cx="4350822" cy="2898224"/>
          </a:xfrm>
          <a:prstGeom prst="rect">
            <a:avLst/>
          </a:prstGeom>
          <a:noFill/>
        </p:spPr>
      </p:pic>
      <p:pic>
        <p:nvPicPr>
          <p:cNvPr id="3076" name="Picture 4" descr="C:\Documents and Settings\Учитель\Рабочий стол\през\лето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9809">
            <a:off x="322926" y="3542752"/>
            <a:ext cx="3786214" cy="2840251"/>
          </a:xfrm>
          <a:prstGeom prst="rect">
            <a:avLst/>
          </a:prstGeom>
          <a:noFill/>
        </p:spPr>
      </p:pic>
      <p:pic>
        <p:nvPicPr>
          <p:cNvPr id="3077" name="Picture 5" descr="C:\Documents and Settings\Учитель\Рабочий стол\през\весн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71998">
            <a:off x="4297626" y="3709546"/>
            <a:ext cx="3767427" cy="2829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60648"/>
            <a:ext cx="308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00B0F0"/>
                </a:solidFill>
              </a:rPr>
              <a:t>зарядка</a:t>
            </a:r>
            <a:endParaRPr lang="ru-RU" sz="4400" i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Documents and Settings\Учитель\Рабочий стол\555\P1040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786902" cy="2524231"/>
          </a:xfrm>
          <a:prstGeom prst="rect">
            <a:avLst/>
          </a:prstGeom>
          <a:noFill/>
        </p:spPr>
      </p:pic>
      <p:pic>
        <p:nvPicPr>
          <p:cNvPr id="6147" name="Picture 3" descr="C:\Documents and Settings\Учитель\Рабочий стол\555\P1040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143248"/>
            <a:ext cx="2204065" cy="3306583"/>
          </a:xfrm>
          <a:prstGeom prst="rect">
            <a:avLst/>
          </a:prstGeom>
          <a:noFill/>
        </p:spPr>
      </p:pic>
      <p:pic>
        <p:nvPicPr>
          <p:cNvPr id="6148" name="Picture 4" descr="C:\Documents and Settings\Учитель\Рабочий стол\слайд-здоровье\child-summer-games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185" y="428604"/>
            <a:ext cx="3452815" cy="2461556"/>
          </a:xfrm>
          <a:prstGeom prst="rect">
            <a:avLst/>
          </a:prstGeom>
          <a:noFill/>
        </p:spPr>
      </p:pic>
      <p:pic>
        <p:nvPicPr>
          <p:cNvPr id="6149" name="Picture 5" descr="C:\Documents and Settings\Учитель\Рабочий стол\слайд-здоровье\193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857628"/>
            <a:ext cx="3400721" cy="2757353"/>
          </a:xfrm>
          <a:prstGeom prst="rect">
            <a:avLst/>
          </a:prstGeom>
          <a:noFill/>
        </p:spPr>
      </p:pic>
      <p:pic>
        <p:nvPicPr>
          <p:cNvPr id="6150" name="Picture 6" descr="C:\Documents and Settings\Учитель\Рабочий стол\слайд-здоровье\727f31a5d20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786190"/>
            <a:ext cx="292302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100</TotalTime>
  <Words>40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Агитбригада  «Расти здоровым!!!»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Это мы</vt:lpstr>
      <vt:lpstr>Слайд 12</vt:lpstr>
      <vt:lpstr>Слайд 13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Агитбригада  «Расти здоровым!!!»</dc:title>
  <dc:creator>Учитель</dc:creator>
  <cp:lastModifiedBy>СОШ1</cp:lastModifiedBy>
  <cp:revision>13</cp:revision>
  <dcterms:created xsi:type="dcterms:W3CDTF">2012-06-21T09:01:34Z</dcterms:created>
  <dcterms:modified xsi:type="dcterms:W3CDTF">2020-01-24T12:39:53Z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1163972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D5.1.2</vt:lpwstr>
  </property>
</Properties>
</file>