
<file path=[Content_Types].xml><?xml version="1.0" encoding="utf-8"?>
<Types xmlns="http://schemas.openxmlformats.org/package/2006/content-types">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presProps+xml" PartName="/ppt/presProps.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theme+xml" PartName="/ppt/theme/theme1.xml"/>
  <Default ContentType="image/jpeg" Extension="jpeg"/>
  <Override ContentType="application/vnd.openxmlformats-officedocument.presentationml.slideLayout+xml" PartName="/ppt/slideLayouts/slideLayout2.xml"/>
  <Override ContentType="application/vnd.openxmlformats-officedocument.presentationml.slideLayout+xml" PartName="/ppt/slideLayouts/slideLayout3.xml"/>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extended-properties+xml" PartName="/docProps/app.xml"/>
  <Override ContentType="application/vnd.openxmlformats-officedocument.presentationml.tableStyles+xml" PartName="/ppt/tableStyles.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xml" PartName="/ppt/slides/slide7.xml"/>
  <Override ContentType="application/vnd.openxmlformats-officedocument.presentationml.viewProps+xml" PartName="/ppt/viewProps.xml"/>
  <Override ContentType="application/vnd.openxmlformats-officedocument.presentationml.slideLayout+xml" PartName="/ppt/slideLayouts/slideLayout9.xml"/>
  <Override ContentType="application/vnd.openxmlformats-package.core-properties+xml" PartName="/docProps/core.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80" y="30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B4C71EC6-210F-42DE-9C53-41977AD35B3D}" type="datetimeFigureOut">
              <a:rPr lang="ru-RU" smtClean="0"/>
              <a:pPr/>
              <a:t>15.12.2015</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15.12.2015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15.12.2015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15.12.2015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15.12.2015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15.12.2015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B4C71EC6-210F-42DE-9C53-41977AD35B3D}" type="datetimeFigureOut">
              <a:rPr lang="ru-RU" smtClean="0"/>
              <a:pPr/>
              <a:t>15.12.2015</a:t>
            </a:fld>
            <a:endParaRPr lang="ru-RU"/>
          </a:p>
        </p:txBody>
      </p:sp>
      <p:sp>
        <p:nvSpPr>
          <p:cNvPr id="27" name="Номер слайда 26"/>
          <p:cNvSpPr>
            <a:spLocks noGrp="1"/>
          </p:cNvSpPr>
          <p:nvPr>
            <p:ph type="sldNum" sz="quarter" idx="11"/>
          </p:nvPr>
        </p:nvSpPr>
        <p:spPr/>
        <p:txBody>
          <a:bodyPr rtlCol="0"/>
          <a:lstStyle/>
          <a:p>
            <a:fld id="{B19B0651-EE4F-4900-A07F-96A6BFA9D0F0}"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B4C71EC6-210F-42DE-9C53-41977AD35B3D}" type="datetimeFigureOut">
              <a:rPr lang="ru-RU" smtClean="0"/>
              <a:pPr/>
              <a:t>15.12.2015</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15.12.2015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15.12.2015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15.12.2015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4C71EC6-210F-42DE-9C53-41977AD35B3D}" type="datetimeFigureOut">
              <a:rPr lang="ru-RU" smtClean="0"/>
              <a:pPr/>
              <a:t>15.12.2015</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1412776"/>
            <a:ext cx="8458200" cy="1470025"/>
          </a:xfrm>
        </p:spPr>
        <p:txBody>
          <a:bodyPr/>
          <a:lstStyle/>
          <a:p>
            <a:pPr algn="ctr"/>
            <a:r>
              <a:rPr lang="en-US" b="1" dirty="0"/>
              <a:t>The Museum </a:t>
            </a:r>
            <a:r>
              <a:rPr lang="ru-RU" b="1" dirty="0" smtClean="0"/>
              <a:t/>
            </a:r>
            <a:br>
              <a:rPr lang="ru-RU" b="1" dirty="0" smtClean="0"/>
            </a:br>
            <a:r>
              <a:rPr lang="en-US" b="1" dirty="0" smtClean="0"/>
              <a:t>of </a:t>
            </a:r>
            <a:r>
              <a:rPr lang="en-US" b="1" dirty="0"/>
              <a:t>Soviet arcade games</a:t>
            </a:r>
            <a:endParaRPr lang="ru-RU" b="1" dirty="0"/>
          </a:p>
        </p:txBody>
      </p:sp>
      <p:sp>
        <p:nvSpPr>
          <p:cNvPr id="3" name="Подзаголовок 2"/>
          <p:cNvSpPr>
            <a:spLocks noGrp="1"/>
          </p:cNvSpPr>
          <p:nvPr>
            <p:ph type="subTitle" idx="1"/>
          </p:nvPr>
        </p:nvSpPr>
        <p:spPr>
          <a:xfrm>
            <a:off x="5868144" y="4725144"/>
            <a:ext cx="2808312" cy="1656184"/>
          </a:xfrm>
        </p:spPr>
        <p:txBody>
          <a:bodyPr>
            <a:normAutofit/>
          </a:bodyPr>
          <a:lstStyle/>
          <a:p>
            <a:pPr algn="r"/>
            <a:r>
              <a:rPr lang="en-US" sz="2800" b="1" dirty="0" smtClean="0">
                <a:solidFill>
                  <a:schemeClr val="tx1"/>
                </a:solidFill>
              </a:rPr>
              <a:t>  Created by </a:t>
            </a:r>
          </a:p>
          <a:p>
            <a:pPr algn="r"/>
            <a:r>
              <a:rPr lang="en-US" sz="2800" b="1" dirty="0" err="1" smtClean="0">
                <a:solidFill>
                  <a:schemeClr val="tx1"/>
                </a:solidFill>
              </a:rPr>
              <a:t>Bodrov</a:t>
            </a:r>
            <a:r>
              <a:rPr lang="en-US" sz="2800" b="1" dirty="0" smtClean="0">
                <a:solidFill>
                  <a:schemeClr val="tx1"/>
                </a:solidFill>
              </a:rPr>
              <a:t> Nick</a:t>
            </a:r>
          </a:p>
          <a:p>
            <a:pPr algn="r"/>
            <a:r>
              <a:rPr lang="en-US" sz="2800" b="1" dirty="0" smtClean="0">
                <a:solidFill>
                  <a:schemeClr val="tx1"/>
                </a:solidFill>
              </a:rPr>
              <a:t>9</a:t>
            </a:r>
            <a:r>
              <a:rPr lang="ru-RU" sz="2800" b="1" dirty="0" smtClean="0">
                <a:solidFill>
                  <a:schemeClr val="tx1"/>
                </a:solidFill>
              </a:rPr>
              <a:t>«</a:t>
            </a:r>
            <a:r>
              <a:rPr lang="en-US" sz="2800" b="1" dirty="0" smtClean="0">
                <a:solidFill>
                  <a:schemeClr val="tx1"/>
                </a:solidFill>
              </a:rPr>
              <a:t>B</a:t>
            </a:r>
            <a:r>
              <a:rPr lang="ru-RU" sz="2800" b="1" dirty="0" smtClean="0">
                <a:solidFill>
                  <a:schemeClr val="tx1"/>
                </a:solidFill>
              </a:rPr>
              <a:t>»</a:t>
            </a:r>
            <a:r>
              <a:rPr lang="en-US" sz="2800" b="1" dirty="0" smtClean="0">
                <a:solidFill>
                  <a:schemeClr val="tx1"/>
                </a:solidFill>
              </a:rPr>
              <a:t> form</a:t>
            </a:r>
          </a:p>
          <a:p>
            <a:pPr algn="r"/>
            <a:endParaRPr lang="ru-RU" sz="2800" dirty="0"/>
          </a:p>
        </p:txBody>
      </p:sp>
      <p:pic>
        <p:nvPicPr>
          <p:cNvPr id="6146" name="Picture 2" descr="C:\Users\Никос\Desktop\10-kopeek-igrovye-avtomaty3035.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11560" y="3983011"/>
            <a:ext cx="4392488" cy="275835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04468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5" name="Прямоугольник 4"/>
          <p:cNvSpPr/>
          <p:nvPr/>
        </p:nvSpPr>
        <p:spPr>
          <a:xfrm>
            <a:off x="107504" y="5589240"/>
            <a:ext cx="8928992" cy="1077218"/>
          </a:xfrm>
          <a:prstGeom prst="rect">
            <a:avLst/>
          </a:prstGeom>
        </p:spPr>
        <p:txBody>
          <a:bodyPr wrap="square">
            <a:spAutoFit/>
          </a:bodyPr>
          <a:lstStyle/>
          <a:p>
            <a:pPr algn="ctr"/>
            <a:r>
              <a:rPr lang="en-US" sz="3200" dirty="0" smtClean="0"/>
              <a:t>It`s </a:t>
            </a:r>
            <a:r>
              <a:rPr lang="en-US" sz="3200" dirty="0"/>
              <a:t>one of the most amazing museums of the capital, receiving its visitors since 2007.</a:t>
            </a:r>
            <a:endParaRPr lang="ru-RU" sz="3200" dirty="0"/>
          </a:p>
        </p:txBody>
      </p:sp>
      <p:pic>
        <p:nvPicPr>
          <p:cNvPr id="1026" name="Picture 2" descr="C:\Users\Никос\Desktop\kiskZMLegOmQmPaftfBNg.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60521" y="277264"/>
            <a:ext cx="8631959" cy="53119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07642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71593" y="548680"/>
            <a:ext cx="3672407" cy="7137679"/>
          </a:xfrm>
        </p:spPr>
        <p:txBody>
          <a:bodyPr>
            <a:noAutofit/>
          </a:bodyPr>
          <a:lstStyle/>
          <a:p>
            <a:pPr marL="0" indent="0">
              <a:buNone/>
            </a:pPr>
            <a:r>
              <a:rPr lang="en-US" sz="2400" b="1" dirty="0" smtClean="0"/>
              <a:t>  The only and unique collection of this Museum is a made in the USSR, beginning in the 1970s, slot machines. At the moment there are more than 60 slot machines. The most famous and successful, which allowed play to all comers, can be called, "Rally", "battleship", "Air battle", "Sniper", "Football", and many others.</a:t>
            </a:r>
            <a:endParaRPr lang="ru-RU" sz="2400" b="1" dirty="0"/>
          </a:p>
        </p:txBody>
      </p:sp>
      <p:pic>
        <p:nvPicPr>
          <p:cNvPr id="2051" name="Picture 3" descr="C:\Users\Никос\Desktop\OgzriEBZS-g.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1521" y="1052736"/>
            <a:ext cx="4606782" cy="525658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06527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251520" y="4514924"/>
            <a:ext cx="8604448" cy="2154436"/>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800" b="1" i="0" u="none" strike="noStrike" cap="none" normalizeH="0" baseline="0" dirty="0" err="1" smtClean="0">
                <a:ln>
                  <a:noFill/>
                </a:ln>
                <a:solidFill>
                  <a:srgbClr val="222222"/>
                </a:solidFill>
                <a:latin typeface="+mj-lt"/>
                <a:cs typeface="Arial" pitchFamily="34" charset="0"/>
              </a:rPr>
              <a:t>Inside</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it</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is</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similar</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to</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the</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most</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common</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playing</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room</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However</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starting</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to</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play</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the</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machines</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instantly</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forget</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about</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the</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internal</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decor</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of</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the</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room</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and</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through</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space</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and</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time</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move</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to</a:t>
            </a:r>
            <a:r>
              <a:rPr kumimoji="0" lang="ru-RU" altLang="ru-RU" sz="2800" b="1" i="0" u="none" strike="noStrike" cap="none" normalizeH="0" baseline="0" dirty="0" smtClean="0">
                <a:ln>
                  <a:noFill/>
                </a:ln>
                <a:solidFill>
                  <a:srgbClr val="222222"/>
                </a:solidFill>
                <a:latin typeface="+mj-lt"/>
                <a:cs typeface="Arial" pitchFamily="34" charset="0"/>
              </a:rPr>
              <a:t> 20-30 </a:t>
            </a:r>
            <a:r>
              <a:rPr kumimoji="0" lang="ru-RU" altLang="ru-RU" sz="2800" b="1" i="0" u="none" strike="noStrike" cap="none" normalizeH="0" baseline="0" dirty="0" err="1" smtClean="0">
                <a:ln>
                  <a:noFill/>
                </a:ln>
                <a:solidFill>
                  <a:srgbClr val="222222"/>
                </a:solidFill>
                <a:latin typeface="+mj-lt"/>
                <a:cs typeface="Arial" pitchFamily="34" charset="0"/>
              </a:rPr>
              <a:t>years</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ago</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when</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this</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game</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cost</a:t>
            </a:r>
            <a:r>
              <a:rPr kumimoji="0" lang="ru-RU" altLang="ru-RU" sz="2800" b="1" i="0" u="none" strike="noStrike" cap="none" normalizeH="0" baseline="0" dirty="0" smtClean="0">
                <a:ln>
                  <a:noFill/>
                </a:ln>
                <a:solidFill>
                  <a:srgbClr val="222222"/>
                </a:solidFill>
                <a:latin typeface="+mj-lt"/>
                <a:cs typeface="Arial" pitchFamily="34" charset="0"/>
              </a:rPr>
              <a:t> </a:t>
            </a:r>
            <a:r>
              <a:rPr kumimoji="0" lang="ru-RU" altLang="ru-RU" sz="2800" b="1" i="0" u="none" strike="noStrike" cap="none" normalizeH="0" baseline="0" dirty="0" err="1" smtClean="0">
                <a:ln>
                  <a:noFill/>
                </a:ln>
                <a:solidFill>
                  <a:srgbClr val="222222"/>
                </a:solidFill>
                <a:latin typeface="+mj-lt"/>
                <a:cs typeface="Arial" pitchFamily="34" charset="0"/>
              </a:rPr>
              <a:t>only</a:t>
            </a:r>
            <a:r>
              <a:rPr kumimoji="0" lang="ru-RU" altLang="ru-RU" sz="2800" b="1" i="0" u="none" strike="noStrike" cap="none" normalizeH="0" baseline="0" dirty="0" smtClean="0">
                <a:ln>
                  <a:noFill/>
                </a:ln>
                <a:solidFill>
                  <a:srgbClr val="222222"/>
                </a:solidFill>
                <a:latin typeface="+mj-lt"/>
                <a:cs typeface="Arial" pitchFamily="34" charset="0"/>
              </a:rPr>
              <a:t> 15 </a:t>
            </a:r>
            <a:r>
              <a:rPr kumimoji="0" lang="ru-RU" altLang="ru-RU" sz="2800" b="1" i="0" u="none" strike="noStrike" cap="none" normalizeH="0" baseline="0" dirty="0" err="1" smtClean="0">
                <a:ln>
                  <a:noFill/>
                </a:ln>
                <a:solidFill>
                  <a:srgbClr val="222222"/>
                </a:solidFill>
                <a:latin typeface="+mj-lt"/>
                <a:cs typeface="Arial" pitchFamily="34" charset="0"/>
              </a:rPr>
              <a:t>cents</a:t>
            </a:r>
            <a:r>
              <a:rPr kumimoji="0" lang="ru-RU" altLang="ru-RU" sz="2800" b="1" i="0" u="none" strike="noStrike" cap="none" normalizeH="0" baseline="0" dirty="0" smtClean="0">
                <a:ln>
                  <a:noFill/>
                </a:ln>
                <a:solidFill>
                  <a:srgbClr val="222222"/>
                </a:solidFill>
                <a:latin typeface="+mj-lt"/>
                <a:cs typeface="Arial" pitchFamily="34" charset="0"/>
              </a:rPr>
              <a:t>.</a:t>
            </a:r>
            <a:r>
              <a:rPr kumimoji="0" lang="ru-RU" altLang="ru-RU" sz="2800" b="1" i="0" u="none" strike="noStrike" cap="none" normalizeH="0" baseline="0" dirty="0" smtClean="0">
                <a:ln>
                  <a:noFill/>
                </a:ln>
                <a:solidFill>
                  <a:schemeClr val="tx1"/>
                </a:solidFill>
                <a:latin typeface="+mj-lt"/>
                <a:cs typeface="Arial" pitchFamily="34" charset="0"/>
              </a:rPr>
              <a:t> </a:t>
            </a:r>
          </a:p>
        </p:txBody>
      </p:sp>
      <p:pic>
        <p:nvPicPr>
          <p:cNvPr id="3074" name="Picture 2" descr="C:\Users\Никос\Desktop\393883.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5576" y="260648"/>
            <a:ext cx="7560839" cy="422147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79904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39144" y="4116213"/>
            <a:ext cx="6141368" cy="2985195"/>
          </a:xfrm>
        </p:spPr>
        <p:txBody>
          <a:bodyPr>
            <a:noAutofit/>
          </a:bodyPr>
          <a:lstStyle/>
          <a:p>
            <a:pPr marL="0" indent="0" fontAlgn="base">
              <a:buNone/>
            </a:pPr>
            <a:r>
              <a:rPr lang="en-US" sz="2400" b="1" dirty="0"/>
              <a:t>By purchasing a ticket to the Museum, you will be given 15 Soviet coins. If you need more, then you will be able to purchase more coins: over 300 Russian rubles you will get 15 coins of the USSR. Tickets cost 450 </a:t>
            </a:r>
            <a:r>
              <a:rPr lang="en-US" sz="2400" b="1" dirty="0" err="1" smtClean="0"/>
              <a:t>roubles</a:t>
            </a:r>
            <a:r>
              <a:rPr lang="en-US" sz="2400" b="1" dirty="0"/>
              <a:t>.</a:t>
            </a:r>
            <a:endParaRPr lang="ru-RU" sz="2400" b="1" dirty="0"/>
          </a:p>
        </p:txBody>
      </p:sp>
      <p:pic>
        <p:nvPicPr>
          <p:cNvPr id="4098" name="Picture 2" descr="C:\Users\Никос\Desktop\db0bd6acb9b34cb075f229e4c82c831b.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1521" y="692696"/>
            <a:ext cx="4972993" cy="331236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453555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5013176"/>
            <a:ext cx="8229600" cy="1872208"/>
          </a:xfrm>
        </p:spPr>
        <p:txBody>
          <a:bodyPr/>
          <a:lstStyle/>
          <a:p>
            <a:pPr marL="0" indent="0" algn="ctr">
              <a:buNone/>
            </a:pPr>
            <a:r>
              <a:rPr lang="en-US" b="1" dirty="0" smtClean="0"/>
              <a:t>  And </a:t>
            </a:r>
            <a:r>
              <a:rPr lang="en-US" b="1" dirty="0"/>
              <a:t>the Museum provides additional services such as rental, slot machine, rooms for celebrations and corporate events. The Museum also has a café.</a:t>
            </a:r>
            <a:endParaRPr lang="ru-RU" b="1" dirty="0"/>
          </a:p>
        </p:txBody>
      </p:sp>
      <p:pic>
        <p:nvPicPr>
          <p:cNvPr id="5122" name="Picture 2" descr="C:\Users\Никос\Desktop\2578.jpg.1050x700_q100_crop_upscal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75656" y="812232"/>
            <a:ext cx="5760640" cy="401153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35232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36912"/>
            <a:ext cx="8229600" cy="1800200"/>
          </a:xfrm>
        </p:spPr>
        <p:txBody>
          <a:bodyPr>
            <a:noAutofit/>
          </a:bodyPr>
          <a:lstStyle/>
          <a:p>
            <a:pPr algn="ctr"/>
            <a:r>
              <a:rPr lang="en-US" sz="5400" b="1" dirty="0" smtClean="0">
                <a:solidFill>
                  <a:schemeClr val="tx1"/>
                </a:solidFill>
              </a:rPr>
              <a:t>Thank you </a:t>
            </a:r>
            <a:r>
              <a:rPr lang="ru-RU" sz="5400" b="1" dirty="0" smtClean="0">
                <a:solidFill>
                  <a:schemeClr val="tx1"/>
                </a:solidFill>
              </a:rPr>
              <a:t/>
            </a:r>
            <a:br>
              <a:rPr lang="ru-RU" sz="5400" b="1" dirty="0" smtClean="0">
                <a:solidFill>
                  <a:schemeClr val="tx1"/>
                </a:solidFill>
              </a:rPr>
            </a:br>
            <a:r>
              <a:rPr lang="en-US" sz="5400" b="1" dirty="0" smtClean="0">
                <a:solidFill>
                  <a:schemeClr val="tx1"/>
                </a:solidFill>
              </a:rPr>
              <a:t>for </a:t>
            </a:r>
            <a:r>
              <a:rPr lang="en-US" sz="5400" b="1" dirty="0" smtClean="0">
                <a:solidFill>
                  <a:schemeClr val="tx1"/>
                </a:solidFill>
              </a:rPr>
              <a:t>your attention!</a:t>
            </a:r>
            <a:endParaRPr lang="ru-RU" sz="5400" b="1" dirty="0">
              <a:solidFill>
                <a:schemeClr val="tx1"/>
              </a:solidFill>
            </a:endParaRPr>
          </a:p>
        </p:txBody>
      </p:sp>
    </p:spTree>
    <p:extLst>
      <p:ext uri="{BB962C8B-B14F-4D97-AF65-F5344CB8AC3E}">
        <p14:creationId xmlns:p14="http://schemas.microsoft.com/office/powerpoint/2010/main" xmlns="" val="9096015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38</TotalTime>
  <Words>227</Words>
  <Application>Microsoft Office PowerPoint</Application>
  <PresentationFormat>Экран (4:3)</PresentationFormat>
  <Paragraphs>10</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Городская</vt:lpstr>
      <vt:lpstr>The Museum  of Soviet arcade games</vt:lpstr>
      <vt:lpstr>Слайд 2</vt:lpstr>
      <vt:lpstr>Слайд 3</vt:lpstr>
      <vt:lpstr>Слайд 4</vt:lpstr>
      <vt:lpstr>Слайд 5</vt:lpstr>
      <vt:lpstr>Слайд 6</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Museum of Soviet arcade games</dc:title>
  <dc:creator>Никос</dc:creator>
  <cp:lastModifiedBy>Admin</cp:lastModifiedBy>
  <cp:revision>6</cp:revision>
  <dcterms:created xsi:type="dcterms:W3CDTF">2015-11-24T18:03:54Z</dcterms:created>
  <dcterms:modified xsi:type="dcterms:W3CDTF">2015-12-15T05:48:21Z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337374</vt:lpwstr>
  </property>
  <property fmtid="{D5CDD505-2E9C-101B-9397-08002B2CF9AE}" name="NXPowerLiteSettings" pid="3">
    <vt:lpwstr>F7000400038000</vt:lpwstr>
  </property>
  <property fmtid="{D5CDD505-2E9C-101B-9397-08002B2CF9AE}" name="NXPowerLiteVersion" pid="4">
    <vt:lpwstr>D5.1.2</vt:lpwstr>
  </property>
</Properties>
</file>