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ACD8A3B-0DB3-45F9-8280-00D11DAFA08A}" type="datetimeFigureOut">
              <a:rPr lang="ru-RU" smtClean="0"/>
              <a:t>23.04.2016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6F350A6-DC02-478D-A941-51B94451EE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8" Target="../media/image11.jpeg" Type="http://schemas.openxmlformats.org/officeDocument/2006/relationships/image"/><Relationship Id="rId3" Target="../media/image6.jpeg" Type="http://schemas.openxmlformats.org/officeDocument/2006/relationships/image"/><Relationship Id="rId7" Target="../media/image10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9.png" Type="http://schemas.openxmlformats.org/officeDocument/2006/relationships/image"/><Relationship Id="rId5" Target="../media/image8.jpeg" Type="http://schemas.openxmlformats.org/officeDocument/2006/relationships/image"/><Relationship Id="rId4" Target="../media/image7.jpeg" Type="http://schemas.openxmlformats.org/officeDocument/2006/relationships/image"/><Relationship Id="rId9" Target="../media/image12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412776"/>
            <a:ext cx="6912768" cy="2088233"/>
          </a:xfrm>
        </p:spPr>
        <p:txBody>
          <a:bodyPr>
            <a:noAutofit/>
          </a:bodyPr>
          <a:lstStyle/>
          <a:p>
            <a:r>
              <a:rPr lang="ru-RU" sz="3200" dirty="0" smtClean="0"/>
              <a:t>Английские слова в русском языке. </a:t>
            </a:r>
            <a:br>
              <a:rPr lang="ru-RU" sz="3200" dirty="0" smtClean="0"/>
            </a:br>
            <a:r>
              <a:rPr lang="ru-RU" sz="3200" dirty="0" smtClean="0"/>
              <a:t>Использование их </a:t>
            </a:r>
            <a:br>
              <a:rPr lang="ru-RU" sz="3200" dirty="0" smtClean="0"/>
            </a:br>
            <a:r>
              <a:rPr lang="ru-RU" sz="3200" dirty="0" smtClean="0"/>
              <a:t>в речи современных  подростков.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3886200"/>
            <a:ext cx="4651679" cy="1752600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smtClean="0"/>
              <a:t> </a:t>
            </a:r>
            <a:r>
              <a:rPr lang="ru-RU" sz="1800" dirty="0" smtClean="0"/>
              <a:t>работу выполнили:</a:t>
            </a:r>
          </a:p>
          <a:p>
            <a:pPr algn="r"/>
            <a:r>
              <a:rPr lang="ru-RU" sz="1800" dirty="0" smtClean="0"/>
              <a:t>Северьянов Никита, 7 а класс</a:t>
            </a:r>
          </a:p>
          <a:p>
            <a:pPr algn="r"/>
            <a:r>
              <a:rPr lang="ru-RU" sz="1800" dirty="0" smtClean="0"/>
              <a:t>Коркунов Александр, 7 а класс</a:t>
            </a:r>
          </a:p>
          <a:p>
            <a:pPr algn="r"/>
            <a:r>
              <a:rPr lang="ru-RU" sz="1800" dirty="0" smtClean="0"/>
              <a:t>Моу «</a:t>
            </a:r>
            <a:r>
              <a:rPr lang="ru-RU" sz="1800" dirty="0" err="1" smtClean="0"/>
              <a:t>Жарковская</a:t>
            </a:r>
            <a:r>
              <a:rPr lang="ru-RU" sz="1800" dirty="0" smtClean="0"/>
              <a:t> СОШ № 1»</a:t>
            </a:r>
          </a:p>
          <a:p>
            <a:pPr algn="r"/>
            <a:r>
              <a:rPr lang="ru-RU" sz="1800" dirty="0" smtClean="0"/>
              <a:t>2016г.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30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ПРИЧИНЫ И ЧАСТОТА </a:t>
            </a:r>
            <a:br>
              <a:rPr lang="ru-RU" sz="2800" dirty="0" smtClean="0"/>
            </a:br>
            <a:r>
              <a:rPr lang="ru-RU" sz="2800" dirty="0" smtClean="0"/>
              <a:t>ИСПОЛЬЗОВАНИЯ АНГЛИЦИЗМОВ ПОДРОСТКАМИ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вопрос, почему они используют английские слова ответили:</a:t>
            </a:r>
          </a:p>
          <a:p>
            <a:endParaRPr lang="ru-RU" dirty="0" smtClean="0"/>
          </a:p>
          <a:p>
            <a:r>
              <a:rPr lang="ru-RU" dirty="0" smtClean="0"/>
              <a:t>«необходимо» - 28 уч-ся</a:t>
            </a:r>
          </a:p>
          <a:p>
            <a:r>
              <a:rPr lang="ru-RU" dirty="0" smtClean="0"/>
              <a:t>«круто» - 20 уч-ся</a:t>
            </a:r>
          </a:p>
          <a:p>
            <a:r>
              <a:rPr lang="ru-RU" dirty="0" smtClean="0"/>
              <a:t>«нет русского эквивалента» - 16 уч-ся</a:t>
            </a:r>
          </a:p>
          <a:p>
            <a:r>
              <a:rPr lang="ru-RU" dirty="0" smtClean="0"/>
              <a:t>«нравится, как звучит» - 27 уч-ся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404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ПРИЧИНЫ И ЧАСТОТА </a:t>
            </a:r>
            <a:br>
              <a:rPr lang="ru-RU" sz="2800" dirty="0" smtClean="0"/>
            </a:br>
            <a:r>
              <a:rPr lang="ru-RU" sz="2800" dirty="0" smtClean="0"/>
              <a:t>ИСПОЛЬЗОВАНИЯ АНГЛИЦИЗМОВ ПОДРОСТКАМИ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636911"/>
            <a:ext cx="6196405" cy="3086157"/>
          </a:xfrm>
        </p:spPr>
        <p:txBody>
          <a:bodyPr/>
          <a:lstStyle/>
          <a:p>
            <a:r>
              <a:rPr lang="ru-RU" dirty="0"/>
              <a:t>Г</a:t>
            </a:r>
            <a:r>
              <a:rPr lang="ru-RU" dirty="0" smtClean="0"/>
              <a:t>лавными причинами использования является красивое звучание слова и необходимость (имеются в виду слова-названия различных предметов в быту).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219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КАКОВА КЛАССИФИКАЦИЯ АНГЛИЦИЗМОВ </a:t>
            </a:r>
            <a:br>
              <a:rPr lang="ru-RU" sz="2800" dirty="0" smtClean="0"/>
            </a:br>
            <a:r>
              <a:rPr lang="ru-RU" sz="2800" dirty="0" smtClean="0"/>
              <a:t>В РЕЧИ СОВРЕМЕННЫХ ПОДРОСТКОВ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218099"/>
              </p:ext>
            </p:extLst>
          </p:nvPr>
        </p:nvGraphicFramePr>
        <p:xfrm>
          <a:off x="1475656" y="2348884"/>
          <a:ext cx="6192688" cy="3240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021"/>
                <a:gridCol w="3096667"/>
              </a:tblGrid>
              <a:tr h="3600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Область использования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Результат 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Общение с друзьями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Профессии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Компьютеры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Одежда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Еда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Семья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Погода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0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Описание эмоций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15%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193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ЗАКЛЮЧЕНИЕ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С</a:t>
            </a:r>
            <a:r>
              <a:rPr lang="ru-RU" dirty="0" smtClean="0"/>
              <a:t> одной стороны мы пополняем словарный запас русского языка и облегчаем изучение английского, а с другой стороны мы засоряем наш язык, неоправданно используя огромное количество иностранных слов, которые имеют эквиваленты, и с этим теряем неповторимую красоту и певучесть нашего русского языка.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9567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/>
              <a:t>Спасибо за внимание!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08321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01" y="781207"/>
            <a:ext cx="1997206" cy="1735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1" y="1527224"/>
            <a:ext cx="1841499" cy="1823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04241"/>
            <a:ext cx="1978720" cy="197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440" y="994580"/>
            <a:ext cx="1722136" cy="1444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74214"/>
            <a:ext cx="1944216" cy="1957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804501"/>
            <a:ext cx="2678732" cy="1452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398349"/>
            <a:ext cx="2112873" cy="1379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743" y="3764701"/>
            <a:ext cx="2061364" cy="126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2308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340769"/>
            <a:ext cx="7344816" cy="4752528"/>
          </a:xfrm>
        </p:spPr>
        <p:txBody>
          <a:bodyPr>
            <a:normAutofit/>
          </a:bodyPr>
          <a:lstStyle/>
          <a:p>
            <a:r>
              <a:rPr lang="ru-RU" dirty="0" smtClean="0"/>
              <a:t>Актуальность работы: Мы активно используем эти слова, так как это современно и красиво звучит.  </a:t>
            </a:r>
          </a:p>
          <a:p>
            <a:endParaRPr lang="ru-RU" dirty="0" smtClean="0"/>
          </a:p>
          <a:p>
            <a:r>
              <a:rPr lang="ru-RU" dirty="0" smtClean="0"/>
              <a:t>Гипотеза: Почему и в какой сфере общения англицизмы употребляются чаще всего, если они являются признаком современности, продвинутости у подростков. </a:t>
            </a:r>
          </a:p>
          <a:p>
            <a:endParaRPr lang="ru-RU" dirty="0" smtClean="0"/>
          </a:p>
          <a:p>
            <a:r>
              <a:rPr lang="ru-RU" dirty="0" smtClean="0"/>
              <a:t>Цель: Исследовать употребление англицизмов в речи подростков от 13 до 15 лет.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9761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5964" y="1066801"/>
            <a:ext cx="7144428" cy="481047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Задачи:    </a:t>
            </a:r>
          </a:p>
          <a:p>
            <a:r>
              <a:rPr lang="ru-RU" dirty="0" smtClean="0"/>
              <a:t>1.	изучить теоретические основы исследования;</a:t>
            </a:r>
          </a:p>
          <a:p>
            <a:r>
              <a:rPr lang="ru-RU" dirty="0" smtClean="0"/>
              <a:t>2.	провести  анкетирование среди подростков 13-15 лет и составить и составить словарь англицизмов;</a:t>
            </a:r>
          </a:p>
          <a:p>
            <a:r>
              <a:rPr lang="ru-RU" dirty="0" smtClean="0"/>
              <a:t>3.	определить причины      появления англицизмов;  </a:t>
            </a:r>
          </a:p>
          <a:p>
            <a:r>
              <a:rPr lang="ru-RU" dirty="0" smtClean="0"/>
              <a:t>4.	выявить наиболее часто употребляемые англицизмы и классифицировать их по сферам общения;</a:t>
            </a:r>
          </a:p>
          <a:p>
            <a:r>
              <a:rPr lang="ru-RU" dirty="0" smtClean="0"/>
              <a:t>5.	сделать анализ употребления англицизмов в речи подростков. </a:t>
            </a:r>
          </a:p>
          <a:p>
            <a:pPr marL="0" indent="0">
              <a:buNone/>
            </a:pPr>
            <a:r>
              <a:rPr lang="ru-RU" dirty="0" smtClean="0"/>
              <a:t>	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729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268760"/>
            <a:ext cx="6912768" cy="4896544"/>
          </a:xfrm>
        </p:spPr>
        <p:txBody>
          <a:bodyPr>
            <a:normAutofit/>
          </a:bodyPr>
          <a:lstStyle/>
          <a:p>
            <a:r>
              <a:rPr lang="ru-RU" dirty="0" smtClean="0"/>
              <a:t>Предмет исследования: употребление английский слов в речи современных подростков.  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      </a:t>
            </a:r>
          </a:p>
          <a:p>
            <a:r>
              <a:rPr lang="ru-RU" dirty="0" smtClean="0"/>
              <a:t>Объект исследования: составленный словарь англицизмов.</a:t>
            </a:r>
          </a:p>
          <a:p>
            <a:endParaRPr lang="ru-RU" dirty="0" smtClean="0"/>
          </a:p>
          <a:p>
            <a:r>
              <a:rPr lang="ru-RU" dirty="0" smtClean="0"/>
              <a:t>Методы исследования: социологический опрос, анкетирование, сравнение и классификация.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3558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АНГЛИЦИЗМОВ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Англицизм — это заимствование из английского языка в каком-либо другом языке. </a:t>
            </a:r>
          </a:p>
          <a:p>
            <a:r>
              <a:rPr lang="ru-RU" dirty="0" smtClean="0"/>
              <a:t>Англицизмы –  это заимствования. Как они появляются в русском языке,  для чего, и как влияют на  речь современных подростков, - на  эти вопросы мы постараемся  найти ответы в результате  нашего исследования.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325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100" dirty="0" smtClean="0"/>
              <a:t>ПРИЧИНЫ ПОЯВЛЕНИЯ АНГЛИЦИЗМОВ</a:t>
            </a:r>
            <a:br>
              <a:rPr lang="ru-RU" sz="3100" dirty="0" smtClean="0"/>
            </a:br>
            <a:r>
              <a:rPr lang="ru-RU" sz="3100" dirty="0" smtClean="0"/>
              <a:t> В РУССКОМ ЯЗЫКЕ   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Модно</a:t>
            </a:r>
          </a:p>
          <a:p>
            <a:r>
              <a:rPr lang="ru-RU" dirty="0" smtClean="0"/>
              <a:t>2. Красиво звучит</a:t>
            </a:r>
          </a:p>
          <a:p>
            <a:r>
              <a:rPr lang="ru-RU" dirty="0" smtClean="0"/>
              <a:t>3. Воспринимается как более престижное</a:t>
            </a:r>
          </a:p>
          <a:p>
            <a:r>
              <a:rPr lang="ru-RU" dirty="0" smtClean="0"/>
              <a:t>4. Необходим для наименования новых предметов, понятий, явлений</a:t>
            </a:r>
          </a:p>
          <a:p>
            <a:r>
              <a:rPr lang="ru-RU" dirty="0" smtClean="0"/>
              <a:t>5. Приносит в язык больше выразительных средств.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8023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920880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	</a:t>
            </a:r>
            <a:r>
              <a:rPr lang="ru-RU" sz="3100" dirty="0" smtClean="0"/>
              <a:t>ИСПОЛЬЗОВАНИЕ АНГЛИЦИЗМОВ</a:t>
            </a:r>
            <a:br>
              <a:rPr lang="ru-RU" sz="3100" dirty="0" smtClean="0"/>
            </a:br>
            <a:r>
              <a:rPr lang="ru-RU" sz="3100" dirty="0" smtClean="0"/>
              <a:t> В РЕЧИ ПОДРОСТКОВ 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700808"/>
            <a:ext cx="7272808" cy="489654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 - "инглиш"- перенос из жаргона  школьников от "</a:t>
            </a:r>
            <a:r>
              <a:rPr lang="ru-RU" dirty="0" err="1" smtClean="0"/>
              <a:t>English</a:t>
            </a:r>
            <a:r>
              <a:rPr lang="ru-RU" dirty="0" smtClean="0"/>
              <a:t>" - английский  язык (На инглиш идешь?);</a:t>
            </a:r>
          </a:p>
          <a:p>
            <a:r>
              <a:rPr lang="ru-RU" dirty="0" smtClean="0"/>
              <a:t> - "</a:t>
            </a:r>
            <a:r>
              <a:rPr lang="ru-RU" dirty="0" err="1" smtClean="0"/>
              <a:t>холидей</a:t>
            </a:r>
            <a:r>
              <a:rPr lang="ru-RU" dirty="0" smtClean="0"/>
              <a:t>" - от "</a:t>
            </a:r>
            <a:r>
              <a:rPr lang="ru-RU" dirty="0" err="1" smtClean="0"/>
              <a:t>holiday</a:t>
            </a:r>
            <a:r>
              <a:rPr lang="ru-RU" dirty="0" smtClean="0"/>
              <a:t>" - каникулы (В моей жизни все ОК, скоро  будет </a:t>
            </a:r>
            <a:r>
              <a:rPr lang="ru-RU" dirty="0" err="1" smtClean="0"/>
              <a:t>холидей</a:t>
            </a:r>
            <a:r>
              <a:rPr lang="ru-RU" dirty="0" smtClean="0"/>
              <a:t>);</a:t>
            </a:r>
          </a:p>
          <a:p>
            <a:r>
              <a:rPr lang="ru-RU" dirty="0" smtClean="0"/>
              <a:t> - "бойфренд " - от "</a:t>
            </a:r>
            <a:r>
              <a:rPr lang="ru-RU" dirty="0" err="1" smtClean="0"/>
              <a:t>boy-friend</a:t>
            </a:r>
            <a:r>
              <a:rPr lang="ru-RU" dirty="0" smtClean="0"/>
              <a:t>" или «</a:t>
            </a:r>
            <a:r>
              <a:rPr lang="ru-RU" dirty="0" err="1" smtClean="0"/>
              <a:t>girl-friend</a:t>
            </a:r>
            <a:r>
              <a:rPr lang="ru-RU" dirty="0" smtClean="0"/>
              <a:t>» - друг, подруга (Он мой бойфренд);</a:t>
            </a:r>
          </a:p>
          <a:p>
            <a:r>
              <a:rPr lang="ru-RU" dirty="0" smtClean="0"/>
              <a:t> - "боты" - от "</a:t>
            </a:r>
            <a:r>
              <a:rPr lang="ru-RU" dirty="0" err="1" smtClean="0"/>
              <a:t>boot</a:t>
            </a:r>
            <a:r>
              <a:rPr lang="ru-RU" dirty="0" smtClean="0"/>
              <a:t>" - обувь, туфли  (Столько ботов, а бутиться  не во что); </a:t>
            </a:r>
          </a:p>
          <a:p>
            <a:r>
              <a:rPr lang="ru-RU" dirty="0" smtClean="0"/>
              <a:t> - "</a:t>
            </a:r>
            <a:r>
              <a:rPr lang="ru-RU" dirty="0" err="1" smtClean="0"/>
              <a:t>фейс</a:t>
            </a:r>
            <a:r>
              <a:rPr lang="ru-RU" dirty="0" smtClean="0"/>
              <a:t>" - от "</a:t>
            </a:r>
            <a:r>
              <a:rPr lang="ru-RU" dirty="0" err="1" smtClean="0"/>
              <a:t>face</a:t>
            </a:r>
            <a:r>
              <a:rPr lang="ru-RU" dirty="0" smtClean="0"/>
              <a:t>" - лицо (На  уроке главное - </a:t>
            </a:r>
            <a:r>
              <a:rPr lang="ru-RU" dirty="0" err="1" smtClean="0"/>
              <a:t>фейсом</a:t>
            </a:r>
            <a:r>
              <a:rPr lang="ru-RU" dirty="0" smtClean="0"/>
              <a:t> в грязь  не упасть); </a:t>
            </a:r>
          </a:p>
          <a:p>
            <a:r>
              <a:rPr lang="ru-RU" dirty="0" smtClean="0"/>
              <a:t> - "комп" - от "</a:t>
            </a:r>
            <a:r>
              <a:rPr lang="ru-RU" dirty="0" err="1" smtClean="0"/>
              <a:t>computer</a:t>
            </a:r>
            <a:r>
              <a:rPr lang="ru-RU" dirty="0" smtClean="0"/>
              <a:t>" - компьютер  (Опять мой комп завис);</a:t>
            </a:r>
          </a:p>
          <a:p>
            <a:r>
              <a:rPr lang="ru-RU" dirty="0" smtClean="0"/>
              <a:t> - "</a:t>
            </a:r>
            <a:r>
              <a:rPr lang="ru-RU" dirty="0" err="1" smtClean="0"/>
              <a:t>дивидишник</a:t>
            </a:r>
            <a:r>
              <a:rPr lang="ru-RU" dirty="0" smtClean="0"/>
              <a:t>" - от "DVD-</a:t>
            </a:r>
            <a:r>
              <a:rPr lang="ru-RU" dirty="0" err="1" smtClean="0"/>
              <a:t>player</a:t>
            </a:r>
            <a:r>
              <a:rPr lang="ru-RU" dirty="0" smtClean="0"/>
              <a:t>" - DVD плейер (Дай что-нибудь посмотреть  по </a:t>
            </a:r>
            <a:r>
              <a:rPr lang="ru-RU" dirty="0" err="1" smtClean="0"/>
              <a:t>дивидишнику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«</a:t>
            </a:r>
            <a:r>
              <a:rPr lang="ru-RU" dirty="0" err="1" smtClean="0"/>
              <a:t>чатиться</a:t>
            </a:r>
            <a:r>
              <a:rPr lang="ru-RU" dirty="0" smtClean="0"/>
              <a:t>» - от «</a:t>
            </a:r>
            <a:r>
              <a:rPr lang="ru-RU" dirty="0" err="1" smtClean="0"/>
              <a:t>chat</a:t>
            </a:r>
            <a:r>
              <a:rPr lang="ru-RU" dirty="0" smtClean="0"/>
              <a:t>» - болтать (Вчера весь вечер </a:t>
            </a:r>
            <a:r>
              <a:rPr lang="ru-RU" dirty="0" err="1" smtClean="0"/>
              <a:t>чатились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07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7776864" cy="1296144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ПРИЧИНЫ И ЧАСТОТА </a:t>
            </a:r>
            <a:br>
              <a:rPr lang="ru-RU" sz="2800" dirty="0" smtClean="0"/>
            </a:br>
            <a:r>
              <a:rPr lang="ru-RU" sz="2800" dirty="0" smtClean="0"/>
              <a:t>ИСПОЛЬЗОВАНИЯ АНГЛИЦИЗМОВ ПОДРОСТКАМИ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492895"/>
            <a:ext cx="6196405" cy="3230173"/>
          </a:xfrm>
        </p:spPr>
        <p:txBody>
          <a:bodyPr/>
          <a:lstStyle/>
          <a:p>
            <a:r>
              <a:rPr lang="ru-RU" dirty="0" smtClean="0"/>
              <a:t>На вопрос об использовании английских слов в общении ответили:</a:t>
            </a:r>
          </a:p>
          <a:p>
            <a:endParaRPr lang="ru-RU" dirty="0" smtClean="0"/>
          </a:p>
          <a:p>
            <a:r>
              <a:rPr lang="ru-RU" dirty="0" smtClean="0"/>
              <a:t>«да» - 35 учащихся</a:t>
            </a:r>
          </a:p>
          <a:p>
            <a:r>
              <a:rPr lang="ru-RU" dirty="0" smtClean="0"/>
              <a:t>«нет» - 0 учащихся</a:t>
            </a:r>
          </a:p>
          <a:p>
            <a:r>
              <a:rPr lang="ru-RU" dirty="0" smtClean="0"/>
              <a:t>«иногда» - 7 учащихся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523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27</TotalTime>
  <Words>553</Words>
  <Application>Microsoft Office PowerPoint</Application>
  <PresentationFormat>Экран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Кнопка</vt:lpstr>
      <vt:lpstr>Английские слова в русском языке.  Использование их  в речи современных  подростков.</vt:lpstr>
      <vt:lpstr>Презентация PowerPoint</vt:lpstr>
      <vt:lpstr>Презентация PowerPoint</vt:lpstr>
      <vt:lpstr>Презентация PowerPoint</vt:lpstr>
      <vt:lpstr>Презентация PowerPoint</vt:lpstr>
      <vt:lpstr>ОПРЕДЕЛЕНИЕ АНГЛИЦИЗМОВ </vt:lpstr>
      <vt:lpstr> ПРИЧИНЫ ПОЯВЛЕНИЯ АНГЛИЦИЗМОВ  В РУССКОМ ЯЗЫКЕ       </vt:lpstr>
      <vt:lpstr> ИСПОЛЬЗОВАНИЕ АНГЛИЦИЗМОВ  В РЕЧИ ПОДРОСТКОВ </vt:lpstr>
      <vt:lpstr>ПРИЧИНЫ И ЧАСТОТА  ИСПОЛЬЗОВАНИЯ АНГЛИЦИЗМОВ ПОДРОСТКАМИ</vt:lpstr>
      <vt:lpstr>ПРИЧИНЫ И ЧАСТОТА  ИСПОЛЬЗОВАНИЯ АНГЛИЦИЗМОВ ПОДРОСТКАМИ</vt:lpstr>
      <vt:lpstr>ПРИЧИНЫ И ЧАСТОТА  ИСПОЛЬЗОВАНИЯ АНГЛИЦИЗМОВ ПОДРОСТКАМИ</vt:lpstr>
      <vt:lpstr>КАКОВА КЛАССИФИКАЦИЯ АНГЛИЦИЗМОВ  В РЕЧИ СОВРЕМЕННЫХ ПОДРОСТКОВ</vt:lpstr>
      <vt:lpstr>ЗАКЛЮЧЕНИЕ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И.В. Бодрова</dc:creator>
  <cp:lastModifiedBy>И.В. Бодрова</cp:lastModifiedBy>
  <cp:revision>6</cp:revision>
  <dcterms:created xsi:type="dcterms:W3CDTF">2016-04-23T05:15:47Z</dcterms:created>
  <dcterms:modified xsi:type="dcterms:W3CDTF">2016-04-23T05:43:30Z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982005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