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Default ContentType="image/png" Extension="png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Default ContentType="image/jpeg" Extension="jpeg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B8F3-2BB6-49A7-9AD9-C16A3585EF5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6CF0-516D-4DAF-BDD2-93649726C6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B8F3-2BB6-49A7-9AD9-C16A3585EF5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6CF0-516D-4DAF-BDD2-93649726C6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B8F3-2BB6-49A7-9AD9-C16A3585EF5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6CF0-516D-4DAF-BDD2-93649726C6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B8F3-2BB6-49A7-9AD9-C16A3585EF5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6CF0-516D-4DAF-BDD2-93649726C6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B8F3-2BB6-49A7-9AD9-C16A3585EF5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6CF0-516D-4DAF-BDD2-93649726C6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B8F3-2BB6-49A7-9AD9-C16A3585EF5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6CF0-516D-4DAF-BDD2-93649726C6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B8F3-2BB6-49A7-9AD9-C16A3585EF5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6CF0-516D-4DAF-BDD2-93649726C6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B8F3-2BB6-49A7-9AD9-C16A3585EF5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6CF0-516D-4DAF-BDD2-93649726C6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B8F3-2BB6-49A7-9AD9-C16A3585EF5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6CF0-516D-4DAF-BDD2-93649726C6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B8F3-2BB6-49A7-9AD9-C16A3585EF5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6CF0-516D-4DAF-BDD2-93649726C6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B8F3-2BB6-49A7-9AD9-C16A3585EF5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7A26CF0-516D-4DAF-BDD2-93649726C6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0DB8F3-2BB6-49A7-9AD9-C16A3585EF5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7A26CF0-516D-4DAF-BDD2-93649726C6E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 ?><Relationships xmlns="http://schemas.openxmlformats.org/package/2006/relationships"><Relationship Id="rId3" Target="../media/image25.jpeg" Type="http://schemas.openxmlformats.org/officeDocument/2006/relationships/image"/><Relationship Id="rId2" Target="../media/image24.jpeg" Type="http://schemas.openxmlformats.org/officeDocument/2006/relationships/image"/><Relationship Id="rId1" Target="../slideLayouts/slideLayout7.xml" Type="http://schemas.openxmlformats.org/officeDocument/2006/relationships/slideLayout"/><Relationship Id="rId4" Target="../media/image26.jpeg" Type="http://schemas.openxmlformats.org/officeDocument/2006/relationships/image"/></Relationships>
</file>

<file path=ppt/slides/_rels/slide11.xml.rels><?xml version="1.0" encoding="UTF-8" standalone="yes" ?><Relationships xmlns="http://schemas.openxmlformats.org/package/2006/relationships"><Relationship Id="rId3" Target="../media/image28.jpeg" Type="http://schemas.openxmlformats.org/officeDocument/2006/relationships/image"/><Relationship Id="rId2" Target="../media/image27.jpeg" Type="http://schemas.openxmlformats.org/officeDocument/2006/relationships/image"/><Relationship Id="rId1" Target="../slideLayouts/slideLayout7.xml" Type="http://schemas.openxmlformats.org/officeDocument/2006/relationships/slideLayout"/><Relationship Id="rId4" Target="../media/image29.jpeg" Type="http://schemas.openxmlformats.org/officeDocument/2006/relationships/image"/></Relationships>
</file>

<file path=ppt/slides/_rels/slide12.xml.rels><?xml version="1.0" encoding="UTF-8" standalone="yes" ?><Relationships xmlns="http://schemas.openxmlformats.org/package/2006/relationships"><Relationship Id="rId3" Target="../media/image31.jpeg" Type="http://schemas.openxmlformats.org/officeDocument/2006/relationships/image"/><Relationship Id="rId2" Target="../media/image30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file:///C:\Users\&#1060;&#1105;&#1076;&#1086;&#1088;\Desktop\&#1050;&#1086;&#1089;&#1090;&#1102;&#1084;\sarafan04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file:///C:\Users\&#1060;&#1105;&#1076;&#1086;&#1088;\Desktop\&#1050;&#1086;&#1089;&#1090;&#1102;&#1084;\sarafan06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7.xml" Type="http://schemas.openxmlformats.org/officeDocument/2006/relationships/slideLayout"/><Relationship Id="rId4" Target="../media/image14.jpeg" Type="http://schemas.openxmlformats.org/officeDocument/2006/relationships/image"/></Relationships>
</file>

<file path=ppt/slides/_rels/slide8.xml.rels><?xml version="1.0" encoding="UTF-8" standalone="yes" ?><Relationships xmlns="http://schemas.openxmlformats.org/package/2006/relationships"><Relationship Id="rId3" Target="../media/image16.jpeg" Type="http://schemas.openxmlformats.org/officeDocument/2006/relationships/image"/><Relationship Id="rId7" Target="../media/image20.jpeg" Type="http://schemas.openxmlformats.org/officeDocument/2006/relationships/image"/><Relationship Id="rId2" Target="../media/image15.jpeg" Type="http://schemas.openxmlformats.org/officeDocument/2006/relationships/image"/><Relationship Id="rId1" Target="../slideLayouts/slideLayout7.xml" Type="http://schemas.openxmlformats.org/officeDocument/2006/relationships/slideLayout"/><Relationship Id="rId6" Target="../media/image19.jpeg" Type="http://schemas.openxmlformats.org/officeDocument/2006/relationships/image"/><Relationship Id="rId5" Target="../media/image18.jpeg" Type="http://schemas.openxmlformats.org/officeDocument/2006/relationships/image"/><Relationship Id="rId4" Target="../media/image17.jpeg" Type="http://schemas.openxmlformats.org/officeDocument/2006/relationships/image"/></Relationships>
</file>

<file path=ppt/slides/_rels/slide9.xml.rels><?xml version="1.0" encoding="UTF-8" standalone="yes" ?><Relationships xmlns="http://schemas.openxmlformats.org/package/2006/relationships"><Relationship Id="rId3" Target="../media/image22.jpeg" Type="http://schemas.openxmlformats.org/officeDocument/2006/relationships/image"/><Relationship Id="rId2" Target="../media/image21.jpeg" Type="http://schemas.openxmlformats.org/officeDocument/2006/relationships/image"/><Relationship Id="rId1" Target="../slideLayouts/slideLayout7.xml" Type="http://schemas.openxmlformats.org/officeDocument/2006/relationships/slideLayout"/><Relationship Id="rId4" Target="../media/image23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Русский народный костюм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Проект подготовлен</a:t>
            </a:r>
            <a:endParaRPr lang="ru-RU" dirty="0" smtClean="0"/>
          </a:p>
          <a:p>
            <a:r>
              <a:rPr lang="ru-RU" dirty="0" smtClean="0"/>
              <a:t>Учащимися 7 «а» </a:t>
            </a:r>
            <a:r>
              <a:rPr lang="ru-RU" dirty="0" smtClean="0"/>
              <a:t>класса</a:t>
            </a:r>
          </a:p>
          <a:p>
            <a:r>
              <a:rPr lang="ru-RU" dirty="0" smtClean="0"/>
              <a:t>Руководитель проекта </a:t>
            </a:r>
            <a:r>
              <a:rPr lang="ru-RU" dirty="0" err="1" smtClean="0"/>
              <a:t>Бодрова</a:t>
            </a:r>
            <a:r>
              <a:rPr lang="ru-RU" dirty="0" smtClean="0"/>
              <a:t> И.В.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6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124744"/>
            <a:ext cx="2857500" cy="5112568"/>
          </a:xfrm>
          <a:prstGeom prst="rect">
            <a:avLst/>
          </a:prstGeom>
        </p:spPr>
      </p:pic>
      <p:pic>
        <p:nvPicPr>
          <p:cNvPr id="3" name="Рисунок 2" descr="7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43250" y="1123950"/>
            <a:ext cx="2857500" cy="5113362"/>
          </a:xfrm>
          <a:prstGeom prst="rect">
            <a:avLst/>
          </a:prstGeom>
        </p:spPr>
      </p:pic>
      <p:pic>
        <p:nvPicPr>
          <p:cNvPr id="4" name="Рисунок 3" descr="8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84168" y="1124744"/>
            <a:ext cx="2857500" cy="513397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1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836712"/>
            <a:ext cx="2857500" cy="5688632"/>
          </a:xfrm>
          <a:prstGeom prst="rect">
            <a:avLst/>
          </a:prstGeom>
        </p:spPr>
      </p:pic>
      <p:pic>
        <p:nvPicPr>
          <p:cNvPr id="3" name="Рисунок 2" descr="15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84168" y="836712"/>
            <a:ext cx="2857500" cy="5688632"/>
          </a:xfrm>
          <a:prstGeom prst="rect">
            <a:avLst/>
          </a:prstGeom>
        </p:spPr>
      </p:pic>
      <p:pic>
        <p:nvPicPr>
          <p:cNvPr id="4" name="Рисунок 3" descr="16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03848" y="836712"/>
            <a:ext cx="2687411" cy="568863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0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980728"/>
            <a:ext cx="3505572" cy="5472608"/>
          </a:xfrm>
          <a:prstGeom prst="rect">
            <a:avLst/>
          </a:prstGeom>
        </p:spPr>
      </p:pic>
      <p:pic>
        <p:nvPicPr>
          <p:cNvPr id="3" name="Рисунок 2" descr="17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980728"/>
            <a:ext cx="3384376" cy="54726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arafan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1096518"/>
            <a:ext cx="3096344" cy="5761482"/>
          </a:xfrm>
          <a:prstGeom prst="rect">
            <a:avLst/>
          </a:prstGeom>
        </p:spPr>
      </p:pic>
      <p:pic>
        <p:nvPicPr>
          <p:cNvPr id="3" name="Рисунок 2" descr="sarafan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764705"/>
            <a:ext cx="4248472" cy="609329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sarafan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4324350" cy="6237312"/>
          </a:xfrm>
          <a:prstGeom prst="rect">
            <a:avLst/>
          </a:prstGeom>
        </p:spPr>
      </p:pic>
      <p:pic>
        <p:nvPicPr>
          <p:cNvPr id="5" name="sarafan04.jpg" descr="C:\Users\Фёдор\Desktop\Костюм\sarafan04.jpg"/>
          <p:cNvPicPr>
            <a:picLocks noChangeAspect="1"/>
          </p:cNvPicPr>
          <p:nvPr/>
        </p:nvPicPr>
        <p:blipFill>
          <a:blip r:embed="rId3" r:link="rId4" cstate="print"/>
          <a:stretch>
            <a:fillRect/>
          </a:stretch>
        </p:blipFill>
        <p:spPr>
          <a:xfrm>
            <a:off x="4572000" y="692696"/>
            <a:ext cx="4231217" cy="616530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arafan0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764704"/>
            <a:ext cx="3781425" cy="6093296"/>
          </a:xfrm>
          <a:prstGeom prst="rect">
            <a:avLst/>
          </a:prstGeom>
        </p:spPr>
      </p:pic>
      <p:pic>
        <p:nvPicPr>
          <p:cNvPr id="3" name="sarafan06.jpg" descr="C:\Users\Фёдор\Desktop\Костюм\sarafan06.jpg"/>
          <p:cNvPicPr>
            <a:picLocks noChangeAspect="1"/>
          </p:cNvPicPr>
          <p:nvPr/>
        </p:nvPicPr>
        <p:blipFill>
          <a:blip r:embed="rId3" r:link="rId4" cstate="print"/>
          <a:stretch>
            <a:fillRect/>
          </a:stretch>
        </p:blipFill>
        <p:spPr>
          <a:xfrm>
            <a:off x="5479145" y="980728"/>
            <a:ext cx="2828168" cy="568677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arafan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90500"/>
            <a:ext cx="3914775" cy="6667500"/>
          </a:xfrm>
          <a:prstGeom prst="rect">
            <a:avLst/>
          </a:prstGeom>
        </p:spPr>
      </p:pic>
      <p:pic>
        <p:nvPicPr>
          <p:cNvPr id="3" name="Рисунок 2" descr="sarafan0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710" y="190500"/>
            <a:ext cx="4108599" cy="633484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arafan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90500"/>
            <a:ext cx="4324350" cy="6667500"/>
          </a:xfrm>
          <a:prstGeom prst="rect">
            <a:avLst/>
          </a:prstGeom>
        </p:spPr>
      </p:pic>
      <p:pic>
        <p:nvPicPr>
          <p:cNvPr id="3" name="Рисунок 2" descr="sarafan1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9992" y="190500"/>
            <a:ext cx="4324350" cy="66675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9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882796"/>
            <a:ext cx="3528392" cy="2893282"/>
          </a:xfrm>
          <a:prstGeom prst="rect">
            <a:avLst/>
          </a:prstGeom>
        </p:spPr>
      </p:pic>
      <p:pic>
        <p:nvPicPr>
          <p:cNvPr id="3" name="Рисунок 2" descr="18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5816" y="3933056"/>
            <a:ext cx="3937938" cy="2520280"/>
          </a:xfrm>
          <a:prstGeom prst="rect">
            <a:avLst/>
          </a:prstGeom>
        </p:spPr>
      </p:pic>
      <p:pic>
        <p:nvPicPr>
          <p:cNvPr id="4" name="Рисунок 3" descr="12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16016" y="908720"/>
            <a:ext cx="3771848" cy="280831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untitled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692696"/>
            <a:ext cx="2857500" cy="2409825"/>
          </a:xfrm>
          <a:prstGeom prst="rect">
            <a:avLst/>
          </a:prstGeom>
        </p:spPr>
      </p:pic>
      <p:pic>
        <p:nvPicPr>
          <p:cNvPr id="3" name="Рисунок 2" descr="14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5856" y="692696"/>
            <a:ext cx="2857500" cy="2124075"/>
          </a:xfrm>
          <a:prstGeom prst="rect">
            <a:avLst/>
          </a:prstGeom>
        </p:spPr>
      </p:pic>
      <p:pic>
        <p:nvPicPr>
          <p:cNvPr id="4" name="Рисунок 3" descr="10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72200" y="4797152"/>
            <a:ext cx="2596442" cy="1800200"/>
          </a:xfrm>
          <a:prstGeom prst="rect">
            <a:avLst/>
          </a:prstGeom>
        </p:spPr>
      </p:pic>
      <p:pic>
        <p:nvPicPr>
          <p:cNvPr id="5" name="Рисунок 4" descr="9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264628" y="1484785"/>
            <a:ext cx="2688449" cy="2664296"/>
          </a:xfrm>
          <a:prstGeom prst="rect">
            <a:avLst/>
          </a:prstGeom>
        </p:spPr>
      </p:pic>
      <p:pic>
        <p:nvPicPr>
          <p:cNvPr id="6" name="Рисунок 5" descr="2.bmp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275856" y="3429000"/>
            <a:ext cx="2857500" cy="3162300"/>
          </a:xfrm>
          <a:prstGeom prst="rect">
            <a:avLst/>
          </a:prstGeom>
        </p:spPr>
      </p:pic>
      <p:pic>
        <p:nvPicPr>
          <p:cNvPr id="7" name="Рисунок 6" descr="13.bmp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49075" y="3212976"/>
            <a:ext cx="2531952" cy="338437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3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268760"/>
            <a:ext cx="2857500" cy="4610100"/>
          </a:xfrm>
          <a:prstGeom prst="rect">
            <a:avLst/>
          </a:prstGeom>
        </p:spPr>
      </p:pic>
      <p:pic>
        <p:nvPicPr>
          <p:cNvPr id="3" name="Рисунок 2" descr="4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5856" y="1844824"/>
            <a:ext cx="2664296" cy="4032448"/>
          </a:xfrm>
          <a:prstGeom prst="rect">
            <a:avLst/>
          </a:prstGeom>
        </p:spPr>
      </p:pic>
      <p:pic>
        <p:nvPicPr>
          <p:cNvPr id="4" name="Рисунок 3" descr="5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84168" y="980728"/>
            <a:ext cx="2857500" cy="5616624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</TotalTime>
  <Words>16</Words>
  <Application>Microsoft Office PowerPoint</Application>
  <PresentationFormat>Экран (4:3)</PresentationFormat>
  <Paragraphs>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Русский народный костюм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народный костюм</dc:title>
  <dc:creator>Фёдор</dc:creator>
  <cp:lastModifiedBy>СОШ1</cp:lastModifiedBy>
  <cp:revision>7</cp:revision>
  <dcterms:created xsi:type="dcterms:W3CDTF">2011-10-27T16:54:57Z</dcterms:created>
  <dcterms:modified xsi:type="dcterms:W3CDTF">2020-01-24T12:44:22Z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969312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D5.1.2</vt:lpwstr>
  </property>
</Properties>
</file>