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3" r:id="rId3"/>
    <p:sldId id="259" r:id="rId4"/>
    <p:sldId id="260" r:id="rId5"/>
    <p:sldId id="261" r:id="rId6"/>
    <p:sldId id="265" r:id="rId7"/>
    <p:sldId id="267" r:id="rId8"/>
    <p:sldId id="268" r:id="rId9"/>
    <p:sldId id="270" r:id="rId10"/>
    <p:sldId id="272" r:id="rId11"/>
    <p:sldId id="27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Animation="0">
    <p:kiosk/>
    <p:sldRg st="1" end="11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1BA6C-589D-4966-BBD2-9757F363AE80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6C6BA-23E4-4D1B-B736-D4222433CBF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1BA6C-589D-4966-BBD2-9757F363AE80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6C6BA-23E4-4D1B-B736-D4222433C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1BA6C-589D-4966-BBD2-9757F363AE80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6C6BA-23E4-4D1B-B736-D4222433C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1BA6C-589D-4966-BBD2-9757F363AE80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6C6BA-23E4-4D1B-B736-D4222433C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1BA6C-589D-4966-BBD2-9757F363AE80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506C6BA-23E4-4D1B-B736-D4222433CBF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1BA6C-589D-4966-BBD2-9757F363AE80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6C6BA-23E4-4D1B-B736-D4222433C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1BA6C-589D-4966-BBD2-9757F363AE80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6C6BA-23E4-4D1B-B736-D4222433C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1BA6C-589D-4966-BBD2-9757F363AE80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6C6BA-23E4-4D1B-B736-D4222433C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1BA6C-589D-4966-BBD2-9757F363AE80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6C6BA-23E4-4D1B-B736-D4222433C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1BA6C-589D-4966-BBD2-9757F363AE80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6C6BA-23E4-4D1B-B736-D4222433C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1BA6C-589D-4966-BBD2-9757F363AE80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6C6BA-23E4-4D1B-B736-D4222433C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3F1BA6C-589D-4966-BBD2-9757F363AE80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506C6BA-23E4-4D1B-B736-D4222433CBFD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2763738"/>
          </a:xfrm>
        </p:spPr>
        <p:txBody>
          <a:bodyPr>
            <a:normAutofit/>
          </a:bodyPr>
          <a:lstStyle/>
          <a:p>
            <a:r>
              <a:rPr lang="ru-RU" sz="8800" dirty="0" smtClean="0"/>
              <a:t>«Эмоции»</a:t>
            </a:r>
            <a:br>
              <a:rPr lang="ru-RU" sz="8800" dirty="0" smtClean="0"/>
            </a:br>
            <a:r>
              <a:rPr lang="ru-RU" dirty="0" smtClean="0"/>
              <a:t>(Лица людей)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4365104"/>
            <a:ext cx="6120680" cy="201622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Презентацию </a:t>
            </a:r>
          </a:p>
          <a:p>
            <a:r>
              <a:rPr lang="ru-RU" dirty="0"/>
              <a:t>с</a:t>
            </a:r>
            <a:r>
              <a:rPr lang="ru-RU" dirty="0" smtClean="0"/>
              <a:t>оставил ученик 5«б» класса СОШ №1                                    </a:t>
            </a:r>
          </a:p>
          <a:p>
            <a:r>
              <a:rPr lang="ru-RU" dirty="0" smtClean="0"/>
              <a:t>Бодров Никита </a:t>
            </a:r>
          </a:p>
          <a:p>
            <a:endParaRPr lang="ru-RU" dirty="0" smtClean="0"/>
          </a:p>
          <a:p>
            <a:r>
              <a:rPr lang="ru-RU" dirty="0" smtClean="0"/>
              <a:t>фотографии Е.В. Бодрова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8918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Гость\Desktop\Новая папка\P12801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08654"/>
            <a:ext cx="8568952" cy="585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0680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3216874"/>
            <a:ext cx="79928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/>
              <a:t>Спасибо за внимание!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684374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5" y="805354"/>
            <a:ext cx="748883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Просматривая папины фотографии, я подумал о том, как много могут сказать лица людей. Сколько чувств и эмоций отражаются в их глазах. Сколько заботы, радости, печали, грусти, покоя и надежды мы видим в каждом из этих людей. Они наше прошлое и настоящее. О чем они думают в этот момент? Вспоминают ли о военной юности, о трудном послевоенном детстве? Или думают о нелегком настоящем?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2029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Гость\Desktop\Новая папка\P128014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236929"/>
            <a:ext cx="5040634" cy="3360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Гость\Desktop\Новая папка\P128015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4032448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3712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Гость\Desktop\Новая папка\P128014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852936"/>
            <a:ext cx="5400675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Гость\Desktop\Новая папка\P128012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3200"/>
            <a:ext cx="4896544" cy="3264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522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Гость\Desktop\Новая папка\P128014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3600450" cy="540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Гость\Desktop\Новая папка\P128018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260932"/>
            <a:ext cx="4896619" cy="3264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883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Гость\Desktop\Новая папка\P12801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1"/>
            <a:ext cx="8352928" cy="588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1058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Гость\Desktop\Новая папка\P128017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924944"/>
            <a:ext cx="5400675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7" name="Picture 3" descr="C:\Users\Гость\Desktop\Новая папка\P128014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040" y="260648"/>
            <a:ext cx="4644515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2005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Гость\Desktop\Новая папка\P128019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996952"/>
            <a:ext cx="5400675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Picture 3" descr="C:\Users\Гость\Desktop\Новая папка\P128014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007" y="260648"/>
            <a:ext cx="4982473" cy="332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950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Гость\Desktop\Новая папка\P128015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00" y="2714228"/>
            <a:ext cx="5166796" cy="3883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5" name="Picture 3" descr="C:\Users\Гость\Desktop\Новая папка\P128017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0695" y="224644"/>
            <a:ext cx="3312367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656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:fade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71</TotalTime>
  <Words>98</Words>
  <Application>Microsoft Office PowerPoint</Application>
  <PresentationFormat>Экран (4:3)</PresentationFormat>
  <Paragraphs>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«Эмоции» (Лица людей)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«Эмоции» (Лица людей)</dc:title>
  <dc:creator>Редакция</dc:creator>
  <cp:lastModifiedBy>И.В. Бодрова</cp:lastModifiedBy>
  <cp:revision>10</cp:revision>
  <dcterms:created xsi:type="dcterms:W3CDTF">2011-12-13T18:44:30Z</dcterms:created>
  <dcterms:modified xsi:type="dcterms:W3CDTF">2016-10-22T17:43:09Z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711906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