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5BD2C-A776-45D2-BAC1-BDAD03B87699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27DC04-7372-4C0A-8A18-EBE322AB0C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237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27DC04-7372-4C0A-8A18-EBE322AB0C0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0169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48E15B2-6EE7-40CA-8BDE-7C9A87322F0E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68D760C-A64B-4B17-B1A0-D146FA4A1D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15B2-6EE7-40CA-8BDE-7C9A87322F0E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D760C-A64B-4B17-B1A0-D146FA4A1D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15B2-6EE7-40CA-8BDE-7C9A87322F0E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D760C-A64B-4B17-B1A0-D146FA4A1D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15B2-6EE7-40CA-8BDE-7C9A87322F0E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D760C-A64B-4B17-B1A0-D146FA4A1D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15B2-6EE7-40CA-8BDE-7C9A87322F0E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D760C-A64B-4B17-B1A0-D146FA4A1D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15B2-6EE7-40CA-8BDE-7C9A87322F0E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D760C-A64B-4B17-B1A0-D146FA4A1D2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15B2-6EE7-40CA-8BDE-7C9A87322F0E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D760C-A64B-4B17-B1A0-D146FA4A1D2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15B2-6EE7-40CA-8BDE-7C9A87322F0E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D760C-A64B-4B17-B1A0-D146FA4A1D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15B2-6EE7-40CA-8BDE-7C9A87322F0E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D760C-A64B-4B17-B1A0-D146FA4A1D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48E15B2-6EE7-40CA-8BDE-7C9A87322F0E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68D760C-A64B-4B17-B1A0-D146FA4A1D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48E15B2-6EE7-40CA-8BDE-7C9A87322F0E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68D760C-A64B-4B17-B1A0-D146FA4A1D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48E15B2-6EE7-40CA-8BDE-7C9A87322F0E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68D760C-A64B-4B17-B1A0-D146FA4A1D2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>
                <a:latin typeface="Andalus" pitchFamily="18" charset="-78"/>
                <a:cs typeface="Andalus" pitchFamily="18" charset="-78"/>
              </a:rPr>
              <a:t>English lesson </a:t>
            </a:r>
            <a:br>
              <a:rPr lang="en-US" sz="5400" dirty="0" smtClean="0">
                <a:latin typeface="Andalus" pitchFamily="18" charset="-78"/>
                <a:cs typeface="Andalus" pitchFamily="18" charset="-78"/>
              </a:rPr>
            </a:br>
            <a:r>
              <a:rPr lang="en-US" sz="5400" dirty="0" smtClean="0">
                <a:latin typeface="Andalus" pitchFamily="18" charset="-78"/>
                <a:cs typeface="Andalus" pitchFamily="18" charset="-78"/>
              </a:rPr>
              <a:t>5 form</a:t>
            </a:r>
            <a:endParaRPr lang="ru-RU" sz="5400" dirty="0">
              <a:cs typeface="Andalus" pitchFamily="18" charset="-78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dirty="0" smtClean="0">
                <a:latin typeface="Andalus" pitchFamily="18" charset="-78"/>
                <a:cs typeface="Andalus" pitchFamily="18" charset="-78"/>
              </a:rPr>
              <a:t>Made by I. </a:t>
            </a:r>
            <a:r>
              <a:rPr lang="en-US" dirty="0" err="1" smtClean="0">
                <a:latin typeface="Andalus" pitchFamily="18" charset="-78"/>
                <a:cs typeface="Andalus" pitchFamily="18" charset="-78"/>
              </a:rPr>
              <a:t>Bodrova</a:t>
            </a:r>
            <a:endParaRPr lang="en-US" dirty="0" smtClean="0">
              <a:latin typeface="Andalus" pitchFamily="18" charset="-78"/>
              <a:cs typeface="Andalus" pitchFamily="18" charset="-78"/>
            </a:endParaRPr>
          </a:p>
          <a:p>
            <a:pPr algn="r"/>
            <a:r>
              <a:rPr lang="en-US" dirty="0" smtClean="0">
                <a:latin typeface="Andalus" pitchFamily="18" charset="-78"/>
                <a:cs typeface="Andalus" pitchFamily="18" charset="-78"/>
              </a:rPr>
              <a:t>English teacher</a:t>
            </a:r>
            <a:endParaRPr lang="ru-RU" dirty="0"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63983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 in the gaps: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2204864"/>
            <a:ext cx="7272808" cy="396044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4000" dirty="0" err="1" smtClean="0"/>
              <a:t>Abroa</a:t>
            </a:r>
            <a:r>
              <a:rPr lang="en-US" sz="4000" dirty="0" smtClean="0"/>
              <a:t>_                            </a:t>
            </a:r>
            <a:r>
              <a:rPr lang="en-US" sz="4000" dirty="0" err="1" smtClean="0"/>
              <a:t>hol_day</a:t>
            </a:r>
            <a:endParaRPr lang="en-US" sz="4000" dirty="0" smtClean="0"/>
          </a:p>
          <a:p>
            <a:pPr marL="0" indent="0">
              <a:buNone/>
            </a:pPr>
            <a:r>
              <a:rPr lang="en-US" sz="4000" dirty="0" err="1" smtClean="0"/>
              <a:t>Fore_gn</a:t>
            </a:r>
            <a:r>
              <a:rPr lang="en-US" sz="4000" dirty="0" smtClean="0"/>
              <a:t>                         </a:t>
            </a:r>
            <a:r>
              <a:rPr lang="en-US" sz="4000" dirty="0" err="1" smtClean="0"/>
              <a:t>week_nd</a:t>
            </a:r>
            <a:endParaRPr lang="en-US" sz="4000" dirty="0" smtClean="0"/>
          </a:p>
          <a:p>
            <a:pPr marL="0" indent="0">
              <a:buNone/>
            </a:pPr>
            <a:r>
              <a:rPr lang="en-US" sz="4000" dirty="0" smtClean="0"/>
              <a:t>_pend                            </a:t>
            </a:r>
            <a:r>
              <a:rPr lang="en-US" sz="4000" dirty="0" err="1" smtClean="0"/>
              <a:t>count_y</a:t>
            </a:r>
            <a:endParaRPr lang="en-US" sz="4000" dirty="0" smtClean="0"/>
          </a:p>
          <a:p>
            <a:pPr marL="0" indent="0">
              <a:buNone/>
            </a:pPr>
            <a:r>
              <a:rPr lang="en-US" sz="4000" dirty="0" err="1" smtClean="0"/>
              <a:t>Tr_vel</a:t>
            </a:r>
            <a:r>
              <a:rPr lang="en-US" sz="4000" dirty="0" smtClean="0"/>
              <a:t>                             </a:t>
            </a:r>
            <a:r>
              <a:rPr lang="en-US" sz="4000" dirty="0" err="1" smtClean="0"/>
              <a:t>s_mmer</a:t>
            </a:r>
            <a:endParaRPr lang="en-US" sz="4000" dirty="0" smtClean="0"/>
          </a:p>
          <a:p>
            <a:pPr marL="0" indent="0">
              <a:buNone/>
            </a:pPr>
            <a:r>
              <a:rPr lang="en-US" sz="4000" dirty="0" err="1" smtClean="0"/>
              <a:t>Sta_t</a:t>
            </a:r>
            <a:r>
              <a:rPr lang="en-US" sz="4000" dirty="0" smtClean="0"/>
              <a:t>                               </a:t>
            </a:r>
            <a:r>
              <a:rPr lang="en-US" sz="4000" dirty="0" err="1" smtClean="0"/>
              <a:t>f_ne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698519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yourself: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2132856"/>
            <a:ext cx="7499176" cy="399330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4400" dirty="0" smtClean="0"/>
              <a:t>Abroa</a:t>
            </a:r>
            <a:r>
              <a:rPr lang="en-US" sz="4400" dirty="0" smtClean="0">
                <a:solidFill>
                  <a:srgbClr val="FF0000"/>
                </a:solidFill>
              </a:rPr>
              <a:t>d</a:t>
            </a:r>
            <a:r>
              <a:rPr lang="en-US" sz="4400" dirty="0" smtClean="0"/>
              <a:t>                            hol</a:t>
            </a:r>
            <a:r>
              <a:rPr lang="en-US" sz="4400" dirty="0" smtClean="0">
                <a:solidFill>
                  <a:srgbClr val="FF0000"/>
                </a:solidFill>
              </a:rPr>
              <a:t>i</a:t>
            </a:r>
            <a:r>
              <a:rPr lang="en-US" sz="4400" dirty="0" smtClean="0"/>
              <a:t>day</a:t>
            </a:r>
          </a:p>
          <a:p>
            <a:pPr marL="0" indent="0">
              <a:buNone/>
            </a:pPr>
            <a:r>
              <a:rPr lang="en-US" sz="4400" dirty="0" smtClean="0"/>
              <a:t>Fore</a:t>
            </a:r>
            <a:r>
              <a:rPr lang="en-US" sz="4400" dirty="0" smtClean="0">
                <a:solidFill>
                  <a:srgbClr val="FF0000"/>
                </a:solidFill>
              </a:rPr>
              <a:t>i</a:t>
            </a:r>
            <a:r>
              <a:rPr lang="en-US" sz="4400" dirty="0" smtClean="0"/>
              <a:t>gn                         week</a:t>
            </a:r>
            <a:r>
              <a:rPr lang="en-US" sz="4400" dirty="0" smtClean="0">
                <a:solidFill>
                  <a:srgbClr val="FF0000"/>
                </a:solidFill>
              </a:rPr>
              <a:t>e</a:t>
            </a:r>
            <a:r>
              <a:rPr lang="en-US" sz="4400" dirty="0" smtClean="0"/>
              <a:t>nd</a:t>
            </a:r>
          </a:p>
          <a:p>
            <a:pPr marL="0" indent="0">
              <a:buNone/>
            </a:pPr>
            <a:r>
              <a:rPr lang="en-US" sz="4400" dirty="0">
                <a:solidFill>
                  <a:srgbClr val="FF0000"/>
                </a:solidFill>
              </a:rPr>
              <a:t>S</a:t>
            </a:r>
            <a:r>
              <a:rPr lang="en-US" sz="4400" dirty="0" smtClean="0"/>
              <a:t>pend                            count</a:t>
            </a:r>
            <a:r>
              <a:rPr lang="en-US" sz="4400" dirty="0" smtClean="0">
                <a:solidFill>
                  <a:srgbClr val="FF0000"/>
                </a:solidFill>
              </a:rPr>
              <a:t>r</a:t>
            </a:r>
            <a:r>
              <a:rPr lang="en-US" sz="4400" dirty="0" smtClean="0"/>
              <a:t>y</a:t>
            </a:r>
          </a:p>
          <a:p>
            <a:pPr marL="0" indent="0">
              <a:buNone/>
            </a:pPr>
            <a:r>
              <a:rPr lang="en-US" sz="4400" dirty="0" smtClean="0"/>
              <a:t>Tr</a:t>
            </a:r>
            <a:r>
              <a:rPr lang="en-US" sz="4400" dirty="0" smtClean="0">
                <a:solidFill>
                  <a:srgbClr val="FF0000"/>
                </a:solidFill>
              </a:rPr>
              <a:t>a</a:t>
            </a:r>
            <a:r>
              <a:rPr lang="en-US" sz="4400" dirty="0" smtClean="0"/>
              <a:t>vel                             s</a:t>
            </a:r>
            <a:r>
              <a:rPr lang="en-US" sz="4400" dirty="0" smtClean="0">
                <a:solidFill>
                  <a:srgbClr val="FF0000"/>
                </a:solidFill>
              </a:rPr>
              <a:t>u</a:t>
            </a:r>
            <a:r>
              <a:rPr lang="en-US" sz="4400" dirty="0" smtClean="0"/>
              <a:t>mmer</a:t>
            </a:r>
          </a:p>
          <a:p>
            <a:pPr marL="0" indent="0">
              <a:buNone/>
            </a:pPr>
            <a:r>
              <a:rPr lang="en-US" sz="4400" dirty="0" smtClean="0"/>
              <a:t>Sta</a:t>
            </a:r>
            <a:r>
              <a:rPr lang="en-US" sz="4400" dirty="0" smtClean="0">
                <a:solidFill>
                  <a:srgbClr val="FF0000"/>
                </a:solidFill>
              </a:rPr>
              <a:t>r</a:t>
            </a:r>
            <a:r>
              <a:rPr lang="en-US" sz="4400" dirty="0" smtClean="0"/>
              <a:t>t                               f</a:t>
            </a:r>
            <a:r>
              <a:rPr lang="en-US" sz="4400" dirty="0" smtClean="0">
                <a:solidFill>
                  <a:srgbClr val="FF0000"/>
                </a:solidFill>
              </a:rPr>
              <a:t>i</a:t>
            </a:r>
            <a:r>
              <a:rPr lang="en-US" sz="4400" dirty="0" smtClean="0"/>
              <a:t>ne</a:t>
            </a:r>
            <a:endParaRPr lang="ru-RU" sz="4400" dirty="0" smtClean="0"/>
          </a:p>
          <a:p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60076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Назови рифму: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2060848"/>
            <a:ext cx="7643192" cy="4065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Better                                go</a:t>
            </a:r>
          </a:p>
          <a:p>
            <a:pPr marL="0" indent="0">
              <a:buNone/>
            </a:pPr>
            <a:r>
              <a:rPr lang="en-US" sz="3600" dirty="0" smtClean="0"/>
              <a:t>Long                                   kiss</a:t>
            </a:r>
          </a:p>
          <a:p>
            <a:pPr marL="0" indent="0">
              <a:buNone/>
            </a:pPr>
            <a:r>
              <a:rPr lang="en-US" sz="3600" dirty="0" smtClean="0"/>
              <a:t>Play                                    right</a:t>
            </a:r>
          </a:p>
          <a:p>
            <a:pPr marL="0" indent="0">
              <a:buNone/>
            </a:pPr>
            <a:r>
              <a:rPr lang="en-US" sz="3600" dirty="0" smtClean="0"/>
              <a:t>Page                                   my</a:t>
            </a:r>
          </a:p>
          <a:p>
            <a:pPr marL="0" indent="0">
              <a:buNone/>
            </a:pPr>
            <a:r>
              <a:rPr lang="en-US" sz="3600" dirty="0" smtClean="0"/>
              <a:t>Start                                   choose</a:t>
            </a:r>
          </a:p>
          <a:p>
            <a:pPr marL="0" indent="0">
              <a:buNone/>
            </a:pPr>
            <a:r>
              <a:rPr lang="en-US" sz="3600" dirty="0" smtClean="0"/>
              <a:t>Uniform                             mouse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176257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yourself: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916831"/>
            <a:ext cx="7200800" cy="41764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Better - </a:t>
            </a:r>
            <a:r>
              <a:rPr lang="en-US" sz="3200" dirty="0" smtClean="0">
                <a:solidFill>
                  <a:srgbClr val="FF0000"/>
                </a:solidFill>
              </a:rPr>
              <a:t>letter</a:t>
            </a:r>
            <a:r>
              <a:rPr lang="en-US" sz="3200" dirty="0" smtClean="0"/>
              <a:t>                go - </a:t>
            </a:r>
            <a:r>
              <a:rPr lang="en-US" sz="3200" dirty="0" smtClean="0">
                <a:solidFill>
                  <a:srgbClr val="FF0000"/>
                </a:solidFill>
              </a:rPr>
              <a:t>no</a:t>
            </a:r>
          </a:p>
          <a:p>
            <a:pPr marL="0" indent="0">
              <a:buNone/>
            </a:pPr>
            <a:r>
              <a:rPr lang="en-US" sz="3200" dirty="0" smtClean="0"/>
              <a:t>Long - </a:t>
            </a:r>
            <a:r>
              <a:rPr lang="en-US" sz="3200" dirty="0" smtClean="0">
                <a:solidFill>
                  <a:srgbClr val="FF0000"/>
                </a:solidFill>
              </a:rPr>
              <a:t>song </a:t>
            </a:r>
            <a:r>
              <a:rPr lang="en-US" sz="3200" dirty="0" smtClean="0"/>
              <a:t>                 kiss - </a:t>
            </a:r>
            <a:r>
              <a:rPr lang="en-US" sz="3200" dirty="0" smtClean="0">
                <a:solidFill>
                  <a:srgbClr val="FF0000"/>
                </a:solidFill>
              </a:rPr>
              <a:t>miss</a:t>
            </a:r>
          </a:p>
          <a:p>
            <a:pPr marL="0" indent="0">
              <a:buNone/>
            </a:pPr>
            <a:r>
              <a:rPr lang="en-US" sz="3200" dirty="0" smtClean="0"/>
              <a:t>Play - </a:t>
            </a:r>
            <a:r>
              <a:rPr lang="en-US" sz="3200" dirty="0" smtClean="0">
                <a:solidFill>
                  <a:srgbClr val="FF0000"/>
                </a:solidFill>
              </a:rPr>
              <a:t>say</a:t>
            </a:r>
            <a:r>
              <a:rPr lang="en-US" sz="3200" dirty="0" smtClean="0"/>
              <a:t>                     right - </a:t>
            </a:r>
            <a:r>
              <a:rPr lang="en-US" sz="3200" dirty="0" smtClean="0">
                <a:solidFill>
                  <a:srgbClr val="FF0000"/>
                </a:solidFill>
              </a:rPr>
              <a:t>bright</a:t>
            </a:r>
          </a:p>
          <a:p>
            <a:pPr marL="0" indent="0">
              <a:buNone/>
            </a:pPr>
            <a:r>
              <a:rPr lang="en-US" sz="3200" dirty="0" smtClean="0"/>
              <a:t>Page - </a:t>
            </a:r>
            <a:r>
              <a:rPr lang="en-US" sz="3200" dirty="0" smtClean="0">
                <a:solidFill>
                  <a:srgbClr val="FF0000"/>
                </a:solidFill>
              </a:rPr>
              <a:t>age    </a:t>
            </a:r>
            <a:r>
              <a:rPr lang="en-US" sz="3200" dirty="0" smtClean="0"/>
              <a:t>                my - </a:t>
            </a:r>
            <a:r>
              <a:rPr lang="en-US" sz="3200" dirty="0" smtClean="0">
                <a:solidFill>
                  <a:srgbClr val="FF0000"/>
                </a:solidFill>
              </a:rPr>
              <a:t>buy</a:t>
            </a:r>
          </a:p>
          <a:p>
            <a:pPr marL="0" indent="0">
              <a:buNone/>
            </a:pPr>
            <a:r>
              <a:rPr lang="en-US" sz="3200" dirty="0" smtClean="0"/>
              <a:t>Start - </a:t>
            </a:r>
            <a:r>
              <a:rPr lang="en-US" sz="3200" dirty="0" smtClean="0">
                <a:solidFill>
                  <a:srgbClr val="FF0000"/>
                </a:solidFill>
              </a:rPr>
              <a:t>art</a:t>
            </a:r>
            <a:r>
              <a:rPr lang="en-US" sz="3200" dirty="0" smtClean="0"/>
              <a:t>                       choose - </a:t>
            </a:r>
            <a:r>
              <a:rPr lang="en-US" sz="3200" dirty="0" smtClean="0">
                <a:solidFill>
                  <a:srgbClr val="FF0000"/>
                </a:solidFill>
              </a:rPr>
              <a:t>use</a:t>
            </a:r>
          </a:p>
          <a:p>
            <a:pPr marL="0" indent="0">
              <a:buNone/>
            </a:pPr>
            <a:r>
              <a:rPr lang="en-US" sz="3200" dirty="0" smtClean="0"/>
              <a:t>Uniform - </a:t>
            </a:r>
            <a:r>
              <a:rPr lang="en-US" sz="3200" dirty="0" smtClean="0">
                <a:solidFill>
                  <a:srgbClr val="FF0000"/>
                </a:solidFill>
              </a:rPr>
              <a:t>form  </a:t>
            </a:r>
            <a:r>
              <a:rPr lang="en-US" sz="3200" dirty="0" smtClean="0"/>
              <a:t>             mouse - </a:t>
            </a:r>
            <a:r>
              <a:rPr lang="en-US" sz="3200" dirty="0" smtClean="0">
                <a:solidFill>
                  <a:srgbClr val="FF0000"/>
                </a:solidFill>
              </a:rPr>
              <a:t>house</a:t>
            </a:r>
            <a:endParaRPr lang="ru-RU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2494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Prepositions: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988840"/>
            <a:ext cx="8064896" cy="4680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1. I am … the fifth form.</a:t>
            </a:r>
          </a:p>
          <a:p>
            <a:pPr marL="0" indent="0">
              <a:buNone/>
            </a:pPr>
            <a:r>
              <a:rPr lang="en-US" dirty="0" smtClean="0"/>
              <a:t>2. Russian students study one or two foreign language</a:t>
            </a:r>
          </a:p>
          <a:p>
            <a:pPr marL="0" indent="0">
              <a:buNone/>
            </a:pPr>
            <a:r>
              <a:rPr lang="en-US" dirty="0" smtClean="0"/>
              <a:t> … school.</a:t>
            </a:r>
          </a:p>
          <a:p>
            <a:pPr marL="0" indent="0">
              <a:buNone/>
            </a:pPr>
            <a:r>
              <a:rPr lang="en-US" dirty="0" smtClean="0"/>
              <a:t>3. Are there any new subjects … your timetable.</a:t>
            </a:r>
          </a:p>
          <a:p>
            <a:pPr marL="0" indent="0">
              <a:buNone/>
            </a:pPr>
            <a:r>
              <a:rPr lang="en-US" dirty="0" smtClean="0"/>
              <a:t>4. Next Monday my friends will go … school.</a:t>
            </a:r>
          </a:p>
          <a:p>
            <a:pPr marL="0" indent="0">
              <a:buNone/>
            </a:pPr>
            <a:r>
              <a:rPr lang="en-US" dirty="0" smtClean="0"/>
              <a:t>5. May I go …?</a:t>
            </a:r>
          </a:p>
          <a:p>
            <a:pPr marL="0" indent="0">
              <a:buNone/>
            </a:pPr>
            <a:r>
              <a:rPr lang="en-US" dirty="0" smtClean="0"/>
              <a:t>6. Barbara’s </a:t>
            </a:r>
            <a:r>
              <a:rPr lang="en-US" dirty="0" smtClean="0"/>
              <a:t>students invited us … London.</a:t>
            </a:r>
          </a:p>
          <a:p>
            <a:pPr marL="0" indent="0">
              <a:buNone/>
            </a:pPr>
            <a:r>
              <a:rPr lang="en-US" dirty="0" smtClean="0"/>
              <a:t>7. My best friends are … Oxford.</a:t>
            </a:r>
          </a:p>
          <a:p>
            <a:pPr marL="0" indent="0">
              <a:buNone/>
            </a:pPr>
            <a:r>
              <a:rPr lang="en-US" dirty="0" smtClean="0"/>
              <a:t>8. It is boring to listen … her story.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7873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yourself: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772816"/>
            <a:ext cx="7920880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1. I am </a:t>
            </a:r>
            <a:r>
              <a:rPr lang="en-US" dirty="0" smtClean="0">
                <a:solidFill>
                  <a:srgbClr val="FF0000"/>
                </a:solidFill>
              </a:rPr>
              <a:t>in</a:t>
            </a:r>
            <a:r>
              <a:rPr lang="en-US" dirty="0" smtClean="0"/>
              <a:t> the fifth form.</a:t>
            </a:r>
          </a:p>
          <a:p>
            <a:pPr marL="0" indent="0">
              <a:buNone/>
            </a:pPr>
            <a:r>
              <a:rPr lang="en-US" dirty="0" smtClean="0"/>
              <a:t>2. Russian students study one or two foreign language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at </a:t>
            </a:r>
            <a:r>
              <a:rPr lang="en-US" dirty="0" smtClean="0"/>
              <a:t>school.</a:t>
            </a:r>
          </a:p>
          <a:p>
            <a:pPr marL="0" indent="0">
              <a:buNone/>
            </a:pPr>
            <a:r>
              <a:rPr lang="en-US" dirty="0" smtClean="0"/>
              <a:t>3. Are there any new subjects </a:t>
            </a:r>
            <a:r>
              <a:rPr lang="en-US" dirty="0" smtClean="0">
                <a:solidFill>
                  <a:srgbClr val="FF0000"/>
                </a:solidFill>
              </a:rPr>
              <a:t>in</a:t>
            </a:r>
            <a:r>
              <a:rPr lang="en-US" dirty="0" smtClean="0"/>
              <a:t> your timetable.</a:t>
            </a:r>
          </a:p>
          <a:p>
            <a:pPr marL="0" indent="0">
              <a:buNone/>
            </a:pPr>
            <a:r>
              <a:rPr lang="en-US" dirty="0" smtClean="0"/>
              <a:t>4. Next Monday my friends will go </a:t>
            </a:r>
            <a:r>
              <a:rPr lang="en-US" dirty="0" smtClean="0">
                <a:solidFill>
                  <a:srgbClr val="FF0000"/>
                </a:solidFill>
              </a:rPr>
              <a:t>to</a:t>
            </a:r>
            <a:r>
              <a:rPr lang="en-US" dirty="0" smtClean="0"/>
              <a:t> school.</a:t>
            </a:r>
          </a:p>
          <a:p>
            <a:pPr marL="0" indent="0">
              <a:buNone/>
            </a:pPr>
            <a:r>
              <a:rPr lang="en-US" dirty="0" smtClean="0"/>
              <a:t>5. May I go </a:t>
            </a:r>
            <a:r>
              <a:rPr lang="en-US" dirty="0" smtClean="0">
                <a:solidFill>
                  <a:srgbClr val="FF0000"/>
                </a:solidFill>
              </a:rPr>
              <a:t>out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r>
              <a:rPr lang="en-US" dirty="0" smtClean="0"/>
              <a:t>6. Barbara’s students invited us </a:t>
            </a:r>
            <a:r>
              <a:rPr lang="en-US" dirty="0" smtClean="0">
                <a:solidFill>
                  <a:srgbClr val="FF0000"/>
                </a:solidFill>
              </a:rPr>
              <a:t>to</a:t>
            </a:r>
            <a:r>
              <a:rPr lang="en-US" dirty="0" smtClean="0"/>
              <a:t> London.</a:t>
            </a:r>
          </a:p>
          <a:p>
            <a:pPr marL="0" indent="0">
              <a:buNone/>
            </a:pPr>
            <a:r>
              <a:rPr lang="en-US" dirty="0" smtClean="0"/>
              <a:t>7. My best friends are </a:t>
            </a:r>
            <a:r>
              <a:rPr lang="en-US" dirty="0" smtClean="0">
                <a:solidFill>
                  <a:srgbClr val="FF0000"/>
                </a:solidFill>
              </a:rPr>
              <a:t>from</a:t>
            </a:r>
            <a:r>
              <a:rPr lang="en-US" dirty="0" smtClean="0"/>
              <a:t> Oxford.</a:t>
            </a:r>
          </a:p>
          <a:p>
            <a:pPr marL="0" indent="0">
              <a:buNone/>
            </a:pPr>
            <a:r>
              <a:rPr lang="en-US" dirty="0" smtClean="0"/>
              <a:t>8. It is boring to listen </a:t>
            </a:r>
            <a:r>
              <a:rPr lang="en-US" dirty="0" smtClean="0">
                <a:solidFill>
                  <a:srgbClr val="FF0000"/>
                </a:solidFill>
              </a:rPr>
              <a:t>to</a:t>
            </a:r>
            <a:r>
              <a:rPr lang="en-US" dirty="0" smtClean="0"/>
              <a:t> her story.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4536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41</TotalTime>
  <Words>260</Words>
  <Application>Microsoft Office PowerPoint</Application>
  <PresentationFormat>Экран (4:3)</PresentationFormat>
  <Paragraphs>50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Кнопка</vt:lpstr>
      <vt:lpstr>English lesson  5 form</vt:lpstr>
      <vt:lpstr>Fill in the gaps:</vt:lpstr>
      <vt:lpstr>Check yourself:</vt:lpstr>
      <vt:lpstr>Назови рифму:</vt:lpstr>
      <vt:lpstr>Check yourself:</vt:lpstr>
      <vt:lpstr>Prepositions:</vt:lpstr>
      <vt:lpstr>Check yourself: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lesson  6 form</dc:title>
  <dc:creator>И.В. Бодрова</dc:creator>
  <cp:lastModifiedBy>И.В. Бодрова</cp:lastModifiedBy>
  <cp:revision>5</cp:revision>
  <dcterms:created xsi:type="dcterms:W3CDTF">2012-11-12T17:56:47Z</dcterms:created>
  <dcterms:modified xsi:type="dcterms:W3CDTF">2012-11-12T18:37:48Z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831145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D5.1.2</vt:lpwstr>
  </property>
</Properties>
</file>