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2DE9D7E-A569-4083-866E-8E4331ED4A52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1FED69B-69D0-4D8B-9F54-8F825DB3B7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63888" y="404664"/>
            <a:ext cx="5105400" cy="2868168"/>
          </a:xfrm>
        </p:spPr>
        <p:txBody>
          <a:bodyPr/>
          <a:lstStyle/>
          <a:p>
            <a:r>
              <a:rPr lang="en-US" dirty="0" smtClean="0"/>
              <a:t>How to do</a:t>
            </a:r>
            <a:br>
              <a:rPr lang="en-US" dirty="0" smtClean="0"/>
            </a:br>
            <a:r>
              <a:rPr lang="en-US" dirty="0" smtClean="0"/>
              <a:t>a chandelier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 ПРЕЗЕНТАЦИИ </a:t>
            </a:r>
            <a:endParaRPr lang="en-US" dirty="0" smtClean="0"/>
          </a:p>
          <a:p>
            <a:r>
              <a:rPr lang="ru-RU" dirty="0" smtClean="0"/>
              <a:t>ИВАНОВА АРИНА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dirty="0" smtClean="0"/>
              <a:t>УЧЕНИЦА </a:t>
            </a:r>
            <a:r>
              <a:rPr lang="en-US" dirty="0"/>
              <a:t>5</a:t>
            </a:r>
            <a:r>
              <a:rPr lang="ru-RU" dirty="0" smtClean="0"/>
              <a:t>Б </a:t>
            </a:r>
            <a:r>
              <a:rPr lang="ru-RU" dirty="0" smtClean="0"/>
              <a:t>КЛАССА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84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chandelier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727280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713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FOR WORK WE NEED PLASTIC AND A STAPLER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3312368" cy="4729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703" y="1556792"/>
            <a:ext cx="331236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78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PUT THE CIRCLE ON THE TABLE AND SKRIPSI STAPLER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1"/>
            <a:ext cx="727280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01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CONTINUE YET NOT STAY LITTLE HOLE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43" y="1628800"/>
            <a:ext cx="7272808" cy="489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928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ATTACHED TO PATELCO AND THE CHANDELIER IS READY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734481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995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GOOD LUCK 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64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</TotalTime>
  <Words>48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How to do a chandelier</vt:lpstr>
      <vt:lpstr>            chandelier </vt:lpstr>
      <vt:lpstr>FOR WORK WE NEED PLASTIC AND A STAPLER</vt:lpstr>
      <vt:lpstr>PUT THE CIRCLE ON THE TABLE AND SKRIPSI STAPLER</vt:lpstr>
      <vt:lpstr>CONTINUE YET NOT STAY LITTLE HOLE</vt:lpstr>
      <vt:lpstr>ATTACHED TO PATELCO AND THE CHANDELIER IS READY</vt:lpstr>
      <vt:lpstr>GOOD LUCK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 chandelier</dc:title>
  <dc:creator>Учитель</dc:creator>
  <cp:lastModifiedBy>Fedor Swan</cp:lastModifiedBy>
  <cp:revision>8</cp:revision>
  <dcterms:created xsi:type="dcterms:W3CDTF">2017-01-25T13:11:34Z</dcterms:created>
  <dcterms:modified xsi:type="dcterms:W3CDTF">2020-01-25T14:02:58Z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146812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