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audio/wav" Extension="wav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5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cashreg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ashreg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ashreg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ashreg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  <p:sndAc>
      <p:stSnd>
        <p:snd r:embed="rId1" name="cashreg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ashreg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ashreg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ashreg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ashreg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ashreg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1" name="cashreg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med">
    <p:dissolve/>
    <p:sndAc>
      <p:stSnd>
        <p:snd r:embed="rId13" name="cashreg.wav"/>
      </p:stSnd>
    </p:sndAc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media/audio1.wav" Type="http://schemas.openxmlformats.org/officeDocument/2006/relationships/audio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audio1.wav" Type="http://schemas.openxmlformats.org/officeDocument/2006/relationships/audio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do a basket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6400800" cy="86321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Made by Makarov </a:t>
            </a:r>
            <a:r>
              <a:rPr lang="en-US" dirty="0" err="1" smtClean="0"/>
              <a:t>Vladislav</a:t>
            </a:r>
            <a:r>
              <a:rPr lang="en-US" dirty="0" smtClean="0"/>
              <a:t> </a:t>
            </a:r>
          </a:p>
          <a:p>
            <a:r>
              <a:rPr lang="en-US" dirty="0" smtClean="0"/>
              <a:t>and </a:t>
            </a:r>
            <a:r>
              <a:rPr lang="en-US" dirty="0" err="1" smtClean="0"/>
              <a:t>Shamansky</a:t>
            </a:r>
            <a:r>
              <a:rPr lang="en-US" dirty="0" smtClean="0"/>
              <a:t> </a:t>
            </a:r>
            <a:r>
              <a:rPr lang="en-US" dirty="0" err="1" smtClean="0"/>
              <a:t>Nickita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6480112"/>
      </p:ext>
    </p:extLst>
  </p:cSld>
  <p:clrMapOvr>
    <a:masterClrMapping/>
  </p:clrMapOvr>
  <p:transition spd="med">
    <p:dissolve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eautiful </a:t>
            </a:r>
            <a:r>
              <a:rPr lang="en-US" dirty="0" smtClean="0"/>
              <a:t>basket</a:t>
            </a:r>
            <a:endParaRPr lang="ru-RU" dirty="0"/>
          </a:p>
        </p:txBody>
      </p:sp>
      <p:pic>
        <p:nvPicPr>
          <p:cNvPr id="1027" name="Picture 3" descr="C:\Users\dns1\Desktop\5(114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754187"/>
            <a:ext cx="6912768" cy="44005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colored paper.</a:t>
            </a:r>
            <a:endParaRPr lang="ru-RU" dirty="0"/>
          </a:p>
        </p:txBody>
      </p:sp>
      <p:pic>
        <p:nvPicPr>
          <p:cNvPr id="2050" name="Picture 2" descr="C:\Users\dns1\Desktop\imgh625067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060848"/>
            <a:ext cx="4364034" cy="32730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into strips 5 cm</a:t>
            </a:r>
            <a:endParaRPr lang="ru-RU" dirty="0"/>
          </a:p>
        </p:txBody>
      </p:sp>
      <p:pic>
        <p:nvPicPr>
          <p:cNvPr id="3074" name="Picture 2" descr="C:\Users\dns1\Desktop\gusenica2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632924"/>
            <a:ext cx="7056784" cy="437520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strips are intertwined in the form of the basket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C:\Users\dns1\Desktop\hello_html_m3c6e4ef3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484784"/>
            <a:ext cx="6840760" cy="504056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Cropped shape and glue on the paper form of the basket</a:t>
            </a:r>
            <a:endParaRPr lang="ru-RU" dirty="0"/>
          </a:p>
        </p:txBody>
      </p:sp>
      <p:pic>
        <p:nvPicPr>
          <p:cNvPr id="5122" name="Picture 2" descr="C:\Users\dns1\Desktop\4(115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700808"/>
            <a:ext cx="7128792" cy="446449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a handle</a:t>
            </a:r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754186"/>
            <a:ext cx="7416824" cy="4627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2232248"/>
          </a:xfrm>
        </p:spPr>
        <p:txBody>
          <a:bodyPr/>
          <a:lstStyle/>
          <a:p>
            <a:r>
              <a:rPr lang="en-US" dirty="0" smtClean="0"/>
              <a:t>Thank you for your </a:t>
            </a:r>
            <a:r>
              <a:rPr lang="en-US" dirty="0" err="1" smtClean="0"/>
              <a:t>attension</a:t>
            </a:r>
            <a:r>
              <a:rPr lang="en-US" dirty="0" smtClean="0"/>
              <a:t>!</a:t>
            </a:r>
            <a:endParaRPr lang="ru-RU" dirty="0"/>
          </a:p>
        </p:txBody>
      </p:sp>
    </p:spTree>
  </p:cSld>
  <p:clrMapOvr>
    <a:masterClrMapping/>
  </p:clrMapOvr>
  <p:transition spd="med">
    <p:dissolve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97</TotalTime>
  <Words>53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How to do a basket</vt:lpstr>
      <vt:lpstr>Beautiful basket</vt:lpstr>
      <vt:lpstr>Take colored paper.</vt:lpstr>
      <vt:lpstr>Cut into strips 5 cm</vt:lpstr>
      <vt:lpstr>The strips are intertwined in the form of the basket </vt:lpstr>
      <vt:lpstr>Cropped shape and glue on the paper form of the basket</vt:lpstr>
      <vt:lpstr>Make a handle</vt:lpstr>
      <vt:lpstr>Thank you for your attension!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beautiful basket</dc:title>
  <cp:lastModifiedBy>Fedor Swan</cp:lastModifiedBy>
  <cp:revision>13</cp:revision>
  <dcterms:modified xsi:type="dcterms:W3CDTF">2020-01-25T14:01:08Z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433498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