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gif" Extension="gif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6" r:id="rId11"/>
    <p:sldId id="264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CFE6-B0E1-4005-AD15-1D4E7FFAF841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33084FE-C2ED-4B26-A2F9-63D54FE495C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CFE6-B0E1-4005-AD15-1D4E7FFAF841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84FE-C2ED-4B26-A2F9-63D54FE495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CFE6-B0E1-4005-AD15-1D4E7FFAF841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84FE-C2ED-4B26-A2F9-63D54FE495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CFE6-B0E1-4005-AD15-1D4E7FFAF841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84FE-C2ED-4B26-A2F9-63D54FE495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CFE6-B0E1-4005-AD15-1D4E7FFAF841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84FE-C2ED-4B26-A2F9-63D54FE495C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CFE6-B0E1-4005-AD15-1D4E7FFAF841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84FE-C2ED-4B26-A2F9-63D54FE495C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CFE6-B0E1-4005-AD15-1D4E7FFAF841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84FE-C2ED-4B26-A2F9-63D54FE495C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CFE6-B0E1-4005-AD15-1D4E7FFAF841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84FE-C2ED-4B26-A2F9-63D54FE495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CFE6-B0E1-4005-AD15-1D4E7FFAF841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84FE-C2ED-4B26-A2F9-63D54FE495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CFE6-B0E1-4005-AD15-1D4E7FFAF841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84FE-C2ED-4B26-A2F9-63D54FE495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ACFE6-B0E1-4005-AD15-1D4E7FFAF841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084FE-C2ED-4B26-A2F9-63D54FE495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9DACFE6-B0E1-4005-AD15-1D4E7FFAF841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33084FE-C2ED-4B26-A2F9-63D54FE495C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 ?><Relationships xmlns="http://schemas.openxmlformats.org/package/2006/relationships"><Relationship Id="rId2" Target="../media/image1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603375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This Earth was made 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en-US" sz="4000" dirty="0" smtClean="0"/>
              <a:t>for you and me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smtClean="0"/>
              <a:t>The lesson for 8 </a:t>
            </a:r>
            <a:r>
              <a:rPr lang="en-US" dirty="0" smtClean="0"/>
              <a:t>form</a:t>
            </a:r>
            <a:endParaRPr lang="ru-RU" dirty="0" smtClean="0"/>
          </a:p>
          <a:p>
            <a:pPr algn="r"/>
            <a:r>
              <a:rPr lang="en-US" dirty="0" err="1" smtClean="0"/>
              <a:t>Bodrova</a:t>
            </a:r>
            <a:r>
              <a:rPr lang="en-US" dirty="0" smtClean="0"/>
              <a:t> I.V., English teacher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4871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/>
          </a:bodyPr>
          <a:lstStyle/>
          <a:p>
            <a:r>
              <a:rPr lang="en-US" dirty="0" smtClean="0"/>
              <a:t>What have you known </a:t>
            </a:r>
            <a:br>
              <a:rPr lang="en-US" dirty="0" smtClean="0"/>
            </a:br>
            <a:r>
              <a:rPr lang="en-US" dirty="0" smtClean="0"/>
              <a:t>in our lesson today?</a:t>
            </a:r>
            <a:endParaRPr lang="ru-RU" dirty="0"/>
          </a:p>
        </p:txBody>
      </p:sp>
      <p:pic>
        <p:nvPicPr>
          <p:cNvPr id="3074" name="Picture 2" descr="C:\Users\И.В. Бодрова\Desktop\Новая папка (4)\Рефлекси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220" y="1916832"/>
            <a:ext cx="6297124" cy="4722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516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Textbook p.38, ex. 31*</a:t>
            </a:r>
          </a:p>
          <a:p>
            <a:r>
              <a:rPr lang="en-US" sz="4400" dirty="0" smtClean="0"/>
              <a:t>Workbook p.21, ex. 3, 4  </a:t>
            </a:r>
          </a:p>
          <a:p>
            <a:endParaRPr lang="en-US" dirty="0" smtClean="0"/>
          </a:p>
          <a:p>
            <a:endParaRPr lang="ru-RU" dirty="0"/>
          </a:p>
        </p:txBody>
      </p:sp>
      <p:pic>
        <p:nvPicPr>
          <p:cNvPr id="4098" name="Picture 2" descr="C:\Users\И.В. Бодрова\Desktop\Новая папка (4)\imag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005064"/>
            <a:ext cx="2808312" cy="2181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84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/>
              <a:t>Thank you </a:t>
            </a:r>
          </a:p>
          <a:p>
            <a:pPr marL="0" indent="0" algn="ctr">
              <a:buNone/>
            </a:pPr>
            <a:r>
              <a:rPr lang="en-US" sz="5400" dirty="0" smtClean="0"/>
              <a:t>for your attention!</a:t>
            </a:r>
            <a:endParaRPr lang="ru-RU" sz="5400" dirty="0"/>
          </a:p>
        </p:txBody>
      </p:sp>
      <p:pic>
        <p:nvPicPr>
          <p:cNvPr id="5122" name="Picture 2" descr="C:\Users\И.В. Бодрова\Desktop\Новая папка (4)\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836712"/>
            <a:ext cx="7128792" cy="5346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66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Фонетическая зарядка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           Garden                            Number</a:t>
            </a:r>
          </a:p>
          <a:p>
            <a:r>
              <a:rPr lang="en-US" sz="3200" dirty="0" smtClean="0"/>
              <a:t>           Farm                                Honey</a:t>
            </a:r>
          </a:p>
          <a:p>
            <a:r>
              <a:rPr lang="en-US" sz="3200" dirty="0" smtClean="0"/>
              <a:t>           Dark                                 Lunch</a:t>
            </a:r>
          </a:p>
          <a:p>
            <a:r>
              <a:rPr lang="en-US" sz="3200" dirty="0" smtClean="0"/>
              <a:t>           Park                                 Custom </a:t>
            </a:r>
          </a:p>
          <a:p>
            <a:r>
              <a:rPr lang="en-US" sz="3200" dirty="0" smtClean="0"/>
              <a:t>           Laugh                              Money</a:t>
            </a:r>
          </a:p>
          <a:p>
            <a:r>
              <a:rPr lang="en-US" sz="3200" dirty="0" smtClean="0"/>
              <a:t>           Heart                               Button</a:t>
            </a:r>
            <a:endParaRPr lang="ru-RU" sz="3200" dirty="0"/>
          </a:p>
        </p:txBody>
      </p:sp>
      <p:pic>
        <p:nvPicPr>
          <p:cNvPr id="10243" name="Picture 3" descr="C:\Users\И.В. Бодрова\Desktop\Новая папка (4)\_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524" y="5316537"/>
            <a:ext cx="1943596" cy="1072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923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What will we speak about in our lesson?</a:t>
            </a:r>
            <a:endParaRPr lang="ru-RU" sz="3600" dirty="0"/>
          </a:p>
        </p:txBody>
      </p:sp>
      <p:pic>
        <p:nvPicPr>
          <p:cNvPr id="1026" name="Picture 2" descr="C:\Users\И.В. Бодрова\Desktop\Новая папка (3)\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581" y="1173770"/>
            <a:ext cx="3564396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И.В. Бодрова\Desktop\Новая папка (3)\dew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6652" y="1220486"/>
            <a:ext cx="2965002" cy="197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И.В. Бодрова\Desktop\Новая папка (3)\800px-Aoraki-Mount_Cook_from_Hooker_Valle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580" y="3933056"/>
            <a:ext cx="3688545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И.В. Бодрова\Desktop\Новая папка (3)\100341__big-family-of-penguins_p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965" y="4221088"/>
            <a:ext cx="4439105" cy="2496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И.В. Бодрова\Desktop\Новая папка (3)\800px-namib2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658433"/>
            <a:ext cx="3628062" cy="2274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И.В. Бодрова\Desktop\153 (1)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246998"/>
            <a:ext cx="2367577" cy="1479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7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Some information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en-US" sz="3600" dirty="0" smtClean="0"/>
              <a:t>about Challenger Deep</a:t>
            </a:r>
            <a:endParaRPr lang="ru-RU" sz="3600" dirty="0"/>
          </a:p>
        </p:txBody>
      </p:sp>
      <p:pic>
        <p:nvPicPr>
          <p:cNvPr id="2050" name="Picture 2" descr="C:\Users\И.В. Бодрова\Desktop\Новая папка (3)\7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3888432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И.В. Бодрова\Desktop\Новая папка (3)\Marianskaya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752" y="2780928"/>
            <a:ext cx="4447704" cy="3335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И.В. Бодрова\Desktop\Новая папка (4)\fusee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763" y="5805264"/>
            <a:ext cx="2238375" cy="73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15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What grammar rule can we remember?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348880"/>
            <a:ext cx="8003232" cy="37772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/>
              <a:t>… + </a:t>
            </a:r>
            <a:r>
              <a:rPr lang="en-US" sz="4800" dirty="0" err="1" smtClean="0"/>
              <a:t>er</a:t>
            </a:r>
            <a:r>
              <a:rPr lang="en-US" sz="4800" dirty="0" smtClean="0"/>
              <a:t>              more …..</a:t>
            </a:r>
          </a:p>
          <a:p>
            <a:pPr marL="0" indent="0">
              <a:buNone/>
            </a:pPr>
            <a:r>
              <a:rPr lang="en-US" sz="4800" dirty="0" smtClean="0"/>
              <a:t>the  …+ </a:t>
            </a:r>
            <a:r>
              <a:rPr lang="en-US" sz="4800" dirty="0" err="1" smtClean="0"/>
              <a:t>est</a:t>
            </a:r>
            <a:r>
              <a:rPr lang="en-US" sz="4800" dirty="0" smtClean="0"/>
              <a:t>      the most ….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ru-RU" sz="3600" dirty="0" smtClean="0"/>
              <a:t>                       </a:t>
            </a:r>
            <a:r>
              <a:rPr lang="en-US" sz="3600" dirty="0" smtClean="0"/>
              <a:t>Workbook p.20, ex.2</a:t>
            </a:r>
            <a:endParaRPr lang="ru-RU" sz="3600" dirty="0"/>
          </a:p>
        </p:txBody>
      </p:sp>
      <p:pic>
        <p:nvPicPr>
          <p:cNvPr id="9218" name="Picture 2" descr="C:\Users\И.В. Бодрова\Desktop\Новая папка (4)\731920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25144"/>
            <a:ext cx="1816100" cy="172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06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Russia special?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dirty="0" smtClean="0"/>
              <a:t>   </a:t>
            </a:r>
            <a:r>
              <a:rPr lang="en-US" sz="4000" dirty="0" smtClean="0"/>
              <a:t>Russia is the largest country in the world.</a:t>
            </a:r>
          </a:p>
          <a:p>
            <a:pPr marL="0" indent="0" algn="ctr">
              <a:buNone/>
            </a:pPr>
            <a:r>
              <a:rPr lang="en-US" sz="4000" dirty="0" smtClean="0"/>
              <a:t>In Russia there is the deepest lake Baikal, </a:t>
            </a:r>
          </a:p>
          <a:p>
            <a:pPr marL="0" indent="0" algn="ctr">
              <a:buNone/>
            </a:pPr>
            <a:r>
              <a:rPr lang="en-US" sz="4000" dirty="0" smtClean="0"/>
              <a:t>the largest lake the Caspian Sea,</a:t>
            </a:r>
          </a:p>
          <a:p>
            <a:pPr marL="0" indent="0" algn="ctr">
              <a:buNone/>
            </a:pPr>
            <a:r>
              <a:rPr lang="en-US" sz="4000" dirty="0"/>
              <a:t>t</a:t>
            </a:r>
            <a:r>
              <a:rPr lang="en-US" sz="4000" dirty="0" smtClean="0"/>
              <a:t>he coldest place at </a:t>
            </a:r>
            <a:r>
              <a:rPr lang="en-US" sz="4000" dirty="0" err="1" smtClean="0"/>
              <a:t>Vostok</a:t>
            </a:r>
            <a:r>
              <a:rPr lang="en-US" sz="4000" dirty="0" smtClean="0"/>
              <a:t> base, Antarctica</a:t>
            </a:r>
            <a:endParaRPr lang="ru-RU" sz="4000" dirty="0"/>
          </a:p>
        </p:txBody>
      </p:sp>
      <p:pic>
        <p:nvPicPr>
          <p:cNvPr id="8194" name="Picture 2" descr="C:\Users\И.В. Бодрова\Desktop\Новая папка (4)\razdelitel_40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5708650"/>
            <a:ext cx="6264696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583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/>
              <a:t/>
            </a:r>
            <a:br>
              <a:rPr lang="ru-RU" dirty="0" smtClean="0"/>
            </a:br>
            <a:r>
              <a:rPr lang="en-US" sz="3600" dirty="0" smtClean="0"/>
              <a:t>Grammar focus: review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6629466"/>
              </p:ext>
            </p:extLst>
          </p:nvPr>
        </p:nvGraphicFramePr>
        <p:xfrm>
          <a:off x="611560" y="1969460"/>
          <a:ext cx="82296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2592"/>
                <a:gridCol w="3528392"/>
                <a:gridCol w="2458616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Past Simple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Past Continuous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Past Perfect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S V</a:t>
                      </a:r>
                      <a:r>
                        <a:rPr lang="en-US" sz="2400" dirty="0" smtClean="0"/>
                        <a:t>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S was/were </a:t>
                      </a:r>
                      <a:r>
                        <a:rPr lang="en-US" sz="3600" dirty="0" err="1" smtClean="0"/>
                        <a:t>Ving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S had V</a:t>
                      </a:r>
                      <a:r>
                        <a:rPr lang="en-US" sz="2800" dirty="0" smtClean="0"/>
                        <a:t>3</a:t>
                      </a:r>
                      <a:endParaRPr lang="ru-RU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Yesterday</a:t>
                      </a:r>
                    </a:p>
                    <a:p>
                      <a:pPr algn="ctr"/>
                      <a:r>
                        <a:rPr lang="en-US" sz="2400" dirty="0" smtClean="0"/>
                        <a:t>A week ago</a:t>
                      </a:r>
                    </a:p>
                    <a:p>
                      <a:pPr algn="ctr"/>
                      <a:r>
                        <a:rPr lang="en-US" sz="2400" dirty="0" smtClean="0"/>
                        <a:t>Last year</a:t>
                      </a:r>
                    </a:p>
                    <a:p>
                      <a:pPr algn="ctr"/>
                      <a:r>
                        <a:rPr lang="en-US" sz="2400" dirty="0" smtClean="0"/>
                        <a:t>In 1567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At 5 o’clock yesterday</a:t>
                      </a:r>
                    </a:p>
                    <a:p>
                      <a:pPr algn="ctr"/>
                      <a:r>
                        <a:rPr lang="en-US" sz="2400" dirty="0" smtClean="0"/>
                        <a:t>The whole evening</a:t>
                      </a:r>
                    </a:p>
                    <a:p>
                      <a:pPr algn="ctr"/>
                      <a:r>
                        <a:rPr lang="en-US" sz="2400" dirty="0" smtClean="0"/>
                        <a:t>When he phoned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By 6 o’clock yesterday</a:t>
                      </a:r>
                    </a:p>
                    <a:p>
                      <a:pPr algn="ctr"/>
                      <a:r>
                        <a:rPr lang="en-US" sz="2400" dirty="0" smtClean="0"/>
                        <a:t>By</a:t>
                      </a:r>
                      <a:r>
                        <a:rPr lang="en-US" sz="2400" baseline="0" dirty="0" smtClean="0"/>
                        <a:t> that time</a:t>
                      </a:r>
                    </a:p>
                    <a:p>
                      <a:pPr algn="ctr"/>
                      <a:r>
                        <a:rPr lang="en-US" sz="2400" baseline="0" dirty="0" smtClean="0"/>
                        <a:t>Before she came 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/>
                        <a:t>When he </a:t>
                      </a:r>
                      <a:r>
                        <a:rPr kumimoji="0" 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came in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170" name="Picture 2" descr="C:\Users\И.В. Бодрова\Desktop\Новая папка (4)\446767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1085"/>
            <a:ext cx="1800200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322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in groups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r>
              <a:rPr lang="en-US" sz="7000" dirty="0" smtClean="0"/>
              <a:t>Textbook p.33, ex. 122  </a:t>
            </a:r>
          </a:p>
          <a:p>
            <a:pPr marL="0" indent="0" algn="ctr">
              <a:buNone/>
            </a:pPr>
            <a:r>
              <a:rPr lang="en-US" sz="7000" dirty="0" smtClean="0"/>
              <a:t>Past Simple</a:t>
            </a:r>
          </a:p>
          <a:p>
            <a:pPr algn="ctr"/>
            <a:endParaRPr lang="en-US" sz="7000" dirty="0"/>
          </a:p>
          <a:p>
            <a:pPr algn="ctr"/>
            <a:r>
              <a:rPr lang="en-US" sz="7000" dirty="0" smtClean="0"/>
              <a:t>Textbook p.33, ex. 123  </a:t>
            </a:r>
          </a:p>
          <a:p>
            <a:pPr marL="0" indent="0" algn="ctr">
              <a:buNone/>
            </a:pPr>
            <a:r>
              <a:rPr lang="en-US" sz="7000" dirty="0" smtClean="0"/>
              <a:t>Past Simple or Past Continuous</a:t>
            </a:r>
          </a:p>
          <a:p>
            <a:pPr algn="ctr"/>
            <a:endParaRPr lang="en-US" sz="7000" dirty="0"/>
          </a:p>
          <a:p>
            <a:pPr algn="ctr"/>
            <a:r>
              <a:rPr lang="en-US" sz="7000" dirty="0" smtClean="0"/>
              <a:t>Textbook p.33, ex. 124  </a:t>
            </a:r>
          </a:p>
          <a:p>
            <a:pPr marL="0" indent="0" algn="ctr">
              <a:buNone/>
            </a:pPr>
            <a:r>
              <a:rPr lang="en-US" sz="7000" dirty="0" smtClean="0"/>
              <a:t>Past Simple or Past Perfect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ru-RU" dirty="0"/>
          </a:p>
        </p:txBody>
      </p:sp>
      <p:pic>
        <p:nvPicPr>
          <p:cNvPr id="6146" name="Picture 2" descr="C:\Users\И.В. Бодрова\Desktop\Новая папка (4)\8af25c90614f295b479bb8ada89b5b3a_973676e1f9949d47c4db3a77bc9155a2.jp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0" y="1350963"/>
            <a:ext cx="2305349" cy="186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743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266" name="Picture 2" descr="C:\Users\И.В. Бодрова\Desktop\Новая папка (4)\img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38302"/>
            <a:ext cx="8486080" cy="6359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855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109</TotalTime>
  <Words>214</Words>
  <Application>Microsoft Office PowerPoint</Application>
  <PresentationFormat>Экран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Исполнительная</vt:lpstr>
      <vt:lpstr>This Earth was made  for you and me</vt:lpstr>
      <vt:lpstr>Фонетическая зарядка</vt:lpstr>
      <vt:lpstr>What will we speak about in our lesson?</vt:lpstr>
      <vt:lpstr>Some information  about Challenger Deep</vt:lpstr>
      <vt:lpstr>What grammar rule can we remember?</vt:lpstr>
      <vt:lpstr>What makes Russia special?</vt:lpstr>
      <vt:lpstr> Grammar focus: review</vt:lpstr>
      <vt:lpstr>Work in groups</vt:lpstr>
      <vt:lpstr>Презентация PowerPoint</vt:lpstr>
      <vt:lpstr>What have you known  in our lesson today?</vt:lpstr>
      <vt:lpstr>Homework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Earth was made for you and me</dc:title>
  <dc:creator>И.В. Бодрова</dc:creator>
  <cp:lastModifiedBy>Fedor Swan</cp:lastModifiedBy>
  <cp:revision>11</cp:revision>
  <dcterms:created xsi:type="dcterms:W3CDTF">2015-10-19T16:12:11Z</dcterms:created>
  <dcterms:modified xsi:type="dcterms:W3CDTF">2020-01-25T14:12:41Z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870981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