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76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76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06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31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06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07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28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61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171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73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7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t="-1000" r="-3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06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357752">
            <a:off x="1763198" y="1604264"/>
            <a:ext cx="5832648" cy="1470025"/>
          </a:xfr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Hobbies </a:t>
            </a:r>
            <a:r>
              <a:rPr lang="en-US" b="1" dirty="0" smtClean="0">
                <a:solidFill>
                  <a:schemeClr val="bg1"/>
                </a:solidFill>
              </a:rPr>
              <a:t>of my classmates.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20572356">
            <a:off x="223641" y="4836703"/>
            <a:ext cx="6400800" cy="175260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>
            <a:normAutofit fontScale="70000" lnSpcReduction="20000"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The presentation was prepared by </a:t>
            </a:r>
            <a:r>
              <a:rPr lang="en-US" dirty="0" smtClean="0">
                <a:solidFill>
                  <a:schemeClr val="bg1"/>
                </a:solidFill>
              </a:rPr>
              <a:t>students </a:t>
            </a:r>
            <a:r>
              <a:rPr lang="en-US" dirty="0">
                <a:solidFill>
                  <a:schemeClr val="bg1"/>
                </a:solidFill>
              </a:rPr>
              <a:t>10 "B" class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Suvorova</a:t>
            </a:r>
            <a:r>
              <a:rPr lang="en-US" dirty="0" smtClean="0">
                <a:solidFill>
                  <a:schemeClr val="bg1"/>
                </a:solidFill>
              </a:rPr>
              <a:t> Anastasia, </a:t>
            </a:r>
            <a:r>
              <a:rPr lang="en-US" dirty="0" err="1" smtClean="0">
                <a:solidFill>
                  <a:schemeClr val="bg1"/>
                </a:solidFill>
              </a:rPr>
              <a:t>Spiridonova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Mariya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Nefedova</a:t>
            </a:r>
            <a:r>
              <a:rPr lang="en-US" dirty="0" smtClean="0">
                <a:solidFill>
                  <a:schemeClr val="bg1"/>
                </a:solidFill>
              </a:rPr>
              <a:t> Angelika, </a:t>
            </a:r>
            <a:r>
              <a:rPr lang="en-US" dirty="0" err="1" smtClean="0">
                <a:solidFill>
                  <a:schemeClr val="bg1"/>
                </a:solidFill>
              </a:rPr>
              <a:t>Baykova</a:t>
            </a:r>
            <a:r>
              <a:rPr lang="en-US" dirty="0" smtClean="0">
                <a:solidFill>
                  <a:schemeClr val="bg1"/>
                </a:solidFill>
              </a:rPr>
              <a:t> Anastasia.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731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36401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Reporter: Sergey</a:t>
            </a:r>
            <a:r>
              <a:rPr lang="en-US" b="1" dirty="0">
                <a:solidFill>
                  <a:schemeClr val="bg1"/>
                </a:solidFill>
              </a:rPr>
              <a:t>, tell me about your Hobbies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Sergey: I like to listen to music. I can do it all day. I like to play different songs on the guitar and want to create a band.   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8272">
            <a:off x="4227856" y="1647727"/>
            <a:ext cx="4437112" cy="454364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80309">
            <a:off x="468214" y="2052720"/>
            <a:ext cx="3947931" cy="296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81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5" y="404664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Reporter</a:t>
            </a:r>
            <a:r>
              <a:rPr lang="en-US" b="1" dirty="0">
                <a:solidFill>
                  <a:schemeClr val="bg1"/>
                </a:solidFill>
              </a:rPr>
              <a:t>: Igor, what kind of sport you prefer to watch</a:t>
            </a:r>
            <a:r>
              <a:rPr lang="en-US" b="1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US" b="1" dirty="0">
                <a:solidFill>
                  <a:schemeClr val="bg1"/>
                </a:solidFill>
              </a:rPr>
              <a:t>Igor: I watch Formula 1 because it's cool, fun and exciting sport. It has speed, it really attracts me, I'm ready to watch it all day. I'm a fan of Michael Schumacher. Very sorry he no longer plays.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03730">
            <a:off x="216159" y="2911428"/>
            <a:ext cx="6528726" cy="36724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3981">
            <a:off x="4643976" y="1929529"/>
            <a:ext cx="4458072" cy="208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07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578581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Reporter: Anna, how do you spend your weekend</a:t>
            </a:r>
            <a:r>
              <a:rPr lang="en-US" b="1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US" b="1" dirty="0">
                <a:solidFill>
                  <a:schemeClr val="bg1"/>
                </a:solidFill>
              </a:rPr>
              <a:t>Anna</a:t>
            </a:r>
            <a:r>
              <a:rPr lang="en-US" b="1" dirty="0" smtClean="0">
                <a:solidFill>
                  <a:schemeClr val="bg1"/>
                </a:solidFill>
              </a:rPr>
              <a:t>: My </a:t>
            </a:r>
            <a:r>
              <a:rPr lang="en-US" b="1" dirty="0">
                <a:solidFill>
                  <a:schemeClr val="bg1"/>
                </a:solidFill>
              </a:rPr>
              <a:t>weekends I spend with friends or reading books.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Reporter: What </a:t>
            </a:r>
            <a:r>
              <a:rPr lang="en-US" b="1" dirty="0">
                <a:solidFill>
                  <a:schemeClr val="bg1"/>
                </a:solidFill>
              </a:rPr>
              <a:t>literature do you prefer?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Anna: I </a:t>
            </a:r>
            <a:r>
              <a:rPr lang="en-US" b="1" dirty="0">
                <a:solidFill>
                  <a:schemeClr val="bg1"/>
                </a:solidFill>
              </a:rPr>
              <a:t>like </a:t>
            </a:r>
            <a:r>
              <a:rPr lang="en-US" b="1" dirty="0" err="1">
                <a:solidFill>
                  <a:schemeClr val="bg1"/>
                </a:solidFill>
              </a:rPr>
              <a:t>fanfiction</a:t>
            </a:r>
            <a:r>
              <a:rPr lang="en-US" b="1" dirty="0">
                <a:solidFill>
                  <a:schemeClr val="bg1"/>
                </a:solidFill>
              </a:rPr>
              <a:t>, novels, detectives.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Reporter: What's </a:t>
            </a:r>
            <a:r>
              <a:rPr lang="en-US" b="1" dirty="0">
                <a:solidFill>
                  <a:schemeClr val="bg1"/>
                </a:solidFill>
              </a:rPr>
              <a:t>the last book you read</a:t>
            </a:r>
            <a:r>
              <a:rPr lang="en-US" b="1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Anna: "</a:t>
            </a:r>
            <a:r>
              <a:rPr lang="en-US" b="1" dirty="0">
                <a:solidFill>
                  <a:schemeClr val="bg1"/>
                </a:solidFill>
              </a:rPr>
              <a:t>Fathers and </a:t>
            </a:r>
            <a:r>
              <a:rPr lang="en-US" b="1" dirty="0" smtClean="0">
                <a:solidFill>
                  <a:schemeClr val="bg1"/>
                </a:solidFill>
              </a:rPr>
              <a:t>sons“ 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Reporter: How interesting!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79127">
            <a:off x="4211960" y="2276872"/>
            <a:ext cx="3118894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79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499912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Reporter: Max</a:t>
            </a:r>
            <a:r>
              <a:rPr lang="en-US" b="1" dirty="0">
                <a:solidFill>
                  <a:schemeClr val="bg1"/>
                </a:solidFill>
              </a:rPr>
              <a:t>, do you play sports?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Max: Yes</a:t>
            </a:r>
            <a:r>
              <a:rPr lang="en-US" b="1" dirty="0">
                <a:solidFill>
                  <a:schemeClr val="bg1"/>
                </a:solidFill>
              </a:rPr>
              <a:t>, volleyball.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Reporter: Why</a:t>
            </a:r>
            <a:r>
              <a:rPr lang="en-US" b="1" dirty="0">
                <a:solidFill>
                  <a:schemeClr val="bg1"/>
                </a:solidFill>
              </a:rPr>
              <a:t>?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Max: To keep fit.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Reporter: How </a:t>
            </a:r>
            <a:r>
              <a:rPr lang="en-US" b="1" dirty="0">
                <a:solidFill>
                  <a:schemeClr val="bg1"/>
                </a:solidFill>
              </a:rPr>
              <a:t>often do you do this?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Max: 3 </a:t>
            </a:r>
            <a:r>
              <a:rPr lang="en-US" b="1" dirty="0">
                <a:solidFill>
                  <a:schemeClr val="bg1"/>
                </a:solidFill>
              </a:rPr>
              <a:t>times a week. Monday, Wednesday, Friday.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Reporter: Why </a:t>
            </a:r>
            <a:r>
              <a:rPr lang="en-US" b="1" dirty="0">
                <a:solidFill>
                  <a:schemeClr val="bg1"/>
                </a:solidFill>
              </a:rPr>
              <a:t>did you choose this sport?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Max: It </a:t>
            </a:r>
            <a:r>
              <a:rPr lang="en-US" b="1" dirty="0">
                <a:solidFill>
                  <a:schemeClr val="bg1"/>
                </a:solidFill>
              </a:rPr>
              <a:t>develops my physical abilities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Reporter: That’s great!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564904"/>
            <a:ext cx="5515634" cy="413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57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1" y="476672"/>
            <a:ext cx="804726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Reporter: Lisa </a:t>
            </a:r>
            <a:r>
              <a:rPr lang="en-US" b="1" dirty="0">
                <a:solidFill>
                  <a:schemeClr val="bg1"/>
                </a:solidFill>
              </a:rPr>
              <a:t>and Olga, </a:t>
            </a:r>
            <a:r>
              <a:rPr lang="en-US" b="1" dirty="0" smtClean="0">
                <a:solidFill>
                  <a:schemeClr val="bg1"/>
                </a:solidFill>
              </a:rPr>
              <a:t>how do </a:t>
            </a:r>
            <a:r>
              <a:rPr lang="en-US" b="1" dirty="0">
                <a:solidFill>
                  <a:schemeClr val="bg1"/>
                </a:solidFill>
              </a:rPr>
              <a:t>you spend the evening on weekdays?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Lisa: I'm </a:t>
            </a:r>
            <a:r>
              <a:rPr lang="en-US" b="1" dirty="0">
                <a:solidFill>
                  <a:schemeClr val="bg1"/>
                </a:solidFill>
              </a:rPr>
              <a:t>watching TV.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Reporter: Why</a:t>
            </a:r>
            <a:r>
              <a:rPr lang="en-US" b="1" dirty="0">
                <a:solidFill>
                  <a:schemeClr val="bg1"/>
                </a:solidFill>
              </a:rPr>
              <a:t>?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Lisa: To </a:t>
            </a:r>
            <a:r>
              <a:rPr lang="en-US" b="1" dirty="0">
                <a:solidFill>
                  <a:schemeClr val="bg1"/>
                </a:solidFill>
              </a:rPr>
              <a:t>be the course of events.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Olga: I </a:t>
            </a:r>
            <a:r>
              <a:rPr lang="en-US" b="1" dirty="0">
                <a:solidFill>
                  <a:schemeClr val="bg1"/>
                </a:solidFill>
              </a:rPr>
              <a:t>also watch TV and walk the dog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r>
              <a:rPr lang="en-US" dirty="0"/>
              <a:t> </a:t>
            </a:r>
            <a:r>
              <a:rPr lang="en-US" b="1" dirty="0">
                <a:solidFill>
                  <a:schemeClr val="bg1"/>
                </a:solidFill>
              </a:rPr>
              <a:t>We </a:t>
            </a:r>
            <a:r>
              <a:rPr lang="en-US" b="1" dirty="0" smtClean="0">
                <a:solidFill>
                  <a:schemeClr val="bg1"/>
                </a:solidFill>
              </a:rPr>
              <a:t>compete with him, who </a:t>
            </a:r>
            <a:r>
              <a:rPr lang="en-US" b="1" dirty="0">
                <a:solidFill>
                  <a:schemeClr val="bg1"/>
                </a:solidFill>
              </a:rPr>
              <a:t>will run </a:t>
            </a:r>
            <a:r>
              <a:rPr lang="en-US" b="1" dirty="0" smtClean="0">
                <a:solidFill>
                  <a:schemeClr val="bg1"/>
                </a:solidFill>
              </a:rPr>
              <a:t>faster</a:t>
            </a:r>
            <a:r>
              <a:rPr lang="en-US" dirty="0" smtClean="0"/>
              <a:t>.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Reporter: Thank you. Goodbye.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5745">
            <a:off x="5017910" y="3651219"/>
            <a:ext cx="3378200" cy="1905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24851">
            <a:off x="323528" y="2852936"/>
            <a:ext cx="4283968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51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840968">
            <a:off x="-141481" y="2782652"/>
            <a:ext cx="93166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Thank you for your attention!</a:t>
            </a:r>
            <a:endParaRPr lang="ru-RU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5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182</Words>
  <Application>Microsoft Office PowerPoint</Application>
  <PresentationFormat>Экран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Hobbies of my classmates.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Hobbies my class.</dc:title>
  <dc:creator>Пользователь</dc:creator>
  <cp:lastModifiedBy>Fedor Swan</cp:lastModifiedBy>
  <cp:revision>15</cp:revision>
  <dcterms:created xsi:type="dcterms:W3CDTF">2016-09-27T13:28:14Z</dcterms:created>
  <dcterms:modified xsi:type="dcterms:W3CDTF">2020-01-25T14:36:49Z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557065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