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563D0D3B-1872-4978-9FC9-715B3A076CBB}" type="datetimeFigureOut">
              <a:rPr lang="ru-RU" smtClean="0"/>
              <a:t>25.01.2020</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311B8EDA-264D-47DA-9B28-DD970A3442D1}"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63D0D3B-1872-4978-9FC9-715B3A076CBB}" type="datetimeFigureOut">
              <a:rPr lang="ru-RU" smtClean="0"/>
              <a:t>25.01.2020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11B8EDA-264D-47DA-9B28-DD970A3442D1}"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63D0D3B-1872-4978-9FC9-715B3A076CBB}" type="datetimeFigureOut">
              <a:rPr lang="ru-RU" smtClean="0"/>
              <a:t>25.01.2020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11B8EDA-264D-47DA-9B28-DD970A3442D1}"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63D0D3B-1872-4978-9FC9-715B3A076CBB}" type="datetimeFigureOut">
              <a:rPr lang="ru-RU" smtClean="0"/>
              <a:t>25.01.2020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11B8EDA-264D-47DA-9B28-DD970A3442D1}"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63D0D3B-1872-4978-9FC9-715B3A076CBB}" type="datetimeFigureOut">
              <a:rPr lang="ru-RU" smtClean="0"/>
              <a:t>25.01.2020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11B8EDA-264D-47DA-9B28-DD970A3442D1}"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63D0D3B-1872-4978-9FC9-715B3A076CBB}" type="datetimeFigureOut">
              <a:rPr lang="ru-RU" smtClean="0"/>
              <a:t>25.01.2020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11B8EDA-264D-47DA-9B28-DD970A3442D1}"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563D0D3B-1872-4978-9FC9-715B3A076CBB}" type="datetimeFigureOut">
              <a:rPr lang="ru-RU" smtClean="0"/>
              <a:t>25.01.2020</a:t>
            </a:fld>
            <a:endParaRPr lang="ru-RU"/>
          </a:p>
        </p:txBody>
      </p:sp>
      <p:sp>
        <p:nvSpPr>
          <p:cNvPr id="27" name="Номер слайда 26"/>
          <p:cNvSpPr>
            <a:spLocks noGrp="1"/>
          </p:cNvSpPr>
          <p:nvPr>
            <p:ph type="sldNum" sz="quarter" idx="11"/>
          </p:nvPr>
        </p:nvSpPr>
        <p:spPr/>
        <p:txBody>
          <a:bodyPr rtlCol="0"/>
          <a:lstStyle/>
          <a:p>
            <a:fld id="{311B8EDA-264D-47DA-9B28-DD970A3442D1}" type="slidenum">
              <a:rPr lang="ru-RU" smtClean="0"/>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563D0D3B-1872-4978-9FC9-715B3A076CBB}" type="datetimeFigureOut">
              <a:rPr lang="ru-RU" smtClean="0"/>
              <a:t>25.01.2020</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311B8EDA-264D-47DA-9B28-DD970A3442D1}"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63D0D3B-1872-4978-9FC9-715B3A076CBB}" type="datetimeFigureOut">
              <a:rPr lang="ru-RU" smtClean="0"/>
              <a:t>25.01.2020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11B8EDA-264D-47DA-9B28-DD970A3442D1}"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63D0D3B-1872-4978-9FC9-715B3A076CBB}" type="datetimeFigureOut">
              <a:rPr lang="ru-RU" smtClean="0"/>
              <a:t>25.01.2020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11B8EDA-264D-47DA-9B28-DD970A3442D1}"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63D0D3B-1872-4978-9FC9-715B3A076CBB}" type="datetimeFigureOut">
              <a:rPr lang="ru-RU" smtClean="0"/>
              <a:t>25.01.2020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11B8EDA-264D-47DA-9B28-DD970A3442D1}"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63D0D3B-1872-4978-9FC9-715B3A076CBB}" type="datetimeFigureOut">
              <a:rPr lang="ru-RU" smtClean="0"/>
              <a:t>25.01.2020</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311B8EDA-264D-47DA-9B28-DD970A3442D1}"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836712"/>
            <a:ext cx="7128792" cy="1368151"/>
          </a:xfrm>
        </p:spPr>
        <p:txBody>
          <a:bodyPr>
            <a:normAutofit/>
          </a:bodyPr>
          <a:lstStyle/>
          <a:p>
            <a:pPr algn="r"/>
            <a:r>
              <a:rPr lang="en-US" sz="1800" dirty="0" smtClean="0"/>
              <a:t>Made by </a:t>
            </a:r>
            <a:r>
              <a:rPr lang="en-US" sz="1800" dirty="0" err="1" smtClean="0"/>
              <a:t>Egorenkov</a:t>
            </a:r>
            <a:r>
              <a:rPr lang="en-US" sz="1800" dirty="0" smtClean="0"/>
              <a:t> </a:t>
            </a:r>
            <a:r>
              <a:rPr lang="en-US" sz="1800" dirty="0" err="1" smtClean="0"/>
              <a:t>Serghey</a:t>
            </a:r>
            <a:r>
              <a:rPr lang="en-US" dirty="0" smtClean="0"/>
              <a:t/>
            </a:r>
            <a:br>
              <a:rPr lang="en-US" dirty="0" smtClean="0"/>
            </a:br>
            <a:r>
              <a:rPr lang="en-US" dirty="0" smtClean="0"/>
              <a:t>Moscow </a:t>
            </a:r>
            <a:r>
              <a:rPr lang="en-US" dirty="0" smtClean="0"/>
              <a:t>Attractions</a:t>
            </a:r>
            <a:endParaRPr lang="ru-RU" dirty="0"/>
          </a:p>
        </p:txBody>
      </p:sp>
      <p:sp>
        <p:nvSpPr>
          <p:cNvPr id="3" name="Подзаголовок 2"/>
          <p:cNvSpPr>
            <a:spLocks noGrp="1"/>
          </p:cNvSpPr>
          <p:nvPr>
            <p:ph type="subTitle" idx="1"/>
          </p:nvPr>
        </p:nvSpPr>
        <p:spPr>
          <a:xfrm>
            <a:off x="251520" y="2852936"/>
            <a:ext cx="8496944" cy="3744416"/>
          </a:xfrm>
        </p:spPr>
        <p:txBody>
          <a:bodyPr/>
          <a:lstStyle/>
          <a:p>
            <a:endParaRPr lang="ru-RU" dirty="0"/>
          </a:p>
        </p:txBody>
      </p:sp>
      <p:pic>
        <p:nvPicPr>
          <p:cNvPr id="5" name="Рисунок 4" descr="КАРТИНКА 1.jpg"/>
          <p:cNvPicPr>
            <a:picLocks noChangeAspect="1"/>
          </p:cNvPicPr>
          <p:nvPr/>
        </p:nvPicPr>
        <p:blipFill>
          <a:blip r:embed="rId2" cstate="print"/>
          <a:stretch>
            <a:fillRect/>
          </a:stretch>
        </p:blipFill>
        <p:spPr>
          <a:xfrm>
            <a:off x="0" y="2708919"/>
            <a:ext cx="9144000" cy="410805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2808312"/>
          </a:xfrm>
        </p:spPr>
        <p:txBody>
          <a:bodyPr>
            <a:noAutofit/>
          </a:bodyPr>
          <a:lstStyle/>
          <a:p>
            <a:r>
              <a:rPr lang="ru-RU" sz="2000" dirty="0" smtClean="0"/>
              <a:t>                                                        </a:t>
            </a:r>
            <a:r>
              <a:rPr lang="en-US" sz="2000" dirty="0" smtClean="0"/>
              <a:t> </a:t>
            </a:r>
            <a:r>
              <a:rPr lang="ru-RU" sz="2000" dirty="0" smtClean="0"/>
              <a:t/>
            </a:r>
            <a:br>
              <a:rPr lang="ru-RU" sz="2000" dirty="0" smtClean="0"/>
            </a:br>
            <a:r>
              <a:rPr lang="ru-RU" sz="2000" dirty="0" smtClean="0"/>
              <a:t>                                                                                                                                                                                                                              </a:t>
            </a:r>
            <a:r>
              <a:rPr lang="en-US" sz="2000" b="0" dirty="0" smtClean="0"/>
              <a:t/>
            </a:r>
            <a:br>
              <a:rPr lang="en-US" sz="2000" b="0" dirty="0" smtClean="0"/>
            </a:br>
            <a:r>
              <a:rPr lang="en-US" sz="2000" b="0" dirty="0" smtClean="0"/>
              <a:t> </a:t>
            </a:r>
            <a:r>
              <a:rPr lang="ru-RU" sz="2000" b="0" dirty="0" smtClean="0"/>
              <a:t>                                                                                                                 </a:t>
            </a:r>
            <a:r>
              <a:rPr lang="en-US" sz="2400"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The Kremlin</a:t>
            </a:r>
            <a:r>
              <a:rPr lang="ru-RU" sz="2000" b="0" dirty="0" smtClean="0"/>
              <a:t>.</a:t>
            </a:r>
            <a:r>
              <a:rPr lang="en-US" sz="2000" b="0" dirty="0" smtClean="0"/>
              <a:t> </a:t>
            </a:r>
            <a:r>
              <a:rPr lang="ru-RU" sz="2000" b="0" dirty="0" smtClean="0"/>
              <a:t/>
            </a:r>
            <a:br>
              <a:rPr lang="ru-RU" sz="2000" b="0" dirty="0" smtClean="0"/>
            </a:br>
            <a:r>
              <a:rPr lang="en-US" sz="2000" b="0" dirty="0" smtClean="0"/>
              <a:t>The Kremlin in Russia is one of the most ancient parts of Moscow city. It is considered as a symbol of whole Russia. The Kremlin is a center of Russian State, cultural sight, residence of Russian Federation president. In 1990 the Kremlin was included to the list of UNESCO. </a:t>
            </a:r>
            <a:br>
              <a:rPr lang="en-US" sz="2000" b="0" dirty="0" smtClean="0"/>
            </a:br>
            <a:endParaRPr lang="ru-RU" sz="2000" dirty="0"/>
          </a:p>
        </p:txBody>
      </p:sp>
      <p:pic>
        <p:nvPicPr>
          <p:cNvPr id="4" name="Содержимое 3" descr="15.jpg"/>
          <p:cNvPicPr>
            <a:picLocks noGrp="1" noChangeAspect="1"/>
          </p:cNvPicPr>
          <p:nvPr>
            <p:ph idx="1"/>
          </p:nvPr>
        </p:nvPicPr>
        <p:blipFill>
          <a:blip r:embed="rId2" cstate="print"/>
          <a:stretch>
            <a:fillRect/>
          </a:stretch>
        </p:blipFill>
        <p:spPr>
          <a:xfrm>
            <a:off x="1646990" y="2852936"/>
            <a:ext cx="5661314" cy="3720902"/>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229600" cy="2232248"/>
          </a:xfrm>
        </p:spPr>
        <p:txBody>
          <a:bodyPr>
            <a:noAutofit/>
          </a:bodyPr>
          <a:lstStyle/>
          <a:p>
            <a:r>
              <a:rPr lang="en-US" sz="2000" dirty="0" smtClean="0"/>
              <a:t>St Basil's Church.                                                                                                                           The most famous Russian church is located on the opposite side of the Red Square. St. Basil's Cathedral was built in the sixteenth century during the reign of Ivan the Terrible. There is a legend about the church - after Ivan the Terrible saw the completed masterpiece of architecture, it is an order to deprive of architects so that they could not build anywhere else such a grand building.</a:t>
            </a:r>
            <a:endParaRPr lang="ru-RU" sz="2000" dirty="0"/>
          </a:p>
        </p:txBody>
      </p:sp>
      <p:pic>
        <p:nvPicPr>
          <p:cNvPr id="4" name="Содержимое 3" descr="34.jpg"/>
          <p:cNvPicPr>
            <a:picLocks noGrp="1" noChangeAspect="1"/>
          </p:cNvPicPr>
          <p:nvPr>
            <p:ph idx="1"/>
          </p:nvPr>
        </p:nvPicPr>
        <p:blipFill>
          <a:blip r:embed="rId2" cstate="print"/>
          <a:stretch>
            <a:fillRect/>
          </a:stretch>
        </p:blipFill>
        <p:spPr>
          <a:xfrm>
            <a:off x="1802809" y="2924944"/>
            <a:ext cx="6441599" cy="3933056"/>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709936"/>
          </a:xfrm>
        </p:spPr>
        <p:txBody>
          <a:bodyPr/>
          <a:lstStyle/>
          <a:p>
            <a:r>
              <a:rPr lang="en-US" sz="2000" dirty="0" smtClean="0"/>
              <a:t>Pushkin Museum of Fine Art</a:t>
            </a:r>
            <a:r>
              <a:rPr lang="ru-RU" sz="2000" dirty="0" smtClean="0"/>
              <a:t>.                                                                </a:t>
            </a:r>
            <a:r>
              <a:rPr lang="en-US" sz="2000" dirty="0" smtClean="0"/>
              <a:t> </a:t>
            </a:r>
            <a:r>
              <a:rPr lang="ru-RU" sz="2000" dirty="0" smtClean="0"/>
              <a:t>   </a:t>
            </a:r>
            <a:r>
              <a:rPr lang="en-US" sz="2000" dirty="0" smtClean="0"/>
              <a:t>It is the largest museum of European art in Moscow. The founder of the Pushkin Museum of Fine Art is Professor Ivan </a:t>
            </a:r>
            <a:r>
              <a:rPr lang="en-US" sz="2000" dirty="0" err="1" smtClean="0"/>
              <a:t>Tsvetayev</a:t>
            </a:r>
            <a:r>
              <a:rPr lang="en-US" sz="2000" dirty="0" smtClean="0"/>
              <a:t>.</a:t>
            </a:r>
            <a:r>
              <a:rPr lang="ru-RU" sz="2000" dirty="0" smtClean="0"/>
              <a:t> </a:t>
            </a:r>
            <a:r>
              <a:rPr lang="en-US" sz="2000" dirty="0" smtClean="0"/>
              <a:t>The Museum was built in 1912. The Museum also has one of the worlds largest collection.</a:t>
            </a:r>
            <a:endParaRPr lang="ru-RU" dirty="0"/>
          </a:p>
        </p:txBody>
      </p:sp>
      <p:pic>
        <p:nvPicPr>
          <p:cNvPr id="4" name="Содержимое 3" descr="55013.jpg"/>
          <p:cNvPicPr>
            <a:picLocks noGrp="1" noChangeAspect="1"/>
          </p:cNvPicPr>
          <p:nvPr>
            <p:ph idx="1"/>
          </p:nvPr>
        </p:nvPicPr>
        <p:blipFill>
          <a:blip r:embed="rId2" cstate="print"/>
          <a:stretch>
            <a:fillRect/>
          </a:stretch>
        </p:blipFill>
        <p:spPr>
          <a:xfrm>
            <a:off x="1777792" y="2852738"/>
            <a:ext cx="5588416" cy="372110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229600" cy="2592288"/>
          </a:xfrm>
        </p:spPr>
        <p:txBody>
          <a:bodyPr>
            <a:noAutofit/>
          </a:bodyPr>
          <a:lstStyle/>
          <a:p>
            <a:r>
              <a:rPr lang="en-US" sz="1800" dirty="0" smtClean="0"/>
              <a:t>Cathedral of Christ the Savior in Moscow. </a:t>
            </a:r>
            <a:r>
              <a:rPr lang="ru-RU" sz="1800" dirty="0" smtClean="0"/>
              <a:t>                                           </a:t>
            </a:r>
            <a:r>
              <a:rPr lang="en-US" sz="1800" dirty="0" smtClean="0"/>
              <a:t>Cathedral of the Russian Orthodox Church (street </a:t>
            </a:r>
            <a:r>
              <a:rPr lang="en-US" sz="1800" dirty="0" err="1" smtClean="0"/>
              <a:t>Volkhonka</a:t>
            </a:r>
            <a:r>
              <a:rPr lang="en-US" sz="1800" dirty="0" smtClean="0"/>
              <a:t> 15-17). Existing structures - Implemented in the 1990s outside the reconstruction of the temple of the same name, created in the XIX century</a:t>
            </a:r>
            <a:br>
              <a:rPr lang="en-US" sz="1800" dirty="0" smtClean="0"/>
            </a:br>
            <a:r>
              <a:rPr lang="en-US" sz="1800" dirty="0" smtClean="0"/>
              <a:t>The original temple was built in memory of the Napoleonic invasion by the architect KA Ton. Construction lasted for almost 44 of the year: the church was founded September 23, 1839, consecrated - May 26, 1883. The temple was destroyed at the height of Stalin's reconstruction of 5 December 1931. It rebuilt in 1994-1997</a:t>
            </a:r>
            <a:r>
              <a:rPr lang="en-US" sz="2000" dirty="0" smtClean="0"/>
              <a:t>.</a:t>
            </a:r>
            <a:endParaRPr lang="ru-RU" sz="2000" dirty="0"/>
          </a:p>
        </p:txBody>
      </p:sp>
      <p:pic>
        <p:nvPicPr>
          <p:cNvPr id="4" name="Содержимое 3" descr="32.jpg"/>
          <p:cNvPicPr>
            <a:picLocks noGrp="1" noChangeAspect="1"/>
          </p:cNvPicPr>
          <p:nvPr>
            <p:ph idx="1"/>
          </p:nvPr>
        </p:nvPicPr>
        <p:blipFill>
          <a:blip r:embed="rId2" cstate="print"/>
          <a:stretch>
            <a:fillRect/>
          </a:stretch>
        </p:blipFill>
        <p:spPr>
          <a:xfrm>
            <a:off x="2422344" y="3212976"/>
            <a:ext cx="5606039" cy="3456383"/>
          </a:xfrm>
          <a:prstGeom prst="rect">
            <a:avLst/>
          </a:prstGeom>
          <a:ln>
            <a:noFill/>
          </a:ln>
          <a:effectLst>
            <a:softEdge rad="112500"/>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125</TotalTime>
  <Words>174</Words>
  <Application>Microsoft Office PowerPoint</Application>
  <PresentationFormat>Экран (4:3)</PresentationFormat>
  <Paragraphs>5</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Городская</vt:lpstr>
      <vt:lpstr>Made by Egorenkov Serghey Moscow Attractions</vt:lpstr>
      <vt:lpstr>                                                                                                                                                                                                                                                                                                                                                                                                           The Kremlin.  The Kremlin in Russia is one of the most ancient parts of Moscow city. It is considered as a symbol of whole Russia. The Kremlin is a center of Russian State, cultural sight, residence of Russian Federation president. In 1990 the Kremlin was included to the list of UNESCO.  </vt:lpstr>
      <vt:lpstr>St Basil's Church.                                                                                                                           The most famous Russian church is located on the opposite side of the Red Square. St. Basil's Cathedral was built in the sixteenth century during the reign of Ivan the Terrible. There is a legend about the church - after Ivan the Terrible saw the completed masterpiece of architecture, it is an order to deprive of architects so that they could not build anywhere else such a grand building.</vt:lpstr>
      <vt:lpstr>Pushkin Museum of Fine Art.                                                                    It is the largest museum of European art in Moscow. The founder of the Pushkin Museum of Fine Art is Professor Ivan Tsvetayev. The Museum was built in 1912. The Museum also has one of the worlds largest collection.</vt:lpstr>
      <vt:lpstr>Cathedral of Christ the Savior in Moscow.                                            Cathedral of the Russian Orthodox Church (street Volkhonka 15-17). Existing structures - Implemented in the 1990s outside the reconstruction of the temple of the same name, created in the XIX century The original temple was built in memory of the Napoleonic invasion by the architect KA Ton. Construction lasted for almost 44 of the year: the church was founded September 23, 1839, consecrated - May 26, 1883. The temple was destroyed at the height of Stalin's reconstruction of 5 December 1931. It rebuilt in 1994-1997.</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Moscow Attractions</dc:title>
  <dc:creator>USER</dc:creator>
  <cp:lastModifiedBy>Fedor Swan</cp:lastModifiedBy>
  <cp:revision>14</cp:revision>
  <dcterms:created xsi:type="dcterms:W3CDTF">2015-11-23T13:34:44Z</dcterms:created>
  <dcterms:modified xsi:type="dcterms:W3CDTF">2020-01-25T14:33:16Z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349927</vt:lpwstr>
  </property>
  <property fmtid="{D5CDD505-2E9C-101B-9397-08002B2CF9AE}" name="NXPowerLiteSettings" pid="3">
    <vt:lpwstr>F7000400038000</vt:lpwstr>
  </property>
  <property fmtid="{D5CDD505-2E9C-101B-9397-08002B2CF9AE}" name="NXPowerLiteVersion" pid="4">
    <vt:lpwstr>D5.1.2</vt:lpwstr>
  </property>
</Properties>
</file>