
<file path=[Content_Types].xml><?xml version="1.0" encoding="utf-8"?>
<Types xmlns="http://schemas.openxmlformats.org/package/2006/content-types">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notesSlide+xml" PartName="/ppt/notesSlides/notesSlide1.xml"/>
  <Override ContentType="application/vnd.openxmlformats-officedocument.presentationml.notesSlide+xml" PartName="/ppt/notesSlides/notesSlide2.xml"/>
  <Default ContentType="image/png" Extension="png"/>
  <Override ContentType="application/vnd.openxmlformats-officedocument.presentationml.notesSlide+xml" PartName="/ppt/notesSlides/notesSlide3.xml"/>
  <Override ContentType="application/vnd.openxmlformats-officedocument.presentationml.slideMaster+xml" PartName="/ppt/slideMasters/slideMaster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presProps+xml" PartName="/ppt/presProps.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notesSlide+xml" PartName="/ppt/notesSlides/notesSlide8.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package.core-properties+xml" PartName="/docProps/core.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9" r:id="rId3"/>
    <p:sldId id="281" r:id="rId4"/>
    <p:sldId id="288" r:id="rId5"/>
    <p:sldId id="289" r:id="rId6"/>
    <p:sldId id="283" r:id="rId7"/>
    <p:sldId id="282" r:id="rId8"/>
    <p:sldId id="284" r:id="rId9"/>
    <p:sldId id="285" r:id="rId10"/>
    <p:sldId id="286" r:id="rId11"/>
    <p:sldId id="287" r:id="rId12"/>
  </p:sldIdLst>
  <p:sldSz cx="9144000" cy="6858000" type="screen4x3"/>
  <p:notesSz cx="6858000" cy="9144000"/>
  <p:defaultTextStyle>
    <a:defPPr>
      <a:defRPr lang="en-US"/>
    </a:defPPr>
    <a:lvl1pPr algn="ctr" rtl="0" fontAlgn="base">
      <a:spcBef>
        <a:spcPct val="0"/>
      </a:spcBef>
      <a:spcAft>
        <a:spcPct val="0"/>
      </a:spcAft>
      <a:defRPr sz="2400" kern="1200" baseline="-25000">
        <a:solidFill>
          <a:schemeClr val="tx1"/>
        </a:solidFill>
        <a:latin typeface="Arial" charset="0"/>
        <a:ea typeface="+mn-ea"/>
        <a:cs typeface="+mn-cs"/>
      </a:defRPr>
    </a:lvl1pPr>
    <a:lvl2pPr marL="457200" algn="ctr" rtl="0" fontAlgn="base">
      <a:spcBef>
        <a:spcPct val="0"/>
      </a:spcBef>
      <a:spcAft>
        <a:spcPct val="0"/>
      </a:spcAft>
      <a:defRPr sz="2400" kern="1200" baseline="-25000">
        <a:solidFill>
          <a:schemeClr val="tx1"/>
        </a:solidFill>
        <a:latin typeface="Arial" charset="0"/>
        <a:ea typeface="+mn-ea"/>
        <a:cs typeface="+mn-cs"/>
      </a:defRPr>
    </a:lvl2pPr>
    <a:lvl3pPr marL="914400" algn="ctr" rtl="0" fontAlgn="base">
      <a:spcBef>
        <a:spcPct val="0"/>
      </a:spcBef>
      <a:spcAft>
        <a:spcPct val="0"/>
      </a:spcAft>
      <a:defRPr sz="2400" kern="1200" baseline="-25000">
        <a:solidFill>
          <a:schemeClr val="tx1"/>
        </a:solidFill>
        <a:latin typeface="Arial" charset="0"/>
        <a:ea typeface="+mn-ea"/>
        <a:cs typeface="+mn-cs"/>
      </a:defRPr>
    </a:lvl3pPr>
    <a:lvl4pPr marL="1371600" algn="ctr" rtl="0" fontAlgn="base">
      <a:spcBef>
        <a:spcPct val="0"/>
      </a:spcBef>
      <a:spcAft>
        <a:spcPct val="0"/>
      </a:spcAft>
      <a:defRPr sz="2400" kern="1200" baseline="-25000">
        <a:solidFill>
          <a:schemeClr val="tx1"/>
        </a:solidFill>
        <a:latin typeface="Arial" charset="0"/>
        <a:ea typeface="+mn-ea"/>
        <a:cs typeface="+mn-cs"/>
      </a:defRPr>
    </a:lvl4pPr>
    <a:lvl5pPr marL="1828800" algn="ctr" rtl="0" fontAlgn="base">
      <a:spcBef>
        <a:spcPct val="0"/>
      </a:spcBef>
      <a:spcAft>
        <a:spcPct val="0"/>
      </a:spcAft>
      <a:defRPr sz="2400" kern="1200" baseline="-25000">
        <a:solidFill>
          <a:schemeClr val="tx1"/>
        </a:solidFill>
        <a:latin typeface="Arial" charset="0"/>
        <a:ea typeface="+mn-ea"/>
        <a:cs typeface="+mn-cs"/>
      </a:defRPr>
    </a:lvl5pPr>
    <a:lvl6pPr marL="2286000" algn="l" defTabSz="914400" rtl="0" eaLnBrk="1" latinLnBrk="0" hangingPunct="1">
      <a:defRPr sz="2400" kern="1200" baseline="-25000">
        <a:solidFill>
          <a:schemeClr val="tx1"/>
        </a:solidFill>
        <a:latin typeface="Arial" charset="0"/>
        <a:ea typeface="+mn-ea"/>
        <a:cs typeface="+mn-cs"/>
      </a:defRPr>
    </a:lvl6pPr>
    <a:lvl7pPr marL="2743200" algn="l" defTabSz="914400" rtl="0" eaLnBrk="1" latinLnBrk="0" hangingPunct="1">
      <a:defRPr sz="2400" kern="1200" baseline="-25000">
        <a:solidFill>
          <a:schemeClr val="tx1"/>
        </a:solidFill>
        <a:latin typeface="Arial" charset="0"/>
        <a:ea typeface="+mn-ea"/>
        <a:cs typeface="+mn-cs"/>
      </a:defRPr>
    </a:lvl7pPr>
    <a:lvl8pPr marL="3200400" algn="l" defTabSz="914400" rtl="0" eaLnBrk="1" latinLnBrk="0" hangingPunct="1">
      <a:defRPr sz="2400" kern="1200" baseline="-25000">
        <a:solidFill>
          <a:schemeClr val="tx1"/>
        </a:solidFill>
        <a:latin typeface="Arial" charset="0"/>
        <a:ea typeface="+mn-ea"/>
        <a:cs typeface="+mn-cs"/>
      </a:defRPr>
    </a:lvl8pPr>
    <a:lvl9pPr marL="3657600" algn="l" defTabSz="914400" rtl="0" eaLnBrk="1" latinLnBrk="0" hangingPunct="1">
      <a:defRPr sz="2400"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5A8B"/>
    <a:srgbClr val="105A5B"/>
    <a:srgbClr val="1376BA"/>
    <a:srgbClr val="1C86C0"/>
    <a:srgbClr val="000000"/>
    <a:srgbClr val="FFFF00"/>
    <a:srgbClr val="B3D3EA"/>
    <a:srgbClr val="3A55A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5161" autoAdjust="0"/>
  </p:normalViewPr>
  <p:slideViewPr>
    <p:cSldViewPr>
      <p:cViewPr>
        <p:scale>
          <a:sx n="100" d="100"/>
          <a:sy n="100" d="100"/>
        </p:scale>
        <p:origin x="60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aseline="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aseline="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AE9FC425-0F2F-4104-9E61-FF0B218E7FF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1BF26-4260-40FA-97B7-85B21F61CE1D}"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DA690-1EA1-4D45-AE0B-E728464FD9EF}" type="slidenum">
              <a:rPr lang="en-US"/>
              <a:pPr/>
              <a:t>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DA690-1EA1-4D45-AE0B-E728464FD9EF}"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DA690-1EA1-4D45-AE0B-E728464FD9EF}"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DA690-1EA1-4D45-AE0B-E728464FD9EF}" type="slidenum">
              <a:rPr lang="en-US"/>
              <a:pPr/>
              <a:t>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DA690-1EA1-4D45-AE0B-E728464FD9EF}" type="slidenum">
              <a:rPr lang="en-US"/>
              <a:pPr/>
              <a:t>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DA690-1EA1-4D45-AE0B-E728464FD9EF}"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DA690-1EA1-4D45-AE0B-E728464FD9EF}" type="slidenum">
              <a:rPr lang="en-US"/>
              <a:pPr/>
              <a:t>10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5105400"/>
            <a:ext cx="7772400" cy="704850"/>
          </a:xfrm>
        </p:spPr>
        <p:txBody>
          <a:bodyPr/>
          <a:lstStyle>
            <a:lvl1pPr algn="r">
              <a:defRPr sz="3600">
                <a:solidFill>
                  <a:schemeClr val="bg1"/>
                </a:solidFill>
              </a:defRPr>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1219200" y="5791200"/>
            <a:ext cx="7772400" cy="685800"/>
          </a:xfrm>
        </p:spPr>
        <p:txBody>
          <a:bodyPr/>
          <a:lstStyle>
            <a:lvl1pPr marL="0" indent="0" algn="r">
              <a:buFontTx/>
              <a:buNone/>
              <a:defRPr sz="2400">
                <a:solidFill>
                  <a:schemeClr val="bg1"/>
                </a:solidFill>
              </a:defRPr>
            </a:lvl1pPr>
          </a:lstStyle>
          <a:p>
            <a:r>
              <a:rPr lang="ru-RU" smtClean="0"/>
              <a:t>Образец подзаголовка</a:t>
            </a:r>
            <a:endParaRPr lang="en-US"/>
          </a:p>
        </p:txBody>
      </p:sp>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77000" y="457200"/>
            <a:ext cx="1828800" cy="4495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90600" y="457200"/>
            <a:ext cx="5334000" cy="4495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90600" y="1219200"/>
            <a:ext cx="35814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24400" y="1219200"/>
            <a:ext cx="35814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457200"/>
            <a:ext cx="73152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990600" y="1219200"/>
            <a:ext cx="73152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dir="in"/>
  </p:transition>
  <p:txStyles>
    <p:titleStyle>
      <a:lvl1pPr algn="l" rtl="0" eaLnBrk="1" fontAlgn="base" hangingPunct="1">
        <a:spcBef>
          <a:spcPct val="0"/>
        </a:spcBef>
        <a:spcAft>
          <a:spcPct val="0"/>
        </a:spcAft>
        <a:defRPr sz="44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Microsoft Sans Serif" pitchFamily="34" charset="0"/>
        </a:defRPr>
      </a:lvl2pPr>
      <a:lvl3pPr algn="l" rtl="0" eaLnBrk="1" fontAlgn="base" hangingPunct="1">
        <a:spcBef>
          <a:spcPct val="0"/>
        </a:spcBef>
        <a:spcAft>
          <a:spcPct val="0"/>
        </a:spcAft>
        <a:defRPr sz="4400">
          <a:solidFill>
            <a:schemeClr val="accent1"/>
          </a:solidFill>
          <a:latin typeface="Microsoft Sans Serif" pitchFamily="34" charset="0"/>
        </a:defRPr>
      </a:lvl3pPr>
      <a:lvl4pPr algn="l" rtl="0" eaLnBrk="1" fontAlgn="base" hangingPunct="1">
        <a:spcBef>
          <a:spcPct val="0"/>
        </a:spcBef>
        <a:spcAft>
          <a:spcPct val="0"/>
        </a:spcAft>
        <a:defRPr sz="4400">
          <a:solidFill>
            <a:schemeClr val="accent1"/>
          </a:solidFill>
          <a:latin typeface="Microsoft Sans Serif" pitchFamily="34" charset="0"/>
        </a:defRPr>
      </a:lvl4pPr>
      <a:lvl5pPr algn="l" rtl="0" eaLnBrk="1" fontAlgn="base" hangingPunct="1">
        <a:spcBef>
          <a:spcPct val="0"/>
        </a:spcBef>
        <a:spcAft>
          <a:spcPct val="0"/>
        </a:spcAft>
        <a:defRPr sz="4400">
          <a:solidFill>
            <a:schemeClr val="accent1"/>
          </a:solidFill>
          <a:latin typeface="Microsoft Sans Serif" pitchFamily="34" charset="0"/>
        </a:defRPr>
      </a:lvl5pPr>
      <a:lvl6pPr marL="457200" algn="l" rtl="0" eaLnBrk="1" fontAlgn="base" hangingPunct="1">
        <a:spcBef>
          <a:spcPct val="0"/>
        </a:spcBef>
        <a:spcAft>
          <a:spcPct val="0"/>
        </a:spcAft>
        <a:defRPr sz="4400">
          <a:solidFill>
            <a:schemeClr val="accent1"/>
          </a:solidFill>
          <a:latin typeface="Microsoft Sans Serif" pitchFamily="34" charset="0"/>
        </a:defRPr>
      </a:lvl6pPr>
      <a:lvl7pPr marL="914400" algn="l" rtl="0" eaLnBrk="1" fontAlgn="base" hangingPunct="1">
        <a:spcBef>
          <a:spcPct val="0"/>
        </a:spcBef>
        <a:spcAft>
          <a:spcPct val="0"/>
        </a:spcAft>
        <a:defRPr sz="4400">
          <a:solidFill>
            <a:schemeClr val="accent1"/>
          </a:solidFill>
          <a:latin typeface="Microsoft Sans Serif" pitchFamily="34" charset="0"/>
        </a:defRPr>
      </a:lvl7pPr>
      <a:lvl8pPr marL="1371600" algn="l" rtl="0" eaLnBrk="1" fontAlgn="base" hangingPunct="1">
        <a:spcBef>
          <a:spcPct val="0"/>
        </a:spcBef>
        <a:spcAft>
          <a:spcPct val="0"/>
        </a:spcAft>
        <a:defRPr sz="4400">
          <a:solidFill>
            <a:schemeClr val="accent1"/>
          </a:solidFill>
          <a:latin typeface="Microsoft Sans Serif" pitchFamily="34" charset="0"/>
        </a:defRPr>
      </a:lvl8pPr>
      <a:lvl9pPr marL="1828800" algn="l" rtl="0" eaLnBrk="1" fontAlgn="base" hangingPunct="1">
        <a:spcBef>
          <a:spcPct val="0"/>
        </a:spcBef>
        <a:spcAft>
          <a:spcPct val="0"/>
        </a:spcAft>
        <a:defRPr sz="4400">
          <a:solidFill>
            <a:schemeClr val="accent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4414" y="500042"/>
            <a:ext cx="6786610" cy="2214578"/>
          </a:xfrm>
          <a:effectLst>
            <a:glow rad="139700">
              <a:schemeClr val="accent4">
                <a:satMod val="175000"/>
                <a:alpha val="40000"/>
              </a:schemeClr>
            </a:glow>
          </a:effectLst>
        </p:spPr>
        <p:txBody>
          <a:bodyPr/>
          <a:lstStyle/>
          <a:p>
            <a:pPr algn="ctr"/>
            <a:r>
              <a:rPr lang="en-US" sz="7200" dirty="0" smtClean="0">
                <a:solidFill>
                  <a:schemeClr val="accent1">
                    <a:lumMod val="75000"/>
                  </a:schemeClr>
                </a:solidFill>
                <a:latin typeface="Bira PERSONAL USE ONLY" pitchFamily="2" charset="0"/>
              </a:rPr>
              <a:t>USA</a:t>
            </a:r>
            <a:endParaRPr lang="en-US" sz="7200" dirty="0">
              <a:solidFill>
                <a:schemeClr val="accent1">
                  <a:lumMod val="75000"/>
                </a:schemeClr>
              </a:solidFill>
              <a:latin typeface="Bira PERSONAL USE ONLY" pitchFamily="2" charset="0"/>
            </a:endParaRPr>
          </a:p>
        </p:txBody>
      </p:sp>
      <p:sp>
        <p:nvSpPr>
          <p:cNvPr id="2051" name="Rectangle 3"/>
          <p:cNvSpPr>
            <a:spLocks noGrp="1" noChangeArrowheads="1"/>
          </p:cNvSpPr>
          <p:nvPr>
            <p:ph type="subTitle" idx="1"/>
          </p:nvPr>
        </p:nvSpPr>
        <p:spPr>
          <a:xfrm>
            <a:off x="4191000" y="6019800"/>
            <a:ext cx="4648200" cy="685800"/>
          </a:xfrm>
        </p:spPr>
        <p:txBody>
          <a:bodyPr/>
          <a:lstStyle/>
          <a:p>
            <a:r>
              <a:rPr lang="en-US" dirty="0" smtClean="0"/>
              <a:t>By </a:t>
            </a:r>
            <a:r>
              <a:rPr lang="en-US" dirty="0" err="1" smtClean="0"/>
              <a:t>Nastya</a:t>
            </a:r>
            <a:r>
              <a:rPr lang="en-US" dirty="0" smtClean="0"/>
              <a:t> </a:t>
            </a:r>
            <a:r>
              <a:rPr lang="en-US" dirty="0" err="1"/>
              <a:t>B</a:t>
            </a:r>
            <a:r>
              <a:rPr lang="en-US" dirty="0" err="1" smtClean="0"/>
              <a:t>aykova</a:t>
            </a:r>
            <a:endParaRPr lang="en-US" dirty="0"/>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357554" y="2643182"/>
            <a:ext cx="1071570" cy="428628"/>
          </a:xfrm>
        </p:spPr>
        <p:style>
          <a:lnRef idx="2">
            <a:schemeClr val="accent3"/>
          </a:lnRef>
          <a:fillRef idx="1">
            <a:schemeClr val="lt1"/>
          </a:fillRef>
          <a:effectRef idx="0">
            <a:schemeClr val="accent3"/>
          </a:effectRef>
          <a:fontRef idx="minor">
            <a:schemeClr val="dk1"/>
          </a:fontRef>
        </p:style>
        <p:txBody>
          <a:bodyPr/>
          <a:lstStyle/>
          <a:p>
            <a:endParaRPr lang="en-US" sz="800" dirty="0">
              <a:latin typeface="Bira PERSONAL USE ONLY" pitchFamily="2" charset="0"/>
            </a:endParaRPr>
          </a:p>
        </p:txBody>
      </p:sp>
      <p:sp>
        <p:nvSpPr>
          <p:cNvPr id="60419" name="Rectangle 3"/>
          <p:cNvSpPr>
            <a:spLocks noGrp="1" noChangeArrowheads="1"/>
          </p:cNvSpPr>
          <p:nvPr>
            <p:ph type="body" idx="1"/>
          </p:nvPr>
        </p:nvSpPr>
        <p:spPr>
          <a:xfrm>
            <a:off x="1571604" y="3071810"/>
            <a:ext cx="5286412" cy="2552688"/>
          </a:xfrm>
        </p:spPr>
        <p:txBody>
          <a:bodyPr/>
          <a:lstStyle/>
          <a:p>
            <a:pPr>
              <a:lnSpc>
                <a:spcPct val="80000"/>
              </a:lnSpc>
              <a:buNone/>
            </a:pPr>
            <a:r>
              <a:rPr lang="en-US" sz="1600" dirty="0" smtClean="0">
                <a:solidFill>
                  <a:schemeClr val="tx1"/>
                </a:solidFill>
                <a:latin typeface="Mongolian Baiti" pitchFamily="66" charset="0"/>
                <a:cs typeface="Mongolian Baiti" pitchFamily="66" charset="0"/>
              </a:rPr>
              <a:t>       </a:t>
            </a:r>
            <a:endParaRPr lang="en-US" sz="1600" dirty="0">
              <a:latin typeface="Mongolian Baiti" pitchFamily="66" charset="0"/>
              <a:cs typeface="Mongolian Baiti" pitchFamily="66" charset="0"/>
            </a:endParaRPr>
          </a:p>
        </p:txBody>
      </p:sp>
      <p:sp>
        <p:nvSpPr>
          <p:cNvPr id="7" name="TextBox 6"/>
          <p:cNvSpPr txBox="1"/>
          <p:nvPr/>
        </p:nvSpPr>
        <p:spPr>
          <a:xfrm>
            <a:off x="1857356" y="142852"/>
            <a:ext cx="2714644" cy="3826689"/>
          </a:xfrm>
          <a:prstGeom prst="rect">
            <a:avLst/>
          </a:prstGeom>
          <a:noFill/>
        </p:spPr>
        <p:txBody>
          <a:bodyPr wrap="square" rtlCol="0">
            <a:spAutoFit/>
          </a:bodyPr>
          <a:lstStyle/>
          <a:p>
            <a:pPr algn="l"/>
            <a:r>
              <a:rPr lang="en-US" b="1" i="1" dirty="0" smtClean="0">
                <a:solidFill>
                  <a:schemeClr val="accent1"/>
                </a:solidFill>
                <a:latin typeface="Mongolian Baiti" pitchFamily="66" charset="0"/>
                <a:cs typeface="Mongolian Baiti" pitchFamily="66" charset="0"/>
              </a:rPr>
              <a:t>4. Washington </a:t>
            </a:r>
            <a:r>
              <a:rPr lang="en-US" sz="2000" dirty="0" smtClean="0">
                <a:latin typeface="Mongolian Baiti" pitchFamily="66" charset="0"/>
                <a:cs typeface="Mongolian Baiti" pitchFamily="66" charset="0"/>
              </a:rPr>
              <a:t>The beautiful city of Washington D.C. is the capital of the United States and the centre of its government. The capital was named after the first president George Washington and was founded in 1790. It is situated on the Potomac River in the District of Columbia. Washington is not the largest city in the USA. It has about 900 000 inhabitants.</a:t>
            </a:r>
          </a:p>
          <a:p>
            <a:pPr algn="l"/>
            <a:r>
              <a:rPr lang="en-US" sz="2000" dirty="0" smtClean="0">
                <a:latin typeface="Mongolian Baiti" pitchFamily="66" charset="0"/>
                <a:cs typeface="Mongolian Baiti" pitchFamily="66" charset="0"/>
              </a:rPr>
              <a:t>Washington D.C. has nothing characteristically American in it, as its conception is purely French. It has long wide avenues, gardens, beautiful parks and no skyscrapers at all.</a:t>
            </a:r>
          </a:p>
          <a:p>
            <a:pPr algn="l"/>
            <a:endParaRPr lang="en-US" sz="2000" dirty="0" smtClean="0">
              <a:latin typeface="Mongolian Baiti" pitchFamily="66" charset="0"/>
              <a:cs typeface="Mongolian Baiti" pitchFamily="66" charset="0"/>
            </a:endParaRPr>
          </a:p>
        </p:txBody>
      </p:sp>
      <p:pic>
        <p:nvPicPr>
          <p:cNvPr id="8" name="Рисунок 7" descr="kartinki24_cityl_0018.jpg"/>
          <p:cNvPicPr>
            <a:picLocks noChangeAspect="1"/>
          </p:cNvPicPr>
          <p:nvPr/>
        </p:nvPicPr>
        <p:blipFill>
          <a:blip r:embed="rId4" cstate="print"/>
          <a:stretch>
            <a:fillRect/>
          </a:stretch>
        </p:blipFill>
        <p:spPr>
          <a:xfrm>
            <a:off x="4643438" y="3500438"/>
            <a:ext cx="4357718" cy="3063109"/>
          </a:xfrm>
          <a:prstGeom prst="rect">
            <a:avLst/>
          </a:prstGeom>
        </p:spPr>
      </p:pic>
      <p:pic>
        <p:nvPicPr>
          <p:cNvPr id="9" name="Рисунок 8" descr="DC8.jpg"/>
          <p:cNvPicPr>
            <a:picLocks noChangeAspect="1"/>
          </p:cNvPicPr>
          <p:nvPr/>
        </p:nvPicPr>
        <p:blipFill>
          <a:blip r:embed="rId5" cstate="print"/>
          <a:stretch>
            <a:fillRect/>
          </a:stretch>
        </p:blipFill>
        <p:spPr>
          <a:xfrm>
            <a:off x="4500562" y="285728"/>
            <a:ext cx="4511299" cy="3000372"/>
          </a:xfrm>
          <a:prstGeom prst="rect">
            <a:avLst/>
          </a:prstGeom>
        </p:spPr>
      </p:pic>
      <p:pic>
        <p:nvPicPr>
          <p:cNvPr id="10" name="Рисунок 9" descr="100309_600.jpg"/>
          <p:cNvPicPr>
            <a:picLocks noChangeAspect="1"/>
          </p:cNvPicPr>
          <p:nvPr/>
        </p:nvPicPr>
        <p:blipFill>
          <a:blip r:embed="rId6" cstate="print"/>
          <a:stretch>
            <a:fillRect/>
          </a:stretch>
        </p:blipFill>
        <p:spPr>
          <a:xfrm>
            <a:off x="571472" y="3929066"/>
            <a:ext cx="4035694" cy="2703915"/>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500174"/>
            <a:ext cx="7643866" cy="2062103"/>
          </a:xfrm>
          <a:prstGeom prst="rect">
            <a:avLst/>
          </a:prstGeom>
          <a:noFill/>
        </p:spPr>
        <p:txBody>
          <a:bodyPr wrap="square" rtlCol="0">
            <a:spAutoFit/>
          </a:bodyPr>
          <a:lstStyle/>
          <a:p>
            <a:r>
              <a:rPr lang="en-US" sz="9600" dirty="0" smtClean="0">
                <a:solidFill>
                  <a:schemeClr val="accent1"/>
                </a:solidFill>
                <a:latin typeface="Bira PERSONAL USE ONLY" pitchFamily="2" charset="0"/>
              </a:rPr>
              <a:t>T</a:t>
            </a:r>
            <a:r>
              <a:rPr lang="en-US" sz="9600" dirty="0" smtClean="0">
                <a:solidFill>
                  <a:schemeClr val="accent1"/>
                </a:solidFill>
                <a:latin typeface="Bira PERSONAL USE ONLY" pitchFamily="2" charset="0"/>
              </a:rPr>
              <a:t>hank </a:t>
            </a:r>
            <a:r>
              <a:rPr lang="en-US" sz="9600" dirty="0" smtClean="0">
                <a:solidFill>
                  <a:schemeClr val="accent1"/>
                </a:solidFill>
                <a:latin typeface="Bira PERSONAL USE ONLY" pitchFamily="2" charset="0"/>
              </a:rPr>
              <a:t>you</a:t>
            </a:r>
          </a:p>
          <a:p>
            <a:r>
              <a:rPr lang="en-US" sz="9600" dirty="0" smtClean="0">
                <a:solidFill>
                  <a:schemeClr val="accent1"/>
                </a:solidFill>
                <a:latin typeface="Bira PERSONAL USE ONLY" pitchFamily="2" charset="0"/>
              </a:rPr>
              <a:t> for your </a:t>
            </a:r>
            <a:r>
              <a:rPr lang="en-US" sz="9600" dirty="0" smtClean="0">
                <a:solidFill>
                  <a:schemeClr val="accent1"/>
                </a:solidFill>
                <a:latin typeface="Bira PERSONAL USE ONLY" pitchFamily="2" charset="0"/>
              </a:rPr>
              <a:t>attention!</a:t>
            </a:r>
            <a:endParaRPr lang="ru-RU" sz="9600" dirty="0">
              <a:solidFill>
                <a:schemeClr val="accent1"/>
              </a:solidFill>
            </a:endParaRPr>
          </a:p>
        </p:txBody>
      </p:sp>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000232" y="500042"/>
            <a:ext cx="5591196" cy="715963"/>
          </a:xfrm>
          <a:solidFill>
            <a:schemeClr val="accent5">
              <a:lumMod val="60000"/>
              <a:lumOff val="40000"/>
            </a:schemeClr>
          </a:solidFill>
        </p:spPr>
        <p:txBody>
          <a:bodyPr/>
          <a:lstStyle/>
          <a:p>
            <a:r>
              <a:rPr lang="en-US" sz="4000" dirty="0" smtClean="0">
                <a:latin typeface="Bira PERSONAL USE ONLY" pitchFamily="2" charset="0"/>
              </a:rPr>
              <a:t>O</a:t>
            </a:r>
            <a:r>
              <a:rPr lang="en-US" sz="4000" dirty="0" smtClean="0">
                <a:solidFill>
                  <a:schemeClr val="accent1"/>
                </a:solidFill>
                <a:latin typeface="Bira PERSONAL USE ONLY" pitchFamily="2" charset="0"/>
              </a:rPr>
              <a:t>fficial </a:t>
            </a:r>
            <a:r>
              <a:rPr lang="en-US" sz="4000" dirty="0">
                <a:solidFill>
                  <a:schemeClr val="accent1"/>
                </a:solidFill>
                <a:latin typeface="Bira PERSONAL USE ONLY" pitchFamily="2" charset="0"/>
              </a:rPr>
              <a:t>name and position</a:t>
            </a:r>
            <a:endParaRPr lang="en-US" sz="4000" dirty="0">
              <a:latin typeface="Bira PERSONAL USE ONLY" pitchFamily="2" charset="0"/>
            </a:endParaRPr>
          </a:p>
        </p:txBody>
      </p:sp>
      <p:sp>
        <p:nvSpPr>
          <p:cNvPr id="60419" name="Rectangle 3"/>
          <p:cNvSpPr>
            <a:spLocks noGrp="1" noChangeArrowheads="1"/>
          </p:cNvSpPr>
          <p:nvPr>
            <p:ph type="body" idx="1"/>
          </p:nvPr>
        </p:nvSpPr>
        <p:spPr>
          <a:xfrm>
            <a:off x="1571604" y="1357298"/>
            <a:ext cx="4643470" cy="4267200"/>
          </a:xfrm>
        </p:spPr>
        <p:txBody>
          <a:bodyPr/>
          <a:lstStyle/>
          <a:p>
            <a:pPr>
              <a:lnSpc>
                <a:spcPct val="80000"/>
              </a:lnSpc>
              <a:buNone/>
            </a:pPr>
            <a:r>
              <a:rPr lang="en-US" sz="1600" dirty="0" smtClean="0">
                <a:latin typeface="Mongolian Baiti" pitchFamily="66" charset="0"/>
                <a:cs typeface="Mongolian Baiti" pitchFamily="66" charset="0"/>
              </a:rPr>
              <a:t/>
            </a:r>
            <a:br>
              <a:rPr lang="en-US" sz="1600" dirty="0" smtClean="0">
                <a:latin typeface="Mongolian Baiti" pitchFamily="66" charset="0"/>
                <a:cs typeface="Mongolian Baiti" pitchFamily="66" charset="0"/>
              </a:rPr>
            </a:br>
            <a:endParaRPr lang="en-US" sz="1600" dirty="0">
              <a:latin typeface="Mongolian Baiti" pitchFamily="66" charset="0"/>
              <a:cs typeface="Mongolian Baiti" pitchFamily="66" charset="0"/>
            </a:endParaRPr>
          </a:p>
        </p:txBody>
      </p:sp>
      <p:pic>
        <p:nvPicPr>
          <p:cNvPr id="4" name="Рисунок 3" descr="2000px-United_States_(orthographic_projection).svg.png"/>
          <p:cNvPicPr>
            <a:picLocks noChangeAspect="1"/>
          </p:cNvPicPr>
          <p:nvPr/>
        </p:nvPicPr>
        <p:blipFill>
          <a:blip r:embed="rId4" cstate="print"/>
          <a:stretch>
            <a:fillRect/>
          </a:stretch>
        </p:blipFill>
        <p:spPr>
          <a:xfrm>
            <a:off x="6072198" y="1714488"/>
            <a:ext cx="2928958" cy="2928958"/>
          </a:xfrm>
          <a:prstGeom prst="rect">
            <a:avLst/>
          </a:prstGeom>
        </p:spPr>
      </p:pic>
      <p:sp>
        <p:nvSpPr>
          <p:cNvPr id="7" name="TextBox 6"/>
          <p:cNvSpPr txBox="1"/>
          <p:nvPr/>
        </p:nvSpPr>
        <p:spPr>
          <a:xfrm>
            <a:off x="2000232" y="2143116"/>
            <a:ext cx="4071966" cy="2759730"/>
          </a:xfrm>
          <a:prstGeom prst="rect">
            <a:avLst/>
          </a:prstGeom>
          <a:noFill/>
        </p:spPr>
        <p:txBody>
          <a:bodyPr wrap="square" rtlCol="0">
            <a:spAutoFit/>
          </a:bodyPr>
          <a:lstStyle/>
          <a:p>
            <a:pPr algn="l" fontAlgn="t"/>
            <a:r>
              <a:rPr lang="en-US" sz="2000" dirty="0" smtClean="0">
                <a:latin typeface="Mongolian Baiti" pitchFamily="66" charset="0"/>
                <a:cs typeface="Mongolian Baiti" pitchFamily="66" charset="0"/>
              </a:rPr>
              <a:t>United States of America (USA), often used in the United States, or simply America (eng. United States of America, USA, U.S., America) is a country in North America. Total area of 9.5 million km2 (4th largest in the world). The population is 325 million people ( 3rd largest in the world).</a:t>
            </a:r>
          </a:p>
          <a:p>
            <a:pPr algn="l" fontAlgn="t"/>
            <a:r>
              <a:rPr lang="en-US" sz="2000" dirty="0" smtClean="0">
                <a:latin typeface="Mongolian Baiti" pitchFamily="66" charset="0"/>
                <a:cs typeface="Mongolian Baiti" pitchFamily="66" charset="0"/>
              </a:rPr>
              <a:t>The capital </a:t>
            </a:r>
            <a:r>
              <a:rPr lang="en-US" sz="2000" dirty="0" smtClean="0">
                <a:latin typeface="Mongolian Baiti" pitchFamily="66" charset="0"/>
                <a:cs typeface="Mongolian Baiti" pitchFamily="66" charset="0"/>
              </a:rPr>
              <a:t>of</a:t>
            </a:r>
            <a:r>
              <a:rPr lang="ru-RU" sz="2000" dirty="0" smtClean="0">
                <a:latin typeface="Mongolian Baiti" pitchFamily="66" charset="0"/>
                <a:cs typeface="Mongolian Baiti" pitchFamily="66" charset="0"/>
              </a:rPr>
              <a:t>  </a:t>
            </a:r>
            <a:r>
              <a:rPr lang="en-US" sz="2000" dirty="0" smtClean="0">
                <a:latin typeface="Mongolian Baiti" pitchFamily="66" charset="0"/>
                <a:cs typeface="Mongolian Baiti" pitchFamily="66" charset="0"/>
              </a:rPr>
              <a:t>the USA is </a:t>
            </a:r>
            <a:r>
              <a:rPr lang="en-US" sz="2000" dirty="0" smtClean="0">
                <a:latin typeface="Mongolian Baiti" pitchFamily="66" charset="0"/>
                <a:cs typeface="Mongolian Baiti" pitchFamily="66" charset="0"/>
              </a:rPr>
              <a:t>Washington.</a:t>
            </a:r>
          </a:p>
          <a:p>
            <a:pPr algn="l" fontAlgn="t"/>
            <a:r>
              <a:rPr lang="en-US" sz="2000" dirty="0" smtClean="0">
                <a:latin typeface="Mongolian Baiti" pitchFamily="66" charset="0"/>
                <a:cs typeface="Mongolian Baiti" pitchFamily="66" charset="0"/>
              </a:rPr>
              <a:t>The United States border to the North by Canada, on the South by Mexico, also have a Maritime border with Russia. Washed by the Pacific ocean to the West, Atlantic ocean in the East, and the Arctic ocean in the North.</a:t>
            </a:r>
          </a:p>
          <a:p>
            <a:pPr algn="l"/>
            <a:endParaRPr lang="ru-RU" sz="2000" dirty="0">
              <a:cs typeface="Mongolian Baiti" pitchFamily="66" charset="0"/>
            </a:endParaRPr>
          </a:p>
        </p:txBody>
      </p:sp>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000232" y="142852"/>
            <a:ext cx="6000792" cy="715963"/>
          </a:xfrm>
          <a:solidFill>
            <a:schemeClr val="accent5">
              <a:lumMod val="60000"/>
              <a:lumOff val="40000"/>
            </a:schemeClr>
          </a:solidFill>
        </p:spPr>
        <p:txBody>
          <a:bodyPr/>
          <a:lstStyle/>
          <a:p>
            <a:r>
              <a:rPr lang="en-US" sz="4000" dirty="0" err="1" smtClean="0">
                <a:solidFill>
                  <a:schemeClr val="accent1"/>
                </a:solidFill>
                <a:latin typeface="Bira PERSONAL USE ONLY" pitchFamily="2" charset="0"/>
              </a:rPr>
              <a:t>Mountains,rivers</a:t>
            </a:r>
            <a:r>
              <a:rPr lang="en-US" sz="4000" dirty="0" smtClean="0">
                <a:solidFill>
                  <a:schemeClr val="accent1"/>
                </a:solidFill>
                <a:latin typeface="Bira PERSONAL USE ONLY" pitchFamily="2" charset="0"/>
              </a:rPr>
              <a:t> </a:t>
            </a:r>
            <a:r>
              <a:rPr lang="en-US" sz="4000" dirty="0">
                <a:solidFill>
                  <a:schemeClr val="accent1"/>
                </a:solidFill>
                <a:latin typeface="Bira PERSONAL USE ONLY" pitchFamily="2" charset="0"/>
              </a:rPr>
              <a:t>and lakes</a:t>
            </a:r>
            <a:endParaRPr lang="en-US" sz="4000" dirty="0">
              <a:latin typeface="Bira PERSONAL USE ONLY" pitchFamily="2" charset="0"/>
            </a:endParaRPr>
          </a:p>
        </p:txBody>
      </p:sp>
      <p:sp>
        <p:nvSpPr>
          <p:cNvPr id="60419" name="Rectangle 3"/>
          <p:cNvSpPr>
            <a:spLocks noGrp="1" noChangeArrowheads="1"/>
          </p:cNvSpPr>
          <p:nvPr>
            <p:ph type="body" idx="1"/>
          </p:nvPr>
        </p:nvSpPr>
        <p:spPr>
          <a:xfrm flipH="1">
            <a:off x="1357290" y="1357298"/>
            <a:ext cx="142876" cy="142876"/>
          </a:xfrm>
        </p:spPr>
        <p:txBody>
          <a:bodyPr/>
          <a:lstStyle/>
          <a:p>
            <a:pPr>
              <a:lnSpc>
                <a:spcPct val="80000"/>
              </a:lnSpc>
              <a:buNone/>
            </a:pPr>
            <a:r>
              <a:rPr lang="en-US" sz="1600" dirty="0" smtClean="0">
                <a:solidFill>
                  <a:schemeClr val="tx1"/>
                </a:solidFill>
                <a:latin typeface="Mongolian Baiti" pitchFamily="66" charset="0"/>
                <a:cs typeface="Mongolian Baiti" pitchFamily="66" charset="0"/>
              </a:rPr>
              <a:t>       </a:t>
            </a:r>
            <a:endParaRPr lang="en-US" sz="1600" dirty="0">
              <a:latin typeface="Mongolian Baiti" pitchFamily="66" charset="0"/>
              <a:cs typeface="Mongolian Baiti" pitchFamily="66" charset="0"/>
            </a:endParaRPr>
          </a:p>
        </p:txBody>
      </p:sp>
      <p:sp>
        <p:nvSpPr>
          <p:cNvPr id="4" name="TextBox 3"/>
          <p:cNvSpPr txBox="1"/>
          <p:nvPr/>
        </p:nvSpPr>
        <p:spPr>
          <a:xfrm>
            <a:off x="1785918" y="785794"/>
            <a:ext cx="7358082" cy="1241365"/>
          </a:xfrm>
          <a:prstGeom prst="rect">
            <a:avLst/>
          </a:prstGeom>
          <a:noFill/>
        </p:spPr>
        <p:txBody>
          <a:bodyPr wrap="square" rtlCol="0">
            <a:spAutoFit/>
          </a:bodyPr>
          <a:lstStyle/>
          <a:p>
            <a:pPr algn="l"/>
            <a:r>
              <a:rPr lang="en-US" sz="2000" dirty="0">
                <a:latin typeface="Mongolian Baiti" pitchFamily="66" charset="0"/>
                <a:cs typeface="Mongolian Baiti" pitchFamily="66" charset="0"/>
              </a:rPr>
              <a:t>If we look at the map of the USA, we can see lowlands and mountains. The highest mountains are the Rocky Mountains, the Cordillera, and the Sierra Nevada. The highest peak is Mount McKinley, which is located in Alaska</a:t>
            </a:r>
            <a:r>
              <a:rPr lang="en-US" dirty="0">
                <a:latin typeface="Mongolian Baiti" pitchFamily="66" charset="0"/>
                <a:cs typeface="Mongolian Baiti" pitchFamily="66" charset="0"/>
              </a:rPr>
              <a:t>. </a:t>
            </a:r>
            <a:r>
              <a:rPr lang="en-US" dirty="0" smtClean="0">
                <a:latin typeface="Mongolian Baiti" pitchFamily="66" charset="0"/>
                <a:cs typeface="Mongolian Baiti" pitchFamily="66" charset="0"/>
              </a:rPr>
              <a:t/>
            </a:r>
            <a:br>
              <a:rPr lang="en-US" dirty="0" smtClean="0">
                <a:latin typeface="Mongolian Baiti" pitchFamily="66" charset="0"/>
                <a:cs typeface="Mongolian Baiti" pitchFamily="66" charset="0"/>
              </a:rPr>
            </a:br>
            <a:r>
              <a:rPr lang="en-US" dirty="0" smtClean="0">
                <a:latin typeface="Mongolian Baiti" pitchFamily="66" charset="0"/>
                <a:cs typeface="Mongolian Baiti" pitchFamily="66" charset="0"/>
              </a:rPr>
              <a:t/>
            </a:r>
            <a:br>
              <a:rPr lang="en-US" dirty="0" smtClean="0">
                <a:latin typeface="Mongolian Baiti" pitchFamily="66" charset="0"/>
                <a:cs typeface="Mongolian Baiti" pitchFamily="66" charset="0"/>
              </a:rPr>
            </a:br>
            <a:endParaRPr lang="ru-RU" dirty="0">
              <a:cs typeface="Mongolian Baiti" pitchFamily="66" charset="0"/>
            </a:endParaRPr>
          </a:p>
        </p:txBody>
      </p:sp>
      <p:pic>
        <p:nvPicPr>
          <p:cNvPr id="6" name="Рисунок 5" descr="sydoXzwsCq0.jpg"/>
          <p:cNvPicPr>
            <a:picLocks noChangeAspect="1"/>
          </p:cNvPicPr>
          <p:nvPr/>
        </p:nvPicPr>
        <p:blipFill>
          <a:blip r:embed="rId4" cstate="print"/>
          <a:stretch>
            <a:fillRect/>
          </a:stretch>
        </p:blipFill>
        <p:spPr>
          <a:xfrm>
            <a:off x="1785918" y="1500174"/>
            <a:ext cx="3697425" cy="2466991"/>
          </a:xfrm>
          <a:prstGeom prst="rect">
            <a:avLst/>
          </a:prstGeom>
        </p:spPr>
      </p:pic>
      <p:pic>
        <p:nvPicPr>
          <p:cNvPr id="7" name="Рисунок 6" descr="IawqMz9bXq4.jpg"/>
          <p:cNvPicPr>
            <a:picLocks noChangeAspect="1"/>
          </p:cNvPicPr>
          <p:nvPr/>
        </p:nvPicPr>
        <p:blipFill>
          <a:blip r:embed="rId5" cstate="print"/>
          <a:stretch>
            <a:fillRect/>
          </a:stretch>
        </p:blipFill>
        <p:spPr>
          <a:xfrm>
            <a:off x="5572100" y="1285860"/>
            <a:ext cx="3571900" cy="2495599"/>
          </a:xfrm>
          <a:prstGeom prst="rect">
            <a:avLst/>
          </a:prstGeom>
        </p:spPr>
      </p:pic>
      <p:pic>
        <p:nvPicPr>
          <p:cNvPr id="8" name="Рисунок 7" descr="H_k93zWEsOs.jpg"/>
          <p:cNvPicPr>
            <a:picLocks noChangeAspect="1"/>
          </p:cNvPicPr>
          <p:nvPr/>
        </p:nvPicPr>
        <p:blipFill>
          <a:blip r:embed="rId6" cstate="print"/>
          <a:stretch>
            <a:fillRect/>
          </a:stretch>
        </p:blipFill>
        <p:spPr>
          <a:xfrm>
            <a:off x="5286348" y="3964761"/>
            <a:ext cx="3857652" cy="2893239"/>
          </a:xfrm>
          <a:prstGeom prst="rect">
            <a:avLst/>
          </a:prstGeom>
        </p:spPr>
      </p:pic>
      <p:pic>
        <p:nvPicPr>
          <p:cNvPr id="9" name="Рисунок 8" descr="EAY3WnBUq7Q.jpg"/>
          <p:cNvPicPr>
            <a:picLocks noChangeAspect="1"/>
          </p:cNvPicPr>
          <p:nvPr/>
        </p:nvPicPr>
        <p:blipFill>
          <a:blip r:embed="rId7" cstate="print"/>
          <a:stretch>
            <a:fillRect/>
          </a:stretch>
        </p:blipFill>
        <p:spPr>
          <a:xfrm>
            <a:off x="1357290" y="4315758"/>
            <a:ext cx="3887369" cy="2542242"/>
          </a:xfrm>
          <a:prstGeom prst="rect">
            <a:avLst/>
          </a:prstGeom>
        </p:spPr>
      </p:pic>
      <p:pic>
        <p:nvPicPr>
          <p:cNvPr id="15" name="Рисунок 14" descr="q_zqKG7xojk.jpg"/>
          <p:cNvPicPr>
            <a:picLocks noChangeAspect="1"/>
          </p:cNvPicPr>
          <p:nvPr/>
        </p:nvPicPr>
        <p:blipFill>
          <a:blip r:embed="rId8" cstate="print"/>
          <a:stretch>
            <a:fillRect/>
          </a:stretch>
        </p:blipFill>
        <p:spPr>
          <a:xfrm>
            <a:off x="-8358278" y="7000900"/>
            <a:ext cx="3670214" cy="2290846"/>
          </a:xfrm>
          <a:prstGeom prst="rect">
            <a:avLst/>
          </a:prstGeom>
        </p:spPr>
      </p:pic>
      <p:sp>
        <p:nvSpPr>
          <p:cNvPr id="17" name="TextBox 16"/>
          <p:cNvSpPr txBox="1"/>
          <p:nvPr/>
        </p:nvSpPr>
        <p:spPr>
          <a:xfrm>
            <a:off x="1714480" y="3857628"/>
            <a:ext cx="1714512" cy="297517"/>
          </a:xfrm>
          <a:prstGeom prst="rect">
            <a:avLst/>
          </a:prstGeom>
          <a:noFill/>
        </p:spPr>
        <p:txBody>
          <a:bodyPr wrap="square" rtlCol="0">
            <a:spAutoFit/>
          </a:bodyPr>
          <a:lstStyle/>
          <a:p>
            <a:r>
              <a:rPr lang="en-US" sz="2000" dirty="0" smtClean="0">
                <a:latin typeface="Mongolian Baiti" pitchFamily="66" charset="0"/>
                <a:cs typeface="Mongolian Baiti" pitchFamily="66" charset="0"/>
              </a:rPr>
              <a:t>the Rocky Mountains</a:t>
            </a:r>
            <a:endParaRPr lang="ru-RU" sz="2000" dirty="0"/>
          </a:p>
        </p:txBody>
      </p:sp>
      <p:sp>
        <p:nvSpPr>
          <p:cNvPr id="18" name="TextBox 17"/>
          <p:cNvSpPr txBox="1"/>
          <p:nvPr/>
        </p:nvSpPr>
        <p:spPr>
          <a:xfrm>
            <a:off x="5715008" y="3643314"/>
            <a:ext cx="1130438" cy="297517"/>
          </a:xfrm>
          <a:prstGeom prst="rect">
            <a:avLst/>
          </a:prstGeom>
          <a:noFill/>
        </p:spPr>
        <p:txBody>
          <a:bodyPr wrap="none" rtlCol="0">
            <a:spAutoFit/>
          </a:bodyPr>
          <a:lstStyle/>
          <a:p>
            <a:r>
              <a:rPr lang="en-US" sz="2000" dirty="0" smtClean="0">
                <a:latin typeface="Mongolian Baiti" pitchFamily="66" charset="0"/>
                <a:cs typeface="Mongolian Baiti" pitchFamily="66" charset="0"/>
              </a:rPr>
              <a:t>the Cordillera</a:t>
            </a:r>
            <a:endParaRPr lang="ru-RU" sz="2000" dirty="0"/>
          </a:p>
        </p:txBody>
      </p:sp>
      <p:sp>
        <p:nvSpPr>
          <p:cNvPr id="19" name="TextBox 18"/>
          <p:cNvSpPr txBox="1"/>
          <p:nvPr/>
        </p:nvSpPr>
        <p:spPr>
          <a:xfrm>
            <a:off x="7736243" y="3643314"/>
            <a:ext cx="1407757" cy="297517"/>
          </a:xfrm>
          <a:prstGeom prst="rect">
            <a:avLst/>
          </a:prstGeom>
          <a:noFill/>
        </p:spPr>
        <p:txBody>
          <a:bodyPr wrap="none" rtlCol="0">
            <a:spAutoFit/>
          </a:bodyPr>
          <a:lstStyle/>
          <a:p>
            <a:r>
              <a:rPr lang="en-US" sz="2000" dirty="0" smtClean="0">
                <a:latin typeface="Mongolian Baiti" pitchFamily="66" charset="0"/>
                <a:cs typeface="Mongolian Baiti" pitchFamily="66" charset="0"/>
              </a:rPr>
              <a:t>the Sierra Nevada</a:t>
            </a:r>
            <a:endParaRPr lang="ru-RU" sz="2000" dirty="0"/>
          </a:p>
        </p:txBody>
      </p:sp>
      <p:sp>
        <p:nvSpPr>
          <p:cNvPr id="20" name="TextBox 19"/>
          <p:cNvSpPr txBox="1"/>
          <p:nvPr/>
        </p:nvSpPr>
        <p:spPr>
          <a:xfrm>
            <a:off x="3643306" y="4000504"/>
            <a:ext cx="1375698" cy="297517"/>
          </a:xfrm>
          <a:prstGeom prst="rect">
            <a:avLst/>
          </a:prstGeom>
          <a:noFill/>
        </p:spPr>
        <p:txBody>
          <a:bodyPr wrap="none" rtlCol="0">
            <a:spAutoFit/>
          </a:bodyPr>
          <a:lstStyle/>
          <a:p>
            <a:r>
              <a:rPr lang="en-US" sz="2000" dirty="0" smtClean="0">
                <a:latin typeface="Mongolian Baiti" pitchFamily="66" charset="0"/>
                <a:cs typeface="Mongolian Baiti" pitchFamily="66" charset="0"/>
              </a:rPr>
              <a:t>Mount McKinley</a:t>
            </a:r>
            <a:endParaRPr lang="ru-RU" sz="2000"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10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1+#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additive="base">
                                        <p:cTn id="21"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1+#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 calcmode="lin" valueType="num">
                                      <p:cBhvr additive="base">
                                        <p:cTn id="31" dur="10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1+#ppt_w/2"/>
                                          </p:val>
                                        </p:tav>
                                        <p:tav tm="100000">
                                          <p:val>
                                            <p:strVal val="#ppt_x"/>
                                          </p:val>
                                        </p:tav>
                                      </p:tavLst>
                                    </p:anim>
                                    <p:anim calcmode="lin" valueType="num">
                                      <p:cBhvr additive="base">
                                        <p:cTn id="38" dur="10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 calcmode="lin" valueType="num">
                                      <p:cBhvr additive="base">
                                        <p:cTn id="41"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ppt_x"/>
                                          </p:val>
                                        </p:tav>
                                        <p:tav tm="100000">
                                          <p:val>
                                            <p:strVal val="#ppt_x"/>
                                          </p:val>
                                        </p:tav>
                                      </p:tavLst>
                                    </p:anim>
                                    <p:anim calcmode="lin" valueType="num">
                                      <p:cBhvr additive="base">
                                        <p:cTn id="4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8" grpId="0" build="allAtOnce"/>
      <p:bldP spid="19" grpId="0" build="allAtOnce"/>
      <p:bldP spid="2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85728"/>
            <a:ext cx="9144000" cy="338554"/>
          </a:xfrm>
          <a:prstGeom prst="rect">
            <a:avLst/>
          </a:prstGeom>
        </p:spPr>
        <p:txBody>
          <a:bodyPr wrap="square">
            <a:spAutoFit/>
          </a:bodyPr>
          <a:lstStyle/>
          <a:p>
            <a:pPr algn="l"/>
            <a:r>
              <a:rPr lang="en-US" dirty="0" smtClean="0">
                <a:latin typeface="Mongolian Baiti" pitchFamily="66" charset="0"/>
                <a:cs typeface="Mongolian Baiti" pitchFamily="66" charset="0"/>
              </a:rPr>
              <a:t>America's largest rivers are the Mississippi, the Missouri, the Rio Grande, and the Columbia.</a:t>
            </a:r>
            <a:endParaRPr lang="ru-RU" dirty="0"/>
          </a:p>
        </p:txBody>
      </p:sp>
      <p:pic>
        <p:nvPicPr>
          <p:cNvPr id="4" name="Рисунок 3" descr="1GPafTAa6MM.jpg"/>
          <p:cNvPicPr>
            <a:picLocks noChangeAspect="1"/>
          </p:cNvPicPr>
          <p:nvPr/>
        </p:nvPicPr>
        <p:blipFill>
          <a:blip r:embed="rId2" cstate="print"/>
          <a:stretch>
            <a:fillRect/>
          </a:stretch>
        </p:blipFill>
        <p:spPr>
          <a:xfrm>
            <a:off x="0" y="714357"/>
            <a:ext cx="4214810" cy="3161108"/>
          </a:xfrm>
          <a:prstGeom prst="rect">
            <a:avLst/>
          </a:prstGeom>
        </p:spPr>
      </p:pic>
      <p:sp>
        <p:nvSpPr>
          <p:cNvPr id="5" name="TextBox 4"/>
          <p:cNvSpPr txBox="1"/>
          <p:nvPr/>
        </p:nvSpPr>
        <p:spPr>
          <a:xfrm>
            <a:off x="1142976" y="3714752"/>
            <a:ext cx="1426994" cy="338554"/>
          </a:xfrm>
          <a:prstGeom prst="rect">
            <a:avLst/>
          </a:prstGeom>
          <a:noFill/>
        </p:spPr>
        <p:txBody>
          <a:bodyPr wrap="none" rtlCol="0">
            <a:spAutoFit/>
          </a:bodyPr>
          <a:lstStyle/>
          <a:p>
            <a:r>
              <a:rPr lang="en-US" dirty="0" smtClean="0">
                <a:latin typeface="Mongolian Baiti" pitchFamily="66" charset="0"/>
                <a:cs typeface="Mongolian Baiti" pitchFamily="66" charset="0"/>
              </a:rPr>
              <a:t>the Mississippi</a:t>
            </a:r>
            <a:endParaRPr lang="ru-RU" dirty="0"/>
          </a:p>
        </p:txBody>
      </p:sp>
      <p:pic>
        <p:nvPicPr>
          <p:cNvPr id="6" name="Рисунок 5" descr="tYamekGy0Xo.jpg"/>
          <p:cNvPicPr>
            <a:picLocks noChangeAspect="1"/>
          </p:cNvPicPr>
          <p:nvPr/>
        </p:nvPicPr>
        <p:blipFill>
          <a:blip r:embed="rId3" cstate="print"/>
          <a:stretch>
            <a:fillRect/>
          </a:stretch>
        </p:blipFill>
        <p:spPr>
          <a:xfrm>
            <a:off x="4286248" y="785794"/>
            <a:ext cx="4643470" cy="3059770"/>
          </a:xfrm>
          <a:prstGeom prst="rect">
            <a:avLst/>
          </a:prstGeom>
        </p:spPr>
      </p:pic>
      <p:sp>
        <p:nvSpPr>
          <p:cNvPr id="7" name="TextBox 6"/>
          <p:cNvSpPr txBox="1"/>
          <p:nvPr/>
        </p:nvSpPr>
        <p:spPr>
          <a:xfrm>
            <a:off x="5500694" y="3714752"/>
            <a:ext cx="2357454" cy="338554"/>
          </a:xfrm>
          <a:prstGeom prst="rect">
            <a:avLst/>
          </a:prstGeom>
          <a:noFill/>
        </p:spPr>
        <p:txBody>
          <a:bodyPr wrap="square" rtlCol="0">
            <a:spAutoFit/>
          </a:bodyPr>
          <a:lstStyle/>
          <a:p>
            <a:r>
              <a:rPr lang="en-US" dirty="0" smtClean="0">
                <a:latin typeface="Mongolian Baiti" pitchFamily="66" charset="0"/>
                <a:cs typeface="Mongolian Baiti" pitchFamily="66" charset="0"/>
              </a:rPr>
              <a:t>the Missouri</a:t>
            </a:r>
            <a:endParaRPr lang="ru-RU" dirty="0"/>
          </a:p>
        </p:txBody>
      </p:sp>
      <p:pic>
        <p:nvPicPr>
          <p:cNvPr id="8" name="Рисунок 7" descr="Rio-Grande-4.jpg"/>
          <p:cNvPicPr>
            <a:picLocks noChangeAspect="1"/>
          </p:cNvPicPr>
          <p:nvPr/>
        </p:nvPicPr>
        <p:blipFill>
          <a:blip r:embed="rId4" cstate="print"/>
          <a:stretch>
            <a:fillRect/>
          </a:stretch>
        </p:blipFill>
        <p:spPr>
          <a:xfrm>
            <a:off x="0" y="4201103"/>
            <a:ext cx="4000528" cy="2656897"/>
          </a:xfrm>
          <a:prstGeom prst="rect">
            <a:avLst/>
          </a:prstGeom>
        </p:spPr>
      </p:pic>
      <p:sp>
        <p:nvSpPr>
          <p:cNvPr id="9" name="TextBox 8"/>
          <p:cNvSpPr txBox="1"/>
          <p:nvPr/>
        </p:nvSpPr>
        <p:spPr>
          <a:xfrm>
            <a:off x="2143108" y="3929066"/>
            <a:ext cx="2071702" cy="338554"/>
          </a:xfrm>
          <a:prstGeom prst="rect">
            <a:avLst/>
          </a:prstGeom>
          <a:noFill/>
        </p:spPr>
        <p:txBody>
          <a:bodyPr wrap="square" rtlCol="0">
            <a:spAutoFit/>
          </a:bodyPr>
          <a:lstStyle/>
          <a:p>
            <a:r>
              <a:rPr lang="en-US" dirty="0" smtClean="0">
                <a:latin typeface="Mongolian Baiti" pitchFamily="66" charset="0"/>
                <a:cs typeface="Mongolian Baiti" pitchFamily="66" charset="0"/>
              </a:rPr>
              <a:t>the Rio Grande</a:t>
            </a:r>
            <a:endParaRPr lang="ru-RU" dirty="0"/>
          </a:p>
        </p:txBody>
      </p:sp>
      <p:pic>
        <p:nvPicPr>
          <p:cNvPr id="10" name="Рисунок 9" descr="N_hUQC7-FSM.jpg"/>
          <p:cNvPicPr>
            <a:picLocks noChangeAspect="1"/>
          </p:cNvPicPr>
          <p:nvPr/>
        </p:nvPicPr>
        <p:blipFill>
          <a:blip r:embed="rId5" cstate="print"/>
          <a:stretch>
            <a:fillRect/>
          </a:stretch>
        </p:blipFill>
        <p:spPr>
          <a:xfrm>
            <a:off x="4069040" y="4370933"/>
            <a:ext cx="5074960" cy="2487067"/>
          </a:xfrm>
          <a:prstGeom prst="rect">
            <a:avLst/>
          </a:prstGeom>
        </p:spPr>
      </p:pic>
      <p:sp>
        <p:nvSpPr>
          <p:cNvPr id="12" name="TextBox 11"/>
          <p:cNvSpPr txBox="1"/>
          <p:nvPr/>
        </p:nvSpPr>
        <p:spPr>
          <a:xfrm>
            <a:off x="7643802" y="4000504"/>
            <a:ext cx="1500198" cy="338554"/>
          </a:xfrm>
          <a:prstGeom prst="rect">
            <a:avLst/>
          </a:prstGeom>
          <a:noFill/>
        </p:spPr>
        <p:txBody>
          <a:bodyPr wrap="square" rtlCol="0">
            <a:spAutoFit/>
          </a:bodyPr>
          <a:lstStyle/>
          <a:p>
            <a:r>
              <a:rPr lang="en-US" dirty="0" smtClean="0">
                <a:latin typeface="Mongolian Baiti" pitchFamily="66" charset="0"/>
                <a:cs typeface="Mongolian Baiti" pitchFamily="66" charset="0"/>
              </a:rPr>
              <a:t>the Columbia</a:t>
            </a:r>
            <a:endParaRPr lang="ru-RU"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2" presetClass="entr" presetSubtype="4" fill="hold" grpId="0" nodeType="with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down)">
                                      <p:cBhvr>
                                        <p:cTn id="4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allAtOnce"/>
      <p:bldP spid="9" grpId="0" build="allAtOnce"/>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rtlCol="0">
            <a:spAutoFit/>
          </a:bodyPr>
          <a:lstStyle/>
          <a:p>
            <a:pPr algn="l"/>
            <a:r>
              <a:rPr lang="en-US" dirty="0" smtClean="0">
                <a:latin typeface="Mongolian Baiti" pitchFamily="66" charset="0"/>
                <a:cs typeface="Mongolian Baiti" pitchFamily="66" charset="0"/>
              </a:rPr>
              <a:t>Great lakes on the border with Canada, such as Upper, Huron, and Michigan are the largest and the deepest in the USA.</a:t>
            </a:r>
            <a:endParaRPr lang="ru-RU" dirty="0" smtClean="0"/>
          </a:p>
          <a:p>
            <a:pPr algn="l"/>
            <a:endParaRPr lang="ru-RU" dirty="0"/>
          </a:p>
        </p:txBody>
      </p:sp>
      <p:pic>
        <p:nvPicPr>
          <p:cNvPr id="3" name="Рисунок 2" descr="MEZw2oUet38.jpg"/>
          <p:cNvPicPr>
            <a:picLocks noChangeAspect="1"/>
          </p:cNvPicPr>
          <p:nvPr/>
        </p:nvPicPr>
        <p:blipFill>
          <a:blip r:embed="rId2" cstate="print"/>
          <a:stretch>
            <a:fillRect/>
          </a:stretch>
        </p:blipFill>
        <p:spPr>
          <a:xfrm>
            <a:off x="0" y="642918"/>
            <a:ext cx="4391710" cy="2857520"/>
          </a:xfrm>
          <a:prstGeom prst="rect">
            <a:avLst/>
          </a:prstGeom>
        </p:spPr>
      </p:pic>
      <p:sp>
        <p:nvSpPr>
          <p:cNvPr id="4" name="TextBox 3"/>
          <p:cNvSpPr txBox="1"/>
          <p:nvPr/>
        </p:nvSpPr>
        <p:spPr>
          <a:xfrm>
            <a:off x="2000232" y="3357562"/>
            <a:ext cx="2571768" cy="338554"/>
          </a:xfrm>
          <a:prstGeom prst="rect">
            <a:avLst/>
          </a:prstGeom>
          <a:noFill/>
        </p:spPr>
        <p:txBody>
          <a:bodyPr wrap="square" rtlCol="0">
            <a:spAutoFit/>
          </a:bodyPr>
          <a:lstStyle/>
          <a:p>
            <a:r>
              <a:rPr lang="en-US" dirty="0" smtClean="0">
                <a:latin typeface="Mongolian Baiti" pitchFamily="66" charset="0"/>
                <a:cs typeface="Mongolian Baiti" pitchFamily="66" charset="0"/>
              </a:rPr>
              <a:t>Upper</a:t>
            </a:r>
            <a:endParaRPr lang="ru-RU" dirty="0"/>
          </a:p>
        </p:txBody>
      </p:sp>
      <p:pic>
        <p:nvPicPr>
          <p:cNvPr id="5" name="Рисунок 4" descr="q_zqKG7xojk.jpg"/>
          <p:cNvPicPr>
            <a:picLocks noChangeAspect="1"/>
          </p:cNvPicPr>
          <p:nvPr/>
        </p:nvPicPr>
        <p:blipFill>
          <a:blip r:embed="rId3" cstate="print"/>
          <a:stretch>
            <a:fillRect/>
          </a:stretch>
        </p:blipFill>
        <p:spPr>
          <a:xfrm>
            <a:off x="4500562" y="571480"/>
            <a:ext cx="4643438" cy="2898305"/>
          </a:xfrm>
          <a:prstGeom prst="rect">
            <a:avLst/>
          </a:prstGeom>
        </p:spPr>
      </p:pic>
      <p:sp>
        <p:nvSpPr>
          <p:cNvPr id="6" name="TextBox 5"/>
          <p:cNvSpPr txBox="1"/>
          <p:nvPr/>
        </p:nvSpPr>
        <p:spPr>
          <a:xfrm>
            <a:off x="6357950" y="3357562"/>
            <a:ext cx="1214446" cy="338554"/>
          </a:xfrm>
          <a:prstGeom prst="rect">
            <a:avLst/>
          </a:prstGeom>
          <a:noFill/>
        </p:spPr>
        <p:txBody>
          <a:bodyPr wrap="square" rtlCol="0">
            <a:spAutoFit/>
          </a:bodyPr>
          <a:lstStyle/>
          <a:p>
            <a:r>
              <a:rPr lang="en-US" dirty="0" smtClean="0">
                <a:latin typeface="Mongolian Baiti" pitchFamily="66" charset="0"/>
                <a:cs typeface="Mongolian Baiti" pitchFamily="66" charset="0"/>
              </a:rPr>
              <a:t>Huron</a:t>
            </a:r>
            <a:endParaRPr lang="ru-RU" dirty="0"/>
          </a:p>
        </p:txBody>
      </p:sp>
      <p:pic>
        <p:nvPicPr>
          <p:cNvPr id="7" name="Рисунок 6" descr="I3Jk4jIFe-Q.jpg"/>
          <p:cNvPicPr>
            <a:picLocks noChangeAspect="1"/>
          </p:cNvPicPr>
          <p:nvPr/>
        </p:nvPicPr>
        <p:blipFill>
          <a:blip r:embed="rId4" cstate="print"/>
          <a:stretch>
            <a:fillRect/>
          </a:stretch>
        </p:blipFill>
        <p:spPr>
          <a:xfrm>
            <a:off x="1714480" y="3786190"/>
            <a:ext cx="5505558" cy="3071810"/>
          </a:xfrm>
          <a:prstGeom prst="rect">
            <a:avLst/>
          </a:prstGeom>
        </p:spPr>
      </p:pic>
      <p:sp>
        <p:nvSpPr>
          <p:cNvPr id="9" name="TextBox 8"/>
          <p:cNvSpPr txBox="1"/>
          <p:nvPr/>
        </p:nvSpPr>
        <p:spPr>
          <a:xfrm>
            <a:off x="4071934" y="3429000"/>
            <a:ext cx="1928826" cy="338554"/>
          </a:xfrm>
          <a:prstGeom prst="rect">
            <a:avLst/>
          </a:prstGeom>
          <a:noFill/>
        </p:spPr>
        <p:txBody>
          <a:bodyPr wrap="square" rtlCol="0">
            <a:spAutoFit/>
          </a:bodyPr>
          <a:lstStyle/>
          <a:p>
            <a:r>
              <a:rPr lang="en-US" dirty="0" smtClean="0">
                <a:latin typeface="Mongolian Baiti" pitchFamily="66" charset="0"/>
                <a:cs typeface="Mongolian Baiti" pitchFamily="66" charset="0"/>
              </a:rPr>
              <a:t>Michigan</a:t>
            </a:r>
            <a:endParaRPr lang="ru-RU"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85918" y="500043"/>
            <a:ext cx="7215238" cy="642941"/>
          </a:xfrm>
          <a:solidFill>
            <a:schemeClr val="accent5">
              <a:lumMod val="60000"/>
              <a:lumOff val="40000"/>
            </a:schemeClr>
          </a:solidFill>
        </p:spPr>
        <p:txBody>
          <a:bodyPr/>
          <a:lstStyle/>
          <a:p>
            <a:r>
              <a:rPr lang="en-US" sz="4000" dirty="0" smtClean="0">
                <a:latin typeface="Bira PERSONAL USE ONLY" pitchFamily="2" charset="0"/>
              </a:rPr>
              <a:t>The official languages of the USA</a:t>
            </a:r>
            <a:endParaRPr lang="en-US" sz="4000" dirty="0">
              <a:latin typeface="Bira PERSONAL USE ONLY" pitchFamily="2" charset="0"/>
            </a:endParaRPr>
          </a:p>
        </p:txBody>
      </p:sp>
      <p:sp>
        <p:nvSpPr>
          <p:cNvPr id="60419" name="Rectangle 3"/>
          <p:cNvSpPr>
            <a:spLocks noGrp="1" noChangeArrowheads="1"/>
          </p:cNvSpPr>
          <p:nvPr>
            <p:ph type="body" idx="1"/>
          </p:nvPr>
        </p:nvSpPr>
        <p:spPr>
          <a:xfrm>
            <a:off x="1571604" y="1357298"/>
            <a:ext cx="6934200" cy="4267200"/>
          </a:xfrm>
        </p:spPr>
        <p:txBody>
          <a:bodyPr/>
          <a:lstStyle/>
          <a:p>
            <a:pPr>
              <a:lnSpc>
                <a:spcPct val="80000"/>
              </a:lnSpc>
              <a:buNone/>
            </a:pPr>
            <a:r>
              <a:rPr lang="en-US" sz="1600" dirty="0" smtClean="0">
                <a:solidFill>
                  <a:schemeClr val="tx1"/>
                </a:solidFill>
                <a:latin typeface="Mongolian Baiti" pitchFamily="66" charset="0"/>
                <a:cs typeface="Mongolian Baiti" pitchFamily="66" charset="0"/>
              </a:rPr>
              <a:t>       </a:t>
            </a:r>
            <a:endParaRPr lang="en-US" sz="1600" dirty="0">
              <a:latin typeface="Mongolian Baiti" pitchFamily="66" charset="0"/>
              <a:cs typeface="Mongolian Baiti" pitchFamily="66" charset="0"/>
            </a:endParaRPr>
          </a:p>
        </p:txBody>
      </p:sp>
      <p:sp>
        <p:nvSpPr>
          <p:cNvPr id="5" name="TextBox 4"/>
          <p:cNvSpPr txBox="1"/>
          <p:nvPr/>
        </p:nvSpPr>
        <p:spPr>
          <a:xfrm>
            <a:off x="1857356" y="1285860"/>
            <a:ext cx="7143800" cy="2226250"/>
          </a:xfrm>
          <a:prstGeom prst="rect">
            <a:avLst/>
          </a:prstGeom>
          <a:noFill/>
        </p:spPr>
        <p:txBody>
          <a:bodyPr wrap="square" rtlCol="0">
            <a:spAutoFit/>
          </a:bodyPr>
          <a:lstStyle/>
          <a:p>
            <a:pPr algn="l" fontAlgn="t"/>
            <a:r>
              <a:rPr lang="en-US" dirty="0" smtClean="0">
                <a:latin typeface="Mongolian Baiti" pitchFamily="66" charset="0"/>
                <a:cs typeface="Mongolian Baiti" pitchFamily="66" charset="0"/>
              </a:rPr>
              <a:t>Languages of the United States of America — many languages, with different degrees and different distribution status in the USA</a:t>
            </a:r>
            <a:r>
              <a:rPr lang="en-US" dirty="0" smtClean="0">
                <a:latin typeface="Mongolian Baiti" pitchFamily="66" charset="0"/>
                <a:cs typeface="Mongolian Baiti" pitchFamily="66" charset="0"/>
              </a:rPr>
              <a:t>. Dominant </a:t>
            </a:r>
            <a:r>
              <a:rPr lang="en-US" dirty="0" smtClean="0">
                <a:latin typeface="Mongolian Baiti" pitchFamily="66" charset="0"/>
                <a:cs typeface="Mongolian Baiti" pitchFamily="66" charset="0"/>
              </a:rPr>
              <a:t>in the country because of its British colonial past is the English language brought by colonizers and early immigrants from British Isles</a:t>
            </a:r>
            <a:r>
              <a:rPr lang="en-US" dirty="0" smtClean="0">
                <a:latin typeface="Mongolian Baiti" pitchFamily="66" charset="0"/>
                <a:cs typeface="Mongolian Baiti" pitchFamily="66" charset="0"/>
              </a:rPr>
              <a:t>. However</a:t>
            </a:r>
            <a:r>
              <a:rPr lang="en-US" dirty="0" smtClean="0">
                <a:latin typeface="Mongolian Baiti" pitchFamily="66" charset="0"/>
                <a:cs typeface="Mongolian Baiti" pitchFamily="66" charset="0"/>
              </a:rPr>
              <a:t>, the country has no official language at Federal level though.</a:t>
            </a:r>
          </a:p>
          <a:p>
            <a:pPr algn="l" fontAlgn="t"/>
            <a:r>
              <a:rPr lang="en-US" dirty="0" smtClean="0">
                <a:latin typeface="Mongolian Baiti" pitchFamily="66" charset="0"/>
                <a:cs typeface="Mongolian Baiti" pitchFamily="66" charset="0"/>
              </a:rPr>
              <a:t>However, a number of languages (Spanish, French and Hawaiian) are recognized as official in some States and territories.</a:t>
            </a:r>
          </a:p>
          <a:p>
            <a:r>
              <a:rPr lang="en-US" sz="2000" dirty="0" smtClean="0"/>
              <a:t/>
            </a:r>
            <a:br>
              <a:rPr lang="en-US" sz="2000" dirty="0" smtClean="0"/>
            </a:br>
            <a:endParaRPr lang="ru-RU" sz="2000" dirty="0">
              <a:cs typeface="Mongolian Baiti" pitchFamily="66" charset="0"/>
            </a:endParaRPr>
          </a:p>
        </p:txBody>
      </p:sp>
      <p:pic>
        <p:nvPicPr>
          <p:cNvPr id="6" name="Рисунок 5" descr="6a00d83451c53969e20120a94f86a8970b-500wi.jpg"/>
          <p:cNvPicPr>
            <a:picLocks noChangeAspect="1"/>
          </p:cNvPicPr>
          <p:nvPr/>
        </p:nvPicPr>
        <p:blipFill>
          <a:blip r:embed="rId4" cstate="print"/>
          <a:stretch>
            <a:fillRect/>
          </a:stretch>
        </p:blipFill>
        <p:spPr>
          <a:xfrm>
            <a:off x="2428860" y="3071810"/>
            <a:ext cx="5357850" cy="3643337"/>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28794" y="142852"/>
            <a:ext cx="3714776" cy="715963"/>
          </a:xfrm>
          <a:solidFill>
            <a:schemeClr val="accent5">
              <a:lumMod val="60000"/>
              <a:lumOff val="40000"/>
            </a:schemeClr>
          </a:solidFill>
        </p:spPr>
        <p:txBody>
          <a:bodyPr/>
          <a:lstStyle/>
          <a:p>
            <a:r>
              <a:rPr lang="en-US" sz="4000" dirty="0" smtClean="0">
                <a:latin typeface="Bira PERSONAL USE ONLY" pitchFamily="2" charset="0"/>
              </a:rPr>
              <a:t>Major cities USA </a:t>
            </a:r>
            <a:endParaRPr lang="en-US" sz="4000" dirty="0">
              <a:latin typeface="Bira PERSONAL USE ONLY" pitchFamily="2" charset="0"/>
            </a:endParaRPr>
          </a:p>
        </p:txBody>
      </p:sp>
      <p:sp>
        <p:nvSpPr>
          <p:cNvPr id="60419" name="Rectangle 3"/>
          <p:cNvSpPr>
            <a:spLocks noGrp="1" noChangeArrowheads="1"/>
          </p:cNvSpPr>
          <p:nvPr>
            <p:ph type="body" idx="1"/>
          </p:nvPr>
        </p:nvSpPr>
        <p:spPr>
          <a:xfrm>
            <a:off x="1571604" y="1357298"/>
            <a:ext cx="6934200" cy="4267200"/>
          </a:xfrm>
        </p:spPr>
        <p:txBody>
          <a:bodyPr/>
          <a:lstStyle/>
          <a:p>
            <a:pPr>
              <a:lnSpc>
                <a:spcPct val="80000"/>
              </a:lnSpc>
              <a:buNone/>
            </a:pPr>
            <a:r>
              <a:rPr lang="en-US" sz="1600" dirty="0" smtClean="0">
                <a:solidFill>
                  <a:schemeClr val="tx1"/>
                </a:solidFill>
                <a:latin typeface="Mongolian Baiti" pitchFamily="66" charset="0"/>
                <a:cs typeface="Mongolian Baiti" pitchFamily="66" charset="0"/>
              </a:rPr>
              <a:t>       </a:t>
            </a:r>
            <a:endParaRPr lang="en-US" sz="1600" dirty="0">
              <a:latin typeface="Mongolian Baiti" pitchFamily="66" charset="0"/>
              <a:cs typeface="Mongolian Baiti" pitchFamily="66" charset="0"/>
            </a:endParaRPr>
          </a:p>
        </p:txBody>
      </p:sp>
      <p:sp>
        <p:nvSpPr>
          <p:cNvPr id="5" name="TextBox 4"/>
          <p:cNvSpPr txBox="1"/>
          <p:nvPr/>
        </p:nvSpPr>
        <p:spPr>
          <a:xfrm>
            <a:off x="1785918" y="857232"/>
            <a:ext cx="7500958" cy="584775"/>
          </a:xfrm>
          <a:prstGeom prst="rect">
            <a:avLst/>
          </a:prstGeom>
          <a:noFill/>
        </p:spPr>
        <p:txBody>
          <a:bodyPr wrap="square" rtlCol="0">
            <a:spAutoFit/>
          </a:bodyPr>
          <a:lstStyle/>
          <a:p>
            <a:pPr algn="l"/>
            <a:r>
              <a:rPr lang="en-US" dirty="0" smtClean="0">
                <a:latin typeface="Mongolian Baiti" pitchFamily="66" charset="0"/>
                <a:cs typeface="Mongolian Baiti" pitchFamily="66" charset="0"/>
              </a:rPr>
              <a:t>Some of the largest U.S. cities are New York</a:t>
            </a:r>
            <a:r>
              <a:rPr lang="ru-RU" dirty="0" smtClean="0">
                <a:latin typeface="Mongolian Baiti" pitchFamily="66" charset="0"/>
                <a:cs typeface="Mongolian Baiti" pitchFamily="66" charset="0"/>
              </a:rPr>
              <a:t>,</a:t>
            </a:r>
            <a:r>
              <a:rPr lang="en-US" dirty="0" smtClean="0">
                <a:latin typeface="Mongolian Baiti" pitchFamily="66" charset="0"/>
                <a:cs typeface="Mongolian Baiti" pitchFamily="66" charset="0"/>
              </a:rPr>
              <a:t> Los Angeles, Chicago</a:t>
            </a:r>
            <a:r>
              <a:rPr lang="ru-RU" dirty="0" smtClean="0">
                <a:latin typeface="Mongolian Baiti" pitchFamily="66" charset="0"/>
                <a:cs typeface="Mongolian Baiti" pitchFamily="66" charset="0"/>
              </a:rPr>
              <a:t>,</a:t>
            </a:r>
            <a:r>
              <a:rPr lang="en-US" dirty="0" smtClean="0">
                <a:latin typeface="Mongolian Baiti" pitchFamily="66" charset="0"/>
                <a:cs typeface="Mongolian Baiti" pitchFamily="66" charset="0"/>
              </a:rPr>
              <a:t>Washington and so on</a:t>
            </a:r>
            <a:r>
              <a:rPr lang="en-US" dirty="0" smtClean="0"/>
              <a:t>.</a:t>
            </a:r>
            <a:endParaRPr lang="ru-RU" dirty="0">
              <a:cs typeface="Mongolian Baiti" pitchFamily="66" charset="0"/>
            </a:endParaRPr>
          </a:p>
        </p:txBody>
      </p:sp>
      <p:sp>
        <p:nvSpPr>
          <p:cNvPr id="7" name="TextBox 6"/>
          <p:cNvSpPr txBox="1"/>
          <p:nvPr/>
        </p:nvSpPr>
        <p:spPr>
          <a:xfrm>
            <a:off x="1500166" y="1285860"/>
            <a:ext cx="7358114" cy="2492990"/>
          </a:xfrm>
          <a:prstGeom prst="rect">
            <a:avLst/>
          </a:prstGeom>
          <a:noFill/>
        </p:spPr>
        <p:txBody>
          <a:bodyPr wrap="square" rtlCol="0">
            <a:spAutoFit/>
          </a:bodyPr>
          <a:lstStyle/>
          <a:p>
            <a:pPr marL="457200" indent="-457200" algn="l"/>
            <a:r>
              <a:rPr lang="en-US" sz="2000" b="1" i="1" dirty="0" smtClean="0">
                <a:solidFill>
                  <a:schemeClr val="accent1"/>
                </a:solidFill>
                <a:latin typeface="Mongolian Baiti" pitchFamily="66" charset="0"/>
                <a:cs typeface="Mongolian Baiti" pitchFamily="66" charset="0"/>
              </a:rPr>
              <a:t>          </a:t>
            </a:r>
            <a:r>
              <a:rPr lang="en-US" b="1" i="1" dirty="0" smtClean="0">
                <a:solidFill>
                  <a:schemeClr val="accent1"/>
                </a:solidFill>
                <a:latin typeface="Mongolian Baiti" pitchFamily="66" charset="0"/>
                <a:cs typeface="Mongolian Baiti" pitchFamily="66" charset="0"/>
              </a:rPr>
              <a:t>1.New York</a:t>
            </a:r>
            <a:r>
              <a:rPr lang="en-US" dirty="0" smtClean="0">
                <a:latin typeface="Mongolian Baiti" pitchFamily="66" charset="0"/>
                <a:cs typeface="Mongolian Baiti" pitchFamily="66" charset="0"/>
              </a:rPr>
              <a:t> </a:t>
            </a:r>
            <a:r>
              <a:rPr lang="en-US" sz="2000" dirty="0" smtClean="0">
                <a:latin typeface="Mongolian Baiti" pitchFamily="66" charset="0"/>
                <a:cs typeface="Mongolian Baiti" pitchFamily="66" charset="0"/>
              </a:rPr>
              <a:t/>
            </a:r>
            <a:br>
              <a:rPr lang="en-US" sz="2000" dirty="0" smtClean="0">
                <a:latin typeface="Mongolian Baiti" pitchFamily="66" charset="0"/>
                <a:cs typeface="Mongolian Baiti" pitchFamily="66" charset="0"/>
              </a:rPr>
            </a:br>
            <a:r>
              <a:rPr lang="en-US" sz="2000" dirty="0" smtClean="0">
                <a:latin typeface="Mongolian Baiti" pitchFamily="66" charset="0"/>
                <a:cs typeface="Mongolian Baiti" pitchFamily="66" charset="0"/>
              </a:rPr>
              <a:t>Population: 8 336 697 people. the Largest city in the U.S. and one of the largest agglomerations in the world. The population with the suburbs is about 20 million. Located on the Atlantic ocean in the southeastern part of the state of New York. New York was founded in the early 17th century by Dutch colonists. </a:t>
            </a:r>
            <a:br>
              <a:rPr lang="en-US" sz="2000" dirty="0" smtClean="0">
                <a:latin typeface="Mongolian Baiti" pitchFamily="66" charset="0"/>
                <a:cs typeface="Mongolian Baiti" pitchFamily="66" charset="0"/>
              </a:rPr>
            </a:br>
            <a:r>
              <a:rPr lang="en-US" sz="2000" dirty="0" smtClean="0">
                <a:latin typeface="Mongolian Baiti" pitchFamily="66" charset="0"/>
                <a:cs typeface="Mongolian Baiti" pitchFamily="66" charset="0"/>
              </a:rPr>
              <a:t>New York — the major economic center of the United States and around the world. New York, along with London and Tokyo, as one of three main hubs of the global economy. Financial institutions located in the city, at the end of 2008 controlled 40% of global Finance. </a:t>
            </a:r>
          </a:p>
          <a:p>
            <a:pPr marL="457200" indent="-457200" algn="l"/>
            <a:r>
              <a:rPr lang="en-US" sz="2000" dirty="0" smtClean="0">
                <a:latin typeface="Mongolian Baiti" pitchFamily="66" charset="0"/>
                <a:cs typeface="Mongolian Baiti" pitchFamily="66" charset="0"/>
              </a:rPr>
              <a:t>           The city consists of five boroughs: the Bronx, Brooklyn, Queens, Manhattan and Staten Island. The city area is 1214.9 km².</a:t>
            </a:r>
            <a:r>
              <a:rPr lang="en-US" sz="2000" baseline="0" dirty="0" smtClean="0">
                <a:latin typeface="Mongolian Baiti" pitchFamily="66" charset="0"/>
                <a:cs typeface="Mongolian Baiti" pitchFamily="66" charset="0"/>
              </a:rPr>
              <a:t> </a:t>
            </a:r>
            <a:r>
              <a:rPr lang="en-US" sz="2000" dirty="0" smtClean="0">
                <a:latin typeface="Mongolian Baiti" pitchFamily="66" charset="0"/>
                <a:cs typeface="Mongolian Baiti" pitchFamily="66" charset="0"/>
              </a:rPr>
              <a:t>Skyscrapers are the basis of modern architecture in New York.</a:t>
            </a:r>
            <a:endParaRPr lang="ru-RU" sz="2000" dirty="0" smtClean="0">
              <a:cs typeface="Mongolian Baiti" pitchFamily="66" charset="0"/>
            </a:endParaRPr>
          </a:p>
          <a:p>
            <a:pPr algn="l"/>
            <a:endParaRPr lang="ru-RU" sz="2000" dirty="0">
              <a:cs typeface="Mongolian Baiti" pitchFamily="66" charset="0"/>
            </a:endParaRPr>
          </a:p>
        </p:txBody>
      </p:sp>
      <p:pic>
        <p:nvPicPr>
          <p:cNvPr id="8" name="Рисунок 7" descr="62ef31d1fa5d1d68a092255195c1396d.jpg"/>
          <p:cNvPicPr>
            <a:picLocks noChangeAspect="1"/>
          </p:cNvPicPr>
          <p:nvPr/>
        </p:nvPicPr>
        <p:blipFill>
          <a:blip r:embed="rId4" cstate="print"/>
          <a:stretch>
            <a:fillRect/>
          </a:stretch>
        </p:blipFill>
        <p:spPr>
          <a:xfrm>
            <a:off x="0" y="3807704"/>
            <a:ext cx="4572032" cy="3050296"/>
          </a:xfrm>
          <a:prstGeom prst="rect">
            <a:avLst/>
          </a:prstGeom>
        </p:spPr>
      </p:pic>
      <p:pic>
        <p:nvPicPr>
          <p:cNvPr id="9" name="Рисунок 8" descr="geliovostok_city_23_1920.jpg"/>
          <p:cNvPicPr>
            <a:picLocks noChangeAspect="1"/>
          </p:cNvPicPr>
          <p:nvPr/>
        </p:nvPicPr>
        <p:blipFill>
          <a:blip r:embed="rId5" cstate="print"/>
          <a:stretch>
            <a:fillRect/>
          </a:stretch>
        </p:blipFill>
        <p:spPr>
          <a:xfrm>
            <a:off x="4357654" y="3662431"/>
            <a:ext cx="4786346" cy="3195569"/>
          </a:xfrm>
          <a:prstGeom prst="rect">
            <a:avLst/>
          </a:prstGeom>
        </p:spPr>
      </p:pic>
      <p:pic>
        <p:nvPicPr>
          <p:cNvPr id="10" name="Рисунок 9" descr="ui-52b92668179de4.86346129.jpeg"/>
          <p:cNvPicPr>
            <a:picLocks noChangeAspect="1"/>
          </p:cNvPicPr>
          <p:nvPr/>
        </p:nvPicPr>
        <p:blipFill>
          <a:blip r:embed="rId6" cstate="print"/>
          <a:stretch>
            <a:fillRect/>
          </a:stretch>
        </p:blipFill>
        <p:spPr>
          <a:xfrm>
            <a:off x="2357422" y="3643314"/>
            <a:ext cx="4572031" cy="3429024"/>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14546" y="3071810"/>
            <a:ext cx="785818" cy="1000132"/>
          </a:xfrm>
        </p:spPr>
        <p:style>
          <a:lnRef idx="2">
            <a:schemeClr val="accent3"/>
          </a:lnRef>
          <a:fillRef idx="1">
            <a:schemeClr val="lt1"/>
          </a:fillRef>
          <a:effectRef idx="0">
            <a:schemeClr val="accent3"/>
          </a:effectRef>
          <a:fontRef idx="minor">
            <a:schemeClr val="dk1"/>
          </a:fontRef>
        </p:style>
        <p:txBody>
          <a:bodyPr/>
          <a:lstStyle/>
          <a:p>
            <a:endParaRPr lang="en-US" sz="800" dirty="0">
              <a:latin typeface="Bira PERSONAL USE ONLY" pitchFamily="2" charset="0"/>
            </a:endParaRPr>
          </a:p>
        </p:txBody>
      </p:sp>
      <p:sp>
        <p:nvSpPr>
          <p:cNvPr id="60419" name="Rectangle 3"/>
          <p:cNvSpPr>
            <a:spLocks noGrp="1" noChangeArrowheads="1"/>
          </p:cNvSpPr>
          <p:nvPr>
            <p:ph type="body" idx="1"/>
          </p:nvPr>
        </p:nvSpPr>
        <p:spPr>
          <a:xfrm>
            <a:off x="1500166" y="142852"/>
            <a:ext cx="7500990" cy="1643074"/>
          </a:xfrm>
        </p:spPr>
        <p:txBody>
          <a:bodyPr/>
          <a:lstStyle/>
          <a:p>
            <a:pPr>
              <a:lnSpc>
                <a:spcPct val="80000"/>
              </a:lnSpc>
              <a:buNone/>
            </a:pPr>
            <a:r>
              <a:rPr lang="en-US" sz="1600" b="1" i="1" dirty="0" smtClean="0">
                <a:solidFill>
                  <a:schemeClr val="accent1"/>
                </a:solidFill>
                <a:latin typeface="Mongolian Baiti" pitchFamily="66" charset="0"/>
                <a:cs typeface="Mongolian Baiti" pitchFamily="66" charset="0"/>
              </a:rPr>
              <a:t>       2. Los Angeles, CA </a:t>
            </a:r>
          </a:p>
          <a:p>
            <a:pPr>
              <a:lnSpc>
                <a:spcPct val="80000"/>
              </a:lnSpc>
              <a:buNone/>
            </a:pPr>
            <a:r>
              <a:rPr lang="ru-RU" sz="1600" dirty="0" smtClean="0">
                <a:latin typeface="Mongolian Baiti" pitchFamily="66" charset="0"/>
                <a:cs typeface="Mongolian Baiti" pitchFamily="66" charset="0"/>
              </a:rPr>
              <a:t>       </a:t>
            </a:r>
            <a:r>
              <a:rPr lang="en-US" sz="1600" dirty="0" smtClean="0">
                <a:latin typeface="Mongolian Baiti" pitchFamily="66" charset="0"/>
                <a:cs typeface="Mongolian Baiti" pitchFamily="66" charset="0"/>
              </a:rPr>
              <a:t>Population: 857 799 3 people is Located in southern California located on the Pacific ocean. The largest by population in the state and second in the country. The population of greater Los Angeles, CA above 17 million people. Los Angeles is one of the world's largest cultural, scientific, economic, educational centers. The city is also one of the largest world centers of entertainment industry in film, music, television, and computer games.</a:t>
            </a:r>
            <a:endParaRPr lang="en-US" sz="1600" dirty="0">
              <a:latin typeface="Mongolian Baiti" pitchFamily="66" charset="0"/>
              <a:cs typeface="Mongolian Baiti" pitchFamily="66" charset="0"/>
            </a:endParaRPr>
          </a:p>
        </p:txBody>
      </p:sp>
      <p:pic>
        <p:nvPicPr>
          <p:cNvPr id="7" name="Рисунок 6" descr="los-angeles-resimleri-1_1.jpg"/>
          <p:cNvPicPr>
            <a:picLocks noChangeAspect="1"/>
          </p:cNvPicPr>
          <p:nvPr/>
        </p:nvPicPr>
        <p:blipFill>
          <a:blip r:embed="rId4" cstate="print"/>
          <a:stretch>
            <a:fillRect/>
          </a:stretch>
        </p:blipFill>
        <p:spPr>
          <a:xfrm>
            <a:off x="4714876" y="1643050"/>
            <a:ext cx="4286280" cy="2869328"/>
          </a:xfrm>
          <a:prstGeom prst="rect">
            <a:avLst/>
          </a:prstGeom>
        </p:spPr>
      </p:pic>
      <p:pic>
        <p:nvPicPr>
          <p:cNvPr id="8" name="Рисунок 7" descr="gQF5C0Ujw7A.jpg"/>
          <p:cNvPicPr>
            <a:picLocks noChangeAspect="1"/>
          </p:cNvPicPr>
          <p:nvPr/>
        </p:nvPicPr>
        <p:blipFill>
          <a:blip r:embed="rId5" cstate="print"/>
          <a:stretch>
            <a:fillRect/>
          </a:stretch>
        </p:blipFill>
        <p:spPr>
          <a:xfrm>
            <a:off x="3143240" y="4502276"/>
            <a:ext cx="5879576" cy="2355724"/>
          </a:xfrm>
          <a:prstGeom prst="rect">
            <a:avLst/>
          </a:prstGeom>
        </p:spPr>
      </p:pic>
      <p:pic>
        <p:nvPicPr>
          <p:cNvPr id="9" name="Рисунок 8" descr="setwalls.ru-9489.jpg"/>
          <p:cNvPicPr>
            <a:picLocks noChangeAspect="1"/>
          </p:cNvPicPr>
          <p:nvPr/>
        </p:nvPicPr>
        <p:blipFill>
          <a:blip r:embed="rId6" cstate="print"/>
          <a:stretch>
            <a:fillRect/>
          </a:stretch>
        </p:blipFill>
        <p:spPr>
          <a:xfrm>
            <a:off x="142844" y="1643050"/>
            <a:ext cx="4543457" cy="2839661"/>
          </a:xfrm>
          <a:prstGeom prst="rect">
            <a:avLst/>
          </a:prstGeom>
        </p:spPr>
      </p:pic>
      <p:pic>
        <p:nvPicPr>
          <p:cNvPr id="10" name="Рисунок 9" descr="0b09e06d349026722306db6b56d66c26.jpeg"/>
          <p:cNvPicPr>
            <a:picLocks noChangeAspect="1"/>
          </p:cNvPicPr>
          <p:nvPr/>
        </p:nvPicPr>
        <p:blipFill>
          <a:blip r:embed="rId7" cstate="print"/>
          <a:stretch>
            <a:fillRect/>
          </a:stretch>
        </p:blipFill>
        <p:spPr>
          <a:xfrm>
            <a:off x="0" y="4111348"/>
            <a:ext cx="4088040" cy="2746652"/>
          </a:xfrm>
          <a:prstGeom prst="rect">
            <a:avLst/>
          </a:prstGeom>
        </p:spPr>
      </p:pic>
      <p:pic>
        <p:nvPicPr>
          <p:cNvPr id="11" name="Рисунок 10" descr="2421550780_f925ae5151_b.jpg"/>
          <p:cNvPicPr>
            <a:picLocks noChangeAspect="1"/>
          </p:cNvPicPr>
          <p:nvPr/>
        </p:nvPicPr>
        <p:blipFill>
          <a:blip r:embed="rId8" cstate="print"/>
          <a:stretch>
            <a:fillRect/>
          </a:stretch>
        </p:blipFill>
        <p:spPr>
          <a:xfrm>
            <a:off x="1928794" y="2643182"/>
            <a:ext cx="5715008" cy="3811866"/>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571736" y="3571876"/>
            <a:ext cx="1214446" cy="500066"/>
          </a:xfrm>
        </p:spPr>
        <p:style>
          <a:lnRef idx="2">
            <a:schemeClr val="accent3"/>
          </a:lnRef>
          <a:fillRef idx="1">
            <a:schemeClr val="lt1"/>
          </a:fillRef>
          <a:effectRef idx="0">
            <a:schemeClr val="accent3"/>
          </a:effectRef>
          <a:fontRef idx="minor">
            <a:schemeClr val="dk1"/>
          </a:fontRef>
        </p:style>
        <p:txBody>
          <a:bodyPr/>
          <a:lstStyle/>
          <a:p>
            <a:endParaRPr lang="en-US" sz="800" dirty="0">
              <a:latin typeface="Bira PERSONAL USE ONLY" pitchFamily="2" charset="0"/>
            </a:endParaRPr>
          </a:p>
        </p:txBody>
      </p:sp>
      <p:sp>
        <p:nvSpPr>
          <p:cNvPr id="60419" name="Rectangle 3"/>
          <p:cNvSpPr>
            <a:spLocks noGrp="1" noChangeArrowheads="1"/>
          </p:cNvSpPr>
          <p:nvPr>
            <p:ph type="body" idx="1"/>
          </p:nvPr>
        </p:nvSpPr>
        <p:spPr>
          <a:xfrm>
            <a:off x="1571604" y="3143248"/>
            <a:ext cx="1214446" cy="1214446"/>
          </a:xfrm>
        </p:spPr>
        <p:txBody>
          <a:bodyPr/>
          <a:lstStyle/>
          <a:p>
            <a:pPr>
              <a:lnSpc>
                <a:spcPct val="80000"/>
              </a:lnSpc>
              <a:buNone/>
            </a:pPr>
            <a:r>
              <a:rPr lang="en-US" sz="1600" dirty="0" smtClean="0">
                <a:solidFill>
                  <a:schemeClr val="tx1"/>
                </a:solidFill>
                <a:latin typeface="Mongolian Baiti" pitchFamily="66" charset="0"/>
                <a:cs typeface="Mongolian Baiti" pitchFamily="66" charset="0"/>
              </a:rPr>
              <a:t>       </a:t>
            </a:r>
            <a:endParaRPr lang="en-US" sz="1600" dirty="0">
              <a:latin typeface="Mongolian Baiti" pitchFamily="66" charset="0"/>
              <a:cs typeface="Mongolian Baiti" pitchFamily="66" charset="0"/>
            </a:endParaRPr>
          </a:p>
        </p:txBody>
      </p:sp>
      <p:sp>
        <p:nvSpPr>
          <p:cNvPr id="6" name="TextBox 5"/>
          <p:cNvSpPr txBox="1"/>
          <p:nvPr/>
        </p:nvSpPr>
        <p:spPr>
          <a:xfrm>
            <a:off x="1928794" y="1714488"/>
            <a:ext cx="7072362" cy="297517"/>
          </a:xfrm>
          <a:prstGeom prst="rect">
            <a:avLst/>
          </a:prstGeom>
          <a:noFill/>
        </p:spPr>
        <p:txBody>
          <a:bodyPr wrap="square" rtlCol="0">
            <a:spAutoFit/>
          </a:bodyPr>
          <a:lstStyle/>
          <a:p>
            <a:pPr algn="l"/>
            <a:r>
              <a:rPr lang="en-US" sz="2000" dirty="0" smtClean="0">
                <a:latin typeface="Mongolian Baiti" pitchFamily="66" charset="0"/>
                <a:cs typeface="Mongolian Baiti" pitchFamily="66" charset="0"/>
              </a:rPr>
              <a:t> </a:t>
            </a:r>
            <a:endParaRPr lang="ru-RU" sz="2000" dirty="0">
              <a:cs typeface="Mongolian Baiti" pitchFamily="66" charset="0"/>
            </a:endParaRPr>
          </a:p>
        </p:txBody>
      </p:sp>
      <p:sp>
        <p:nvSpPr>
          <p:cNvPr id="7" name="TextBox 6"/>
          <p:cNvSpPr txBox="1"/>
          <p:nvPr/>
        </p:nvSpPr>
        <p:spPr>
          <a:xfrm>
            <a:off x="1857356" y="142852"/>
            <a:ext cx="7143800" cy="1569660"/>
          </a:xfrm>
          <a:prstGeom prst="rect">
            <a:avLst/>
          </a:prstGeom>
          <a:noFill/>
        </p:spPr>
        <p:txBody>
          <a:bodyPr wrap="square" rtlCol="0">
            <a:spAutoFit/>
          </a:bodyPr>
          <a:lstStyle/>
          <a:p>
            <a:pPr algn="l"/>
            <a:r>
              <a:rPr lang="en-US" b="1" i="1" dirty="0" smtClean="0">
                <a:solidFill>
                  <a:schemeClr val="accent1"/>
                </a:solidFill>
                <a:latin typeface="Mongolian Baiti" pitchFamily="66" charset="0"/>
                <a:cs typeface="Mongolian Baiti" pitchFamily="66" charset="0"/>
              </a:rPr>
              <a:t>3. Chicago</a:t>
            </a:r>
            <a:r>
              <a:rPr lang="en-US" dirty="0" smtClean="0">
                <a:latin typeface="Mongolian Baiti" pitchFamily="66" charset="0"/>
                <a:cs typeface="Mongolian Baiti" pitchFamily="66" charset="0"/>
              </a:rPr>
              <a:t> </a:t>
            </a:r>
            <a:r>
              <a:rPr lang="en-US" sz="2000" dirty="0" smtClean="0">
                <a:latin typeface="Mongolian Baiti" pitchFamily="66" charset="0"/>
                <a:cs typeface="Mongolian Baiti" pitchFamily="66" charset="0"/>
              </a:rPr>
              <a:t/>
            </a:r>
            <a:br>
              <a:rPr lang="en-US" sz="2000" dirty="0" smtClean="0">
                <a:latin typeface="Mongolian Baiti" pitchFamily="66" charset="0"/>
                <a:cs typeface="Mongolian Baiti" pitchFamily="66" charset="0"/>
              </a:rPr>
            </a:br>
            <a:r>
              <a:rPr lang="en-US" sz="2000" dirty="0" smtClean="0">
                <a:latin typeface="Mongolian Baiti" pitchFamily="66" charset="0"/>
                <a:cs typeface="Mongolian Baiti" pitchFamily="66" charset="0"/>
              </a:rPr>
              <a:t>Population: 2 714 856 people. the Second most important financial center of the country and the largest transportation hub in North America. Located on the southwest coast of lake Michigan, in Illinois. The Chicago agglomeration (different suburbs) called "the Big Chicago" or "Chicago Country" it is home to about 10 million people. The Chicago agglomeration occupies the 26th place in the world for number of inhabitants. Chicago is considered the economic, industrial, transport and cultural capital of the Midwest.</a:t>
            </a:r>
            <a:endParaRPr lang="ru-RU" sz="2000" dirty="0">
              <a:cs typeface="Mongolian Baiti" pitchFamily="66" charset="0"/>
            </a:endParaRPr>
          </a:p>
        </p:txBody>
      </p:sp>
      <p:pic>
        <p:nvPicPr>
          <p:cNvPr id="8" name="Рисунок 7" descr="KUFU7v4pil0.jpg"/>
          <p:cNvPicPr>
            <a:picLocks noChangeAspect="1"/>
          </p:cNvPicPr>
          <p:nvPr/>
        </p:nvPicPr>
        <p:blipFill>
          <a:blip r:embed="rId4" cstate="print"/>
          <a:stretch>
            <a:fillRect/>
          </a:stretch>
        </p:blipFill>
        <p:spPr>
          <a:xfrm>
            <a:off x="4500562" y="1571612"/>
            <a:ext cx="4500594" cy="3002880"/>
          </a:xfrm>
          <a:prstGeom prst="rect">
            <a:avLst/>
          </a:prstGeom>
        </p:spPr>
      </p:pic>
      <p:pic>
        <p:nvPicPr>
          <p:cNvPr id="9" name="Рисунок 8" descr="Calatrava 2.jpg"/>
          <p:cNvPicPr>
            <a:picLocks noChangeAspect="1"/>
          </p:cNvPicPr>
          <p:nvPr/>
        </p:nvPicPr>
        <p:blipFill>
          <a:blip r:embed="rId5" cstate="print"/>
          <a:stretch>
            <a:fillRect/>
          </a:stretch>
        </p:blipFill>
        <p:spPr>
          <a:xfrm>
            <a:off x="214282" y="1714488"/>
            <a:ext cx="4214809" cy="2904004"/>
          </a:xfrm>
          <a:prstGeom prst="rect">
            <a:avLst/>
          </a:prstGeom>
        </p:spPr>
      </p:pic>
      <p:pic>
        <p:nvPicPr>
          <p:cNvPr id="10" name="Рисунок 9" descr="chicagopano.jpg"/>
          <p:cNvPicPr>
            <a:picLocks noChangeAspect="1"/>
          </p:cNvPicPr>
          <p:nvPr/>
        </p:nvPicPr>
        <p:blipFill>
          <a:blip r:embed="rId6" cstate="print"/>
          <a:stretch>
            <a:fillRect/>
          </a:stretch>
        </p:blipFill>
        <p:spPr>
          <a:xfrm>
            <a:off x="2214546" y="4722773"/>
            <a:ext cx="6737366" cy="2135227"/>
          </a:xfrm>
          <a:prstGeom prst="rect">
            <a:avLst/>
          </a:prstGeom>
        </p:spPr>
      </p:pic>
      <p:pic>
        <p:nvPicPr>
          <p:cNvPr id="11" name="Рисунок 10" descr="Chicago_aerial_02.jpg"/>
          <p:cNvPicPr>
            <a:picLocks noChangeAspect="1"/>
          </p:cNvPicPr>
          <p:nvPr/>
        </p:nvPicPr>
        <p:blipFill>
          <a:blip r:embed="rId7" cstate="print"/>
          <a:stretch>
            <a:fillRect/>
          </a:stretch>
        </p:blipFill>
        <p:spPr>
          <a:xfrm>
            <a:off x="4500562" y="1714488"/>
            <a:ext cx="4643438" cy="2901015"/>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template">
  <a:themeElements>
    <a:clrScheme name="powerpoint-template 11">
      <a:dk1>
        <a:srgbClr val="4D4D4D"/>
      </a:dk1>
      <a:lt1>
        <a:srgbClr val="FFFFFF"/>
      </a:lt1>
      <a:dk2>
        <a:srgbClr val="4D4D4D"/>
      </a:dk2>
      <a:lt2>
        <a:srgbClr val="2C318A"/>
      </a:lt2>
      <a:accent1>
        <a:srgbClr val="3A55A5"/>
      </a:accent1>
      <a:accent2>
        <a:srgbClr val="D41212"/>
      </a:accent2>
      <a:accent3>
        <a:srgbClr val="FFFFFF"/>
      </a:accent3>
      <a:accent4>
        <a:srgbClr val="404040"/>
      </a:accent4>
      <a:accent5>
        <a:srgbClr val="AEB4CF"/>
      </a:accent5>
      <a:accent6>
        <a:srgbClr val="C00F0F"/>
      </a:accent6>
      <a:hlink>
        <a:srgbClr val="FF0000"/>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3BAEDB"/>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105A5B"/>
        </a:lt2>
        <a:accent1>
          <a:srgbClr val="167C7E"/>
        </a:accent1>
        <a:accent2>
          <a:srgbClr val="1C9495"/>
        </a:accent2>
        <a:accent3>
          <a:srgbClr val="FFFFFF"/>
        </a:accent3>
        <a:accent4>
          <a:srgbClr val="404040"/>
        </a:accent4>
        <a:accent5>
          <a:srgbClr val="ABBFC0"/>
        </a:accent5>
        <a:accent6>
          <a:srgbClr val="188687"/>
        </a:accent6>
        <a:hlink>
          <a:srgbClr val="28ACB0"/>
        </a:hlink>
        <a:folHlink>
          <a:srgbClr val="DDDDDD"/>
        </a:folHlink>
      </a:clrScheme>
      <a:clrMap bg1="lt1" tx1="dk1" bg2="lt2" tx2="dk2" accent1="accent1" accent2="accent2" accent3="accent3" accent4="accent4" accent5="accent5" accent6="accent6" hlink="hlink" folHlink="folHlink"/>
    </a:extraClrScheme>
    <a:extraClrScheme>
      <a:clrScheme name="powerpoint-template 5">
        <a:dk1>
          <a:srgbClr val="4D4D4D"/>
        </a:dk1>
        <a:lt1>
          <a:srgbClr val="FFFFFF"/>
        </a:lt1>
        <a:dk2>
          <a:srgbClr val="4D4D4D"/>
        </a:dk2>
        <a:lt2>
          <a:srgbClr val="165A8B"/>
        </a:lt2>
        <a:accent1>
          <a:srgbClr val="27759B"/>
        </a:accent1>
        <a:accent2>
          <a:srgbClr val="3991B5"/>
        </a:accent2>
        <a:accent3>
          <a:srgbClr val="FFFFFF"/>
        </a:accent3>
        <a:accent4>
          <a:srgbClr val="404040"/>
        </a:accent4>
        <a:accent5>
          <a:srgbClr val="ACBDCB"/>
        </a:accent5>
        <a:accent6>
          <a:srgbClr val="3383A4"/>
        </a:accent6>
        <a:hlink>
          <a:srgbClr val="40A3E7"/>
        </a:hlink>
        <a:folHlink>
          <a:srgbClr val="DDDDDD"/>
        </a:folHlink>
      </a:clrScheme>
      <a:clrMap bg1="lt1" tx1="dk1" bg2="lt2" tx2="dk2" accent1="accent1" accent2="accent2" accent3="accent3" accent4="accent4" accent5="accent5" accent6="accent6" hlink="hlink" folHlink="folHlink"/>
    </a:extraClrScheme>
    <a:extraClrScheme>
      <a:clrScheme name="powerpoint-template 6">
        <a:dk1>
          <a:srgbClr val="4D4D4D"/>
        </a:dk1>
        <a:lt1>
          <a:srgbClr val="FFFFFF"/>
        </a:lt1>
        <a:dk2>
          <a:srgbClr val="4D4D4D"/>
        </a:dk2>
        <a:lt2>
          <a:srgbClr val="42A5BC"/>
        </a:lt2>
        <a:accent1>
          <a:srgbClr val="0B70D4"/>
        </a:accent1>
        <a:accent2>
          <a:srgbClr val="61D9E4"/>
        </a:accent2>
        <a:accent3>
          <a:srgbClr val="FFFFFF"/>
        </a:accent3>
        <a:accent4>
          <a:srgbClr val="404040"/>
        </a:accent4>
        <a:accent5>
          <a:srgbClr val="AABBE6"/>
        </a:accent5>
        <a:accent6>
          <a:srgbClr val="57C4CF"/>
        </a:accent6>
        <a:hlink>
          <a:srgbClr val="2091E2"/>
        </a:hlink>
        <a:folHlink>
          <a:srgbClr val="DDDDDD"/>
        </a:folHlink>
      </a:clrScheme>
      <a:clrMap bg1="lt1" tx1="dk1" bg2="lt2" tx2="dk2" accent1="accent1" accent2="accent2" accent3="accent3" accent4="accent4" accent5="accent5" accent6="accent6" hlink="hlink" folHlink="folHlink"/>
    </a:extraClrScheme>
    <a:extraClrScheme>
      <a:clrScheme name="powerpoint-template 7">
        <a:dk1>
          <a:srgbClr val="4D4D4D"/>
        </a:dk1>
        <a:lt1>
          <a:srgbClr val="FFFFFF"/>
        </a:lt1>
        <a:dk2>
          <a:srgbClr val="4D4D4D"/>
        </a:dk2>
        <a:lt2>
          <a:srgbClr val="05D3FC"/>
        </a:lt2>
        <a:accent1>
          <a:srgbClr val="1C50E2"/>
        </a:accent1>
        <a:accent2>
          <a:srgbClr val="0390F5"/>
        </a:accent2>
        <a:accent3>
          <a:srgbClr val="FFFFFF"/>
        </a:accent3>
        <a:accent4>
          <a:srgbClr val="404040"/>
        </a:accent4>
        <a:accent5>
          <a:srgbClr val="ABB3EE"/>
        </a:accent5>
        <a:accent6>
          <a:srgbClr val="0282DE"/>
        </a:accent6>
        <a:hlink>
          <a:srgbClr val="5E9AFC"/>
        </a:hlink>
        <a:folHlink>
          <a:srgbClr val="DDDDDD"/>
        </a:folHlink>
      </a:clrScheme>
      <a:clrMap bg1="lt1" tx1="dk1" bg2="lt2" tx2="dk2" accent1="accent1" accent2="accent2" accent3="accent3" accent4="accent4" accent5="accent5" accent6="accent6" hlink="hlink" folHlink="folHlink"/>
    </a:extraClrScheme>
    <a:extraClrScheme>
      <a:clrScheme name="powerpoint-template 8">
        <a:dk1>
          <a:srgbClr val="4D4D4D"/>
        </a:dk1>
        <a:lt1>
          <a:srgbClr val="FFFFFF"/>
        </a:lt1>
        <a:dk2>
          <a:srgbClr val="4D4D4D"/>
        </a:dk2>
        <a:lt2>
          <a:srgbClr val="05D3FC"/>
        </a:lt2>
        <a:accent1>
          <a:srgbClr val="1C50E2"/>
        </a:accent1>
        <a:accent2>
          <a:srgbClr val="5E90FC"/>
        </a:accent2>
        <a:accent3>
          <a:srgbClr val="FFFFFF"/>
        </a:accent3>
        <a:accent4>
          <a:srgbClr val="404040"/>
        </a:accent4>
        <a:accent5>
          <a:srgbClr val="ABB3EE"/>
        </a:accent5>
        <a:accent6>
          <a:srgbClr val="5482E4"/>
        </a:accent6>
        <a:hlink>
          <a:srgbClr val="0390F5"/>
        </a:hlink>
        <a:folHlink>
          <a:srgbClr val="DDDDDD"/>
        </a:folHlink>
      </a:clrScheme>
      <a:clrMap bg1="lt1" tx1="dk1" bg2="lt2" tx2="dk2" accent1="accent1" accent2="accent2" accent3="accent3" accent4="accent4" accent5="accent5" accent6="accent6" hlink="hlink" folHlink="folHlink"/>
    </a:extraClrScheme>
    <a:extraClrScheme>
      <a:clrScheme name="powerpoint-template 9">
        <a:dk1>
          <a:srgbClr val="4D4D4D"/>
        </a:dk1>
        <a:lt1>
          <a:srgbClr val="FFFFFF"/>
        </a:lt1>
        <a:dk2>
          <a:srgbClr val="4D4D4D"/>
        </a:dk2>
        <a:lt2>
          <a:srgbClr val="1B3B59"/>
        </a:lt2>
        <a:accent1>
          <a:srgbClr val="21566D"/>
        </a:accent1>
        <a:accent2>
          <a:srgbClr val="3497B5"/>
        </a:accent2>
        <a:accent3>
          <a:srgbClr val="FFFFFF"/>
        </a:accent3>
        <a:accent4>
          <a:srgbClr val="404040"/>
        </a:accent4>
        <a:accent5>
          <a:srgbClr val="ABB4BA"/>
        </a:accent5>
        <a:accent6>
          <a:srgbClr val="2E88A4"/>
        </a:accent6>
        <a:hlink>
          <a:srgbClr val="23506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0">
        <a:dk1>
          <a:srgbClr val="4D4D4D"/>
        </a:dk1>
        <a:lt1>
          <a:srgbClr val="FFFFFF"/>
        </a:lt1>
        <a:dk2>
          <a:srgbClr val="4D4D4D"/>
        </a:dk2>
        <a:lt2>
          <a:srgbClr val="2C318A"/>
        </a:lt2>
        <a:accent1>
          <a:srgbClr val="3A55A5"/>
        </a:accent1>
        <a:accent2>
          <a:srgbClr val="EC2626"/>
        </a:accent2>
        <a:accent3>
          <a:srgbClr val="FFFFFF"/>
        </a:accent3>
        <a:accent4>
          <a:srgbClr val="404040"/>
        </a:accent4>
        <a:accent5>
          <a:srgbClr val="AEB4CF"/>
        </a:accent5>
        <a:accent6>
          <a:srgbClr val="D62121"/>
        </a:accent6>
        <a:hlink>
          <a:srgbClr val="FF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 11">
        <a:dk1>
          <a:srgbClr val="4D4D4D"/>
        </a:dk1>
        <a:lt1>
          <a:srgbClr val="FFFFFF"/>
        </a:lt1>
        <a:dk2>
          <a:srgbClr val="4D4D4D"/>
        </a:dk2>
        <a:lt2>
          <a:srgbClr val="2C318A"/>
        </a:lt2>
        <a:accent1>
          <a:srgbClr val="3A55A5"/>
        </a:accent1>
        <a:accent2>
          <a:srgbClr val="D41212"/>
        </a:accent2>
        <a:accent3>
          <a:srgbClr val="FFFFFF"/>
        </a:accent3>
        <a:accent4>
          <a:srgbClr val="404040"/>
        </a:accent4>
        <a:accent5>
          <a:srgbClr val="AEB4CF"/>
        </a:accent5>
        <a:accent6>
          <a:srgbClr val="C00F0F"/>
        </a:accent6>
        <a:hlink>
          <a:srgbClr val="FF00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277</TotalTime>
  <Words>476</Words>
  <Application>Microsoft Office PowerPoint</Application>
  <PresentationFormat>Экран (4:3)</PresentationFormat>
  <Paragraphs>51</Paragraphs>
  <Slides>11</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powerpoint-template</vt:lpstr>
      <vt:lpstr>USA</vt:lpstr>
      <vt:lpstr>Official name and position</vt:lpstr>
      <vt:lpstr>Mountains,rivers and lakes</vt:lpstr>
      <vt:lpstr>Слайд 4</vt:lpstr>
      <vt:lpstr>Слайд 5</vt:lpstr>
      <vt:lpstr>The official languages of the USA</vt:lpstr>
      <vt:lpstr>Major cities USA </vt:lpstr>
      <vt:lpstr>Слайд 8</vt:lpstr>
      <vt:lpstr>Слайд 9</vt:lpstr>
      <vt:lpstr>Слайд 10</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win7</cp:lastModifiedBy>
  <cp:revision>30</cp:revision>
  <dcterms:created xsi:type="dcterms:W3CDTF">2016-01-19T16:46:00Z</dcterms:created>
  <dcterms:modified xsi:type="dcterms:W3CDTF">2016-01-25T07:35:03Z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1132392</vt:lpwstr>
  </property>
  <property fmtid="{D5CDD505-2E9C-101B-9397-08002B2CF9AE}" name="NXPowerLiteSettings" pid="3">
    <vt:lpwstr>F7000400038000</vt:lpwstr>
  </property>
  <property fmtid="{D5CDD505-2E9C-101B-9397-08002B2CF9AE}" name="NXPowerLiteVersion" pid="4">
    <vt:lpwstr>D5.1.2</vt:lpwstr>
  </property>
</Properties>
</file>