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4" y="-5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3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2708920"/>
            <a:ext cx="7117180" cy="1470025"/>
          </a:xfrm>
        </p:spPr>
        <p:txBody>
          <a:bodyPr/>
          <a:lstStyle/>
          <a:p>
            <a:r>
              <a:rPr lang="en-US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My e</a:t>
            </a:r>
            <a:r>
              <a:rPr 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veryday</a:t>
            </a:r>
            <a:r>
              <a:rPr lang="ru-RU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MV Boli" pitchFamily="2" charset="0"/>
              </a:rPr>
              <a:t> </a:t>
            </a:r>
            <a:r>
              <a:rPr lang="en-US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f</a:t>
            </a:r>
            <a:r>
              <a:rPr 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ood</a:t>
            </a:r>
            <a:r>
              <a:rPr lang="ru-RU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MV Boli" pitchFamily="2" charset="0"/>
              </a:rPr>
              <a:t/>
            </a:r>
            <a:br>
              <a:rPr lang="ru-RU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MV Boli" pitchFamily="2" charset="0"/>
              </a:rPr>
            </a:br>
            <a:endParaRPr lang="ru-RU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MV Boli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869160"/>
            <a:ext cx="3960440" cy="861420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Made by pupil of from 10 </a:t>
            </a:r>
          </a:p>
          <a:p>
            <a:r>
              <a:rPr lang="en-US" sz="1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Belitskaya</a:t>
            </a:r>
            <a:r>
              <a:rPr lang="en-US" sz="1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Natasha</a:t>
            </a:r>
            <a:endParaRPr lang="en-US" sz="1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77400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67461" y="361969"/>
            <a:ext cx="69847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usually have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 meals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 day. They are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breakfast,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lunch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and dinner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72340"/>
            <a:ext cx="4193997" cy="24207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s://s12.stc.all.kpcdn.net/share/i/4/851137/wx10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45517" y="1872340"/>
            <a:ext cx="4434651" cy="24207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365104"/>
            <a:ext cx="6388784" cy="23762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7832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3" y="1124744"/>
            <a:ext cx="79208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Breakfast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is the most important meal, because it gives me energy for the day. I usually have breakfast at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o’clock before going to school. I usually have porridge with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fruits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breakfast, I always drink green tea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no sugar in it.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51719" y="116632"/>
            <a:ext cx="47525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Breakfast</a:t>
            </a:r>
            <a:endParaRPr lang="ru-RU" sz="4000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MV Boli" pitchFamily="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39" y="4171732"/>
            <a:ext cx="6372707" cy="22816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20893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271" y="58057"/>
            <a:ext cx="7125113" cy="924475"/>
          </a:xfrm>
        </p:spPr>
        <p:txBody>
          <a:bodyPr/>
          <a:lstStyle/>
          <a:p>
            <a:pPr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Lunch</a:t>
            </a:r>
            <a:endParaRPr lang="ru-RU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MV Boli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268760"/>
            <a:ext cx="7704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Lunch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have in 2 or 3 hours. I eat lunch at school. I usually eat pasta with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sausage</a:t>
            </a:r>
            <a:r>
              <a:rPr lang="en-US" sz="3200" dirty="0"/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cutlet and drink tea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356992"/>
            <a:ext cx="5753585" cy="33123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58233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125113" cy="924475"/>
          </a:xfrm>
        </p:spPr>
        <p:txBody>
          <a:bodyPr/>
          <a:lstStyle/>
          <a:p>
            <a:pPr algn="ctr"/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Dinner</a:t>
            </a:r>
            <a:endParaRPr lang="ru-RU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MV Boli" pitchFamily="2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4337" y="1257814"/>
            <a:ext cx="86409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last meal of my day is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dinner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which is at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6 or 7o’clock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My mother usually cooks fried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fish or chicken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potatoes and salad. After dinner,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 drink tea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biscuits.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5095" y="3501008"/>
            <a:ext cx="7859443" cy="30243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76998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352928" cy="924475"/>
          </a:xfrm>
        </p:spPr>
        <p:txBody>
          <a:bodyPr/>
          <a:lstStyle/>
          <a:p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Thank you for 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listening!</a:t>
            </a:r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MV Bol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5572270"/>
      </p:ext>
    </p:extLst>
  </p:cSld>
  <p:clrMapOvr>
    <a:masterClrMapping/>
  </p:clrMapOvr>
</p:sld>
</file>

<file path=ppt/theme/theme1.xml><?xml version="1.0" encoding="utf-8"?>
<a:theme xmlns:a="http://schemas.openxmlformats.org/drawingml/2006/main" name="Summer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TM01972873[[fn=Лето]]</Template>
  <TotalTime>83</TotalTime>
  <Words>152</Words>
  <Application>Microsoft Office PowerPoint</Application>
  <PresentationFormat>Экран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Summer</vt:lpstr>
      <vt:lpstr>My everyday food </vt:lpstr>
      <vt:lpstr>Слайд 2</vt:lpstr>
      <vt:lpstr>Слайд 3</vt:lpstr>
      <vt:lpstr>Lunch</vt:lpstr>
      <vt:lpstr>Dinner</vt:lpstr>
      <vt:lpstr>Thank you for listening!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саня</dc:creator>
  <cp:lastModifiedBy>win7</cp:lastModifiedBy>
  <cp:revision>11</cp:revision>
  <dcterms:created xsi:type="dcterms:W3CDTF">2018-11-06T15:58:51Z</dcterms:created>
  <dcterms:modified xsi:type="dcterms:W3CDTF">2018-11-07T06:58:36Z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246522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