
<file path=[Content_Types].xml><?xml version="1.0" encoding="utf-8"?>
<Types xmlns="http://schemas.openxmlformats.org/package/2006/content-types">
  <Override ContentType="application/vnd.openxmlformats-officedocument.presentationml.slideMaster+xml" PartName="/ppt/slideMasters/slideMaster2.xml"/>
  <Override ContentType="application/vnd.openxmlformats-officedocument.presentationml.slide+xml" PartName="/ppt/slides/slide5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19.xml"/>
  <Default ContentType="image/png" Extension="png"/>
  <Override ContentType="application/vnd.openxmlformats-officedocument.presentationml.slideMaster+xml" PartName="/ppt/slideMasters/slideMaster1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27.xml"/>
  <Override ContentType="application/vnd.openxmlformats-officedocument.presentationml.slideLayout+xml" PartName="/ppt/slideLayouts/slideLayout28.xml"/>
  <Override ContentType="application/vnd.openxmlformats-officedocument.theme+xml" PartName="/ppt/theme/theme2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theme+xml" PartName="/ppt/theme/theme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25.xml"/>
  <Override ContentType="application/vnd.openxmlformats-officedocument.presentationml.slideLayout+xml" PartName="/ppt/slideLayouts/slideLayout26.xml"/>
  <Default ContentType="image/jpeg" Extension="jpeg"/>
  <Default ContentType="application/vnd.openxmlformats-package.relationships+xml" Extension="rels"/>
  <Default ContentType="application/xml" Extension="xml"/>
  <Override ContentType="application/vnd.openxmlformats-officedocument.presentationml.presentation.main+xml" PartName="/ppt/presentation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23.xml"/>
  <Override ContentType="application/vnd.openxmlformats-officedocument.presentationml.slideLayout+xml" PartName="/ppt/slideLayouts/slideLayout24.xml"/>
  <Override ContentType="application/vnd.openxmlformats-officedocument.extended-properties+xml" PartName="/docProps/app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21.xml"/>
  <Override ContentType="application/vnd.openxmlformats-officedocument.presentationml.slideLayout+xml" PartName="/ppt/slideLayouts/slideLayout10.xml"/>
  <Override ContentType="application/vnd.openxmlformats-officedocument.presentationml.viewProps+xml" PartName="/ppt/viewProps.xml"/>
  <Override ContentType="application/vnd.openxmlformats-officedocument.presentationml.slideLayout+xml" PartName="/ppt/slideLayouts/slideLayout9.xml"/>
  <Override ContentType="application/vnd.openxmlformats-package.core-properties+xml" PartName="/docProps/core.xml"/>
  <Override ContentType="application/vnd.openxmlformats-officedocument.custom-properties+xml" PartName="/docProps/custom.xml"/>
</Types>
</file>

<file path=_rels/.rels><?xml version="1.0" encoding="UTF-8" standalone="yes" ?><Relationships xmlns="http://schemas.openxmlformats.org/package/2006/relationships"><Relationship Id="rId3" Target="docProps/core.xml" Type="http://schemas.openxmlformats.org/package/2006/relationships/metadata/core-properties"/><Relationship Id="rId2" Target="docProps/thumbnail.jpeg" Type="http://schemas.openxmlformats.org/package/2006/relationships/metadata/thumbnail"/><Relationship Id="rId1" Target="ppt/presentation.xml" Type="http://schemas.openxmlformats.org/officeDocument/2006/relationships/officeDocument"/><Relationship Id="rId4" Target="docProps/app.xml" Type="http://schemas.openxmlformats.org/officeDocument/2006/relationships/extended-properties"/><Relationship Id="rId5" Target="docProps/custom.xml" Type="http://schemas.openxmlformats.org/officeDocument/2006/relationships/custom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  <p:sldMasterId id="2147483972" r:id="rId2"/>
  </p:sldMasterIdLst>
  <p:sldIdLst>
    <p:sldId id="256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napToGrid="0">
      <p:cViewPr varScale="1">
        <p:scale>
          <a:sx n="86" d="100"/>
          <a:sy n="86" d="100"/>
        </p:scale>
        <p:origin x="-264" y="-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ableStyles" Target="tableStyles.xml"/><Relationship Id="rId5" Type="http://schemas.openxmlformats.org/officeDocument/2006/relationships/slide" Target="slides/slide3.xml"/><Relationship Id="rId10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4530"/>
            <a:ext cx="9144000" cy="2387600"/>
          </a:xfrm>
        </p:spPr>
        <p:txBody>
          <a:bodyPr anchor="b">
            <a:normAutofit/>
          </a:bodyPr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3A5E57-7AF4-4EDB-AA04-B1E25F596BE1}" type="datetimeFigureOut">
              <a:rPr lang="ru-RU" smtClean="0"/>
              <a:pPr/>
              <a:t>24.01.2020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53DC0-D5DE-456D-A6DA-44D6ED1C45E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4483925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3A5E57-7AF4-4EDB-AA04-B1E25F596BE1}" type="datetimeFigureOut">
              <a:rPr lang="ru-RU" smtClean="0"/>
              <a:pPr/>
              <a:t>24.01.2020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53DC0-D5DE-456D-A6DA-44D6ED1C45E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0604574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0362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0362"/>
            <a:ext cx="7734300" cy="581183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3A5E57-7AF4-4EDB-AA04-B1E25F596BE1}" type="datetimeFigureOut">
              <a:rPr lang="ru-RU" smtClean="0"/>
              <a:pPr/>
              <a:t>24.01.2020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53DC0-D5DE-456D-A6DA-44D6ED1C45E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51248730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3A5E57-7AF4-4EDB-AA04-B1E25F596BE1}" type="datetimeFigureOut">
              <a:rPr lang="ru-RU" smtClean="0"/>
              <a:pPr/>
              <a:t>24.01.2020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53DC0-D5DE-456D-A6DA-44D6ED1C45E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18274431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3A5E57-7AF4-4EDB-AA04-B1E25F596BE1}" type="datetimeFigureOut">
              <a:rPr lang="ru-RU" smtClean="0"/>
              <a:pPr/>
              <a:t>24.01.2020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53DC0-D5DE-456D-A6DA-44D6ED1C45E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27123022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3A5E57-7AF4-4EDB-AA04-B1E25F596BE1}" type="datetimeFigureOut">
              <a:rPr lang="ru-RU" smtClean="0"/>
              <a:pPr/>
              <a:t>24.01.2020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53DC0-D5DE-456D-A6DA-44D6ED1C45E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28894840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3A5E57-7AF4-4EDB-AA04-B1E25F596BE1}" type="datetimeFigureOut">
              <a:rPr lang="ru-RU" smtClean="0"/>
              <a:pPr/>
              <a:t>24.01.2020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53DC0-D5DE-456D-A6DA-44D6ED1C45E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36997414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3A5E57-7AF4-4EDB-AA04-B1E25F596BE1}" type="datetimeFigureOut">
              <a:rPr lang="ru-RU" smtClean="0"/>
              <a:pPr/>
              <a:t>24.01.2020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53DC0-D5DE-456D-A6DA-44D6ED1C45E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72409618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3A5E57-7AF4-4EDB-AA04-B1E25F596BE1}" type="datetimeFigureOut">
              <a:rPr lang="ru-RU" smtClean="0"/>
              <a:pPr/>
              <a:t>24.01.2020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53DC0-D5DE-456D-A6DA-44D6ED1C45E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18568948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3A5E57-7AF4-4EDB-AA04-B1E25F596BE1}" type="datetimeFigureOut">
              <a:rPr lang="ru-RU" smtClean="0"/>
              <a:pPr/>
              <a:t>24.01.2020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53DC0-D5DE-456D-A6DA-44D6ED1C45E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86899279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3A5E57-7AF4-4EDB-AA04-B1E25F596BE1}" type="datetimeFigureOut">
              <a:rPr lang="ru-RU" smtClean="0"/>
              <a:pPr/>
              <a:t>24.01.2020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53DC0-D5DE-456D-A6DA-44D6ED1C45E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5765937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3A5E57-7AF4-4EDB-AA04-B1E25F596BE1}" type="datetimeFigureOut">
              <a:rPr lang="ru-RU" smtClean="0"/>
              <a:pPr/>
              <a:t>24.01.2020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53DC0-D5DE-456D-A6DA-44D6ED1C45E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69731898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3A5E57-7AF4-4EDB-AA04-B1E25F596BE1}" type="datetimeFigureOut">
              <a:rPr lang="ru-RU" smtClean="0"/>
              <a:pPr/>
              <a:t>24.01.2020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53DC0-D5DE-456D-A6DA-44D6ED1C45E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82041279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3A5E57-7AF4-4EDB-AA04-B1E25F596BE1}" type="datetimeFigureOut">
              <a:rPr lang="ru-RU" smtClean="0"/>
              <a:pPr/>
              <a:t>24.01.2020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53DC0-D5DE-456D-A6DA-44D6ED1C45E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54483764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3A5E57-7AF4-4EDB-AA04-B1E25F596BE1}" type="datetimeFigureOut">
              <a:rPr lang="ru-RU" smtClean="0"/>
              <a:pPr/>
              <a:t>24.01.2020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53DC0-D5DE-456D-A6DA-44D6ED1C45E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02594025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3A5E57-7AF4-4EDB-AA04-B1E25F596BE1}" type="datetimeFigureOut">
              <a:rPr lang="ru-RU" smtClean="0"/>
              <a:pPr/>
              <a:t>24.01.2020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53DC0-D5DE-456D-A6DA-44D6ED1C45E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xmlns="" val="145912982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3A5E57-7AF4-4EDB-AA04-B1E25F596BE1}" type="datetimeFigureOut">
              <a:rPr lang="ru-RU" smtClean="0"/>
              <a:pPr/>
              <a:t>24.01.2020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53DC0-D5DE-456D-A6DA-44D6ED1C45E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19709221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3A5E57-7AF4-4EDB-AA04-B1E25F596BE1}" type="datetimeFigureOut">
              <a:rPr lang="ru-RU" smtClean="0"/>
              <a:pPr/>
              <a:t>24.01.2020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53DC0-D5DE-456D-A6DA-44D6ED1C45E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671681972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3A5E57-7AF4-4EDB-AA04-B1E25F596BE1}" type="datetimeFigureOut">
              <a:rPr lang="ru-RU" smtClean="0"/>
              <a:pPr/>
              <a:t>24.01.2020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53DC0-D5DE-456D-A6DA-44D6ED1C45E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487154697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3A5E57-7AF4-4EDB-AA04-B1E25F596BE1}" type="datetimeFigureOut">
              <a:rPr lang="ru-RU" smtClean="0"/>
              <a:pPr/>
              <a:t>24.01.2020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53DC0-D5DE-456D-A6DA-44D6ED1C45E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18344014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3A5E57-7AF4-4EDB-AA04-B1E25F596BE1}" type="datetimeFigureOut">
              <a:rPr lang="ru-RU" smtClean="0"/>
              <a:pPr/>
              <a:t>24.01.2020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53DC0-D5DE-456D-A6DA-44D6ED1C45E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9609576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12423"/>
            <a:ext cx="10515600" cy="2851208"/>
          </a:xfrm>
        </p:spPr>
        <p:txBody>
          <a:bodyPr anchor="b">
            <a:normAutofit/>
          </a:bodyPr>
          <a:lstStyle>
            <a:lvl1pPr>
              <a:defRPr sz="6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52633"/>
            <a:ext cx="105156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3A5E57-7AF4-4EDB-AA04-B1E25F596BE1}" type="datetimeFigureOut">
              <a:rPr lang="ru-RU" smtClean="0"/>
              <a:pPr/>
              <a:t>24.01.2020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53DC0-D5DE-456D-A6DA-44D6ED1C45E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6250269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45127" y="1828800"/>
            <a:ext cx="5181600" cy="435133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8800"/>
            <a:ext cx="5181600" cy="435133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3A5E57-7AF4-4EDB-AA04-B1E25F596BE1}" type="datetimeFigureOut">
              <a:rPr lang="ru-RU" smtClean="0"/>
              <a:pPr/>
              <a:t>24.01.2020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53DC0-D5DE-456D-A6DA-44D6ED1C45E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9030556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681850"/>
            <a:ext cx="5156200" cy="825699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5127" y="2507550"/>
            <a:ext cx="5156200" cy="36805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851"/>
            <a:ext cx="5181601" cy="825698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7550"/>
            <a:ext cx="5181601" cy="36805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3A5E57-7AF4-4EDB-AA04-B1E25F596BE1}" type="datetimeFigureOut">
              <a:rPr lang="ru-RU" smtClean="0"/>
              <a:pPr/>
              <a:t>24.01.2020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53DC0-D5DE-456D-A6DA-44D6ED1C45E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179157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3A5E57-7AF4-4EDB-AA04-B1E25F596BE1}" type="datetimeFigureOut">
              <a:rPr lang="ru-RU" smtClean="0"/>
              <a:pPr/>
              <a:t>24.01.2020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53DC0-D5DE-456D-A6DA-44D6ED1C45E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3166463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3A5E57-7AF4-4EDB-AA04-B1E25F596BE1}" type="datetimeFigureOut">
              <a:rPr lang="ru-RU" smtClean="0"/>
              <a:pPr/>
              <a:t>24.01.2020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53DC0-D5DE-456D-A6DA-44D6ED1C45E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5420044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197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399"/>
            <a:ext cx="3931920" cy="3810001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3A5E57-7AF4-4EDB-AA04-B1E25F596BE1}" type="datetimeFigureOut">
              <a:rPr lang="ru-RU" smtClean="0"/>
              <a:pPr/>
              <a:t>24.01.2020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53DC0-D5DE-456D-A6DA-44D6ED1C45E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3622821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20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400"/>
            <a:ext cx="3931920" cy="38100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3A5E57-7AF4-4EDB-AA04-B1E25F596BE1}" type="datetimeFigureOut">
              <a:rPr lang="ru-RU" smtClean="0"/>
              <a:pPr/>
              <a:t>24.01.2020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53DC0-D5DE-456D-A6DA-44D6ED1C45E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4879390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18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17" Type="http://schemas.openxmlformats.org/officeDocument/2006/relationships/slideLayout" Target="../slideLayouts/slideLayout28.xml"/><Relationship Id="rId2" Type="http://schemas.openxmlformats.org/officeDocument/2006/relationships/slideLayout" Target="../slideLayouts/slideLayout13.xml"/><Relationship Id="rId16" Type="http://schemas.openxmlformats.org/officeDocument/2006/relationships/slideLayout" Target="../slideLayouts/slideLayout27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21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45127" y="365760"/>
            <a:ext cx="10515600" cy="1325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828800"/>
            <a:ext cx="1051560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F43A5E57-7AF4-4EDB-AA04-B1E25F596BE1}" type="datetimeFigureOut">
              <a:rPr lang="ru-RU" smtClean="0"/>
              <a:pPr/>
              <a:t>24.01.2020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053DC0-D5DE-456D-A6DA-44D6ED1C45E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7709261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Wingdings 2" pitchFamily="18" charset="2"/>
        <a:buChar char="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80000"/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F43A5E57-7AF4-4EDB-AA04-B1E25F596BE1}" type="datetimeFigureOut">
              <a:rPr lang="ru-RU" smtClean="0"/>
              <a:pPr/>
              <a:t>24.01.2020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32053DC0-D5DE-456D-A6DA-44D6ED1C45E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844270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73" r:id="rId1"/>
    <p:sldLayoutId id="2147483974" r:id="rId2"/>
    <p:sldLayoutId id="2147483975" r:id="rId3"/>
    <p:sldLayoutId id="2147483976" r:id="rId4"/>
    <p:sldLayoutId id="2147483977" r:id="rId5"/>
    <p:sldLayoutId id="2147483978" r:id="rId6"/>
    <p:sldLayoutId id="2147483979" r:id="rId7"/>
    <p:sldLayoutId id="2147483980" r:id="rId8"/>
    <p:sldLayoutId id="2147483981" r:id="rId9"/>
    <p:sldLayoutId id="2147483982" r:id="rId10"/>
    <p:sldLayoutId id="2147483983" r:id="rId11"/>
    <p:sldLayoutId id="2147483984" r:id="rId12"/>
    <p:sldLayoutId id="2147483985" r:id="rId13"/>
    <p:sldLayoutId id="2147483986" r:id="rId14"/>
    <p:sldLayoutId id="2147483987" r:id="rId15"/>
    <p:sldLayoutId id="2147483988" r:id="rId16"/>
    <p:sldLayoutId id="2147483989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7.xml"/><Relationship Id="rId4" Type="http://schemas.openxmlformats.org/officeDocument/2006/relationships/image" Target="../media/image6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30">
          <a:fgClr>
            <a:schemeClr val="accent6">
              <a:lumMod val="20000"/>
              <a:lumOff val="8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751012" y="707227"/>
            <a:ext cx="8689976" cy="2509213"/>
          </a:xfrm>
        </p:spPr>
        <p:txBody>
          <a:bodyPr>
            <a:normAutofit/>
          </a:bodyPr>
          <a:lstStyle/>
          <a:p>
            <a:r>
              <a:rPr lang="en-US" sz="9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food</a:t>
            </a:r>
            <a:endParaRPr lang="ru-RU" sz="9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95391" y="3517231"/>
            <a:ext cx="8689976" cy="1371599"/>
          </a:xfrm>
        </p:spPr>
        <p:txBody>
          <a:bodyPr>
            <a:normAutofit/>
          </a:bodyPr>
          <a:lstStyle/>
          <a:p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Made </a:t>
            </a:r>
            <a:r>
              <a:rPr lang="en-US" sz="280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by </a:t>
            </a:r>
            <a:r>
              <a:rPr lang="en-US" sz="280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pupil </a:t>
            </a:r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 from 10</a:t>
            </a:r>
          </a:p>
          <a:p>
            <a:r>
              <a:rPr lang="en-US" sz="28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Bodrova</a:t>
            </a:r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Victoria</a:t>
            </a:r>
            <a:endParaRPr lang="ru-RU" sz="2800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713527918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10">
          <a:fgClr>
            <a:schemeClr val="accent6">
              <a:lumMod val="20000"/>
              <a:lumOff val="8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10800000" flipV="1">
            <a:off x="240632" y="0"/>
            <a:ext cx="5293892" cy="7307179"/>
          </a:xfrm>
        </p:spPr>
        <p:txBody>
          <a:bodyPr>
            <a:normAutofit/>
          </a:bodyPr>
          <a:lstStyle/>
          <a:p>
            <a:r>
              <a:rPr lang="en-US" sz="4400" dirty="0" smtClean="0"/>
              <a:t>I have breakfast at 8 o`clock in the morning, I often eat porridge with berries or eggs. I</a:t>
            </a:r>
            <a:r>
              <a:rPr lang="en-US" sz="4400" dirty="0"/>
              <a:t> </a:t>
            </a:r>
            <a:r>
              <a:rPr lang="en-US" sz="4400" dirty="0" smtClean="0"/>
              <a:t>also drink green tea with  chocolate.</a:t>
            </a:r>
            <a:endParaRPr lang="ru-RU" sz="4400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871280" y="2903622"/>
            <a:ext cx="3031958" cy="2835203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851353" y="213243"/>
            <a:ext cx="3330498" cy="2497874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851353" y="3545305"/>
            <a:ext cx="2703098" cy="2703098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  <p:extLst>
      <p:ext uri="{BB962C8B-B14F-4D97-AF65-F5344CB8AC3E}">
        <p14:creationId xmlns:p14="http://schemas.microsoft.com/office/powerpoint/2010/main" xmlns="" val="21921806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20">
          <a:fgClr>
            <a:schemeClr val="accent6">
              <a:lumMod val="20000"/>
              <a:lumOff val="8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5219" y="401053"/>
            <a:ext cx="4026569" cy="5438273"/>
          </a:xfrm>
        </p:spPr>
        <p:txBody>
          <a:bodyPr>
            <a:normAutofit/>
          </a:bodyPr>
          <a:lstStyle/>
          <a:p>
            <a:r>
              <a:rPr lang="en-US" sz="4400" dirty="0"/>
              <a:t>I have lunch at </a:t>
            </a:r>
            <a:r>
              <a:rPr lang="en-US" sz="4400" dirty="0" smtClean="0"/>
              <a:t>3pm</a:t>
            </a:r>
            <a:r>
              <a:rPr lang="ru-RU" sz="4400" dirty="0" smtClean="0"/>
              <a:t>, </a:t>
            </a:r>
            <a:r>
              <a:rPr lang="en-US" sz="4400" dirty="0" smtClean="0"/>
              <a:t>I usually eat different soups. When was six I ate potatoes with meat.</a:t>
            </a:r>
            <a:endParaRPr lang="ru-RU" sz="4400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782100" y="256674"/>
            <a:ext cx="4095470" cy="2711116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558561" y="3256548"/>
            <a:ext cx="4447078" cy="2951748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  <p:extLst>
      <p:ext uri="{BB962C8B-B14F-4D97-AF65-F5344CB8AC3E}">
        <p14:creationId xmlns:p14="http://schemas.microsoft.com/office/powerpoint/2010/main" xmlns="" val="3330585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25">
          <a:fgClr>
            <a:schemeClr val="accent6">
              <a:lumMod val="20000"/>
              <a:lumOff val="8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90073" y="0"/>
            <a:ext cx="3721768" cy="6858000"/>
          </a:xfrm>
        </p:spPr>
        <p:txBody>
          <a:bodyPr>
            <a:normAutofit/>
          </a:bodyPr>
          <a:lstStyle/>
          <a:p>
            <a:r>
              <a:rPr lang="en-US" sz="4400" dirty="0" smtClean="0"/>
              <a:t>I have dinner at 6pm, I was eating salads or rice with vegetables.  </a:t>
            </a:r>
            <a:endParaRPr lang="ru-RU" sz="4400" dirty="0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066171" y="288758"/>
            <a:ext cx="3853114" cy="3082491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993104" y="3579796"/>
            <a:ext cx="4255461" cy="309372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  <p:extLst>
      <p:ext uri="{BB962C8B-B14F-4D97-AF65-F5344CB8AC3E}">
        <p14:creationId xmlns:p14="http://schemas.microsoft.com/office/powerpoint/2010/main" xmlns="" val="27466005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30">
          <a:fgClr>
            <a:schemeClr val="accent6">
              <a:lumMod val="20000"/>
              <a:lumOff val="8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10027" y="2270854"/>
            <a:ext cx="10364451" cy="1596177"/>
          </a:xfrm>
        </p:spPr>
        <p:txBody>
          <a:bodyPr>
            <a:normAutofit/>
          </a:bodyPr>
          <a:lstStyle/>
          <a:p>
            <a:r>
              <a:rPr lang="en-US" sz="6600" dirty="0"/>
              <a:t>Thank you for </a:t>
            </a:r>
            <a:r>
              <a:rPr lang="en-US" sz="6600" dirty="0" smtClean="0"/>
              <a:t>listening</a:t>
            </a:r>
            <a:r>
              <a:rPr lang="ru-RU" sz="6600" dirty="0" smtClean="0"/>
              <a:t>!</a:t>
            </a:r>
            <a:endParaRPr lang="ru-RU" sz="6600" dirty="0"/>
          </a:p>
        </p:txBody>
      </p:sp>
    </p:spTree>
    <p:extLst>
      <p:ext uri="{BB962C8B-B14F-4D97-AF65-F5344CB8AC3E}">
        <p14:creationId xmlns:p14="http://schemas.microsoft.com/office/powerpoint/2010/main" xmlns="" val="1861079397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HDOfficeLightV0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Капля">
  <a:themeElements>
    <a:clrScheme name="Капля">
      <a:dk1>
        <a:sysClr val="windowText" lastClr="000000"/>
      </a:dk1>
      <a:lt1>
        <a:sysClr val="window" lastClr="FFFFFF"/>
      </a:lt1>
      <a:dk2>
        <a:srgbClr val="27537E"/>
      </a:dk2>
      <a:lt2>
        <a:srgbClr val="AABED7"/>
      </a:lt2>
      <a:accent1>
        <a:srgbClr val="E34B7A"/>
      </a:accent1>
      <a:accent2>
        <a:srgbClr val="AC339A"/>
      </a:accent2>
      <a:accent3>
        <a:srgbClr val="6953B7"/>
      </a:accent3>
      <a:accent4>
        <a:srgbClr val="1D7EAB"/>
      </a:accent4>
      <a:accent5>
        <a:srgbClr val="43AFD6"/>
      </a:accent5>
      <a:accent6>
        <a:srgbClr val="DE85E1"/>
      </a:accent6>
      <a:hlink>
        <a:srgbClr val="ED87A6"/>
      </a:hlink>
      <a:folHlink>
        <a:srgbClr val="C99EAC"/>
      </a:folHlink>
    </a:clrScheme>
    <a:fontScheme name="Капля">
      <a:majorFont>
        <a:latin typeface="Tw Cen M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Капля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8000"/>
                <a:shade val="100000"/>
                <a:hueMod val="136000"/>
                <a:satMod val="160000"/>
                <a:lumMod val="105000"/>
              </a:schemeClr>
            </a:gs>
            <a:gs pos="100000">
              <a:schemeClr val="phClr">
                <a:shade val="92000"/>
                <a:satMod val="170000"/>
                <a:lumMod val="96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Droplet" id="{8984A317-299A-4E50-B45D-BFC9EDE2337A}" vid="{C71B277C-C29A-4BA0-A7BA-43502DF21AB3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TM02900688[[fn=Аспект]]</Template>
  <TotalTime>135</TotalTime>
  <Words>77</Words>
  <Application>Microsoft Office PowerPoint</Application>
  <PresentationFormat>Произвольный</PresentationFormat>
  <Paragraphs>7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2</vt:i4>
      </vt:variant>
      <vt:variant>
        <vt:lpstr>Заголовки слайдов</vt:lpstr>
      </vt:variant>
      <vt:variant>
        <vt:i4>5</vt:i4>
      </vt:variant>
    </vt:vector>
  </HeadingPairs>
  <TitlesOfParts>
    <vt:vector size="7" baseType="lpstr">
      <vt:lpstr>HDOfficeLightV0</vt:lpstr>
      <vt:lpstr>Капля</vt:lpstr>
      <vt:lpstr>food</vt:lpstr>
      <vt:lpstr>I have breakfast at 8 o`clock in the morning, I often eat porridge with berries or eggs. I also drink green tea with  chocolate.</vt:lpstr>
      <vt:lpstr>I have lunch at 3pm, I usually eat different soups. When was six I ate potatoes with meat.</vt:lpstr>
      <vt:lpstr>I have dinner at 6pm, I was eating salads or rice with vegetables.  </vt:lpstr>
      <vt:lpstr>Thank you for listening!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Кирилл Бодров</dc:creator>
  <cp:lastModifiedBy>СОШ1</cp:lastModifiedBy>
  <cp:revision>9</cp:revision>
  <dcterms:created xsi:type="dcterms:W3CDTF">2018-11-06T17:04:19Z</dcterms:created>
  <dcterms:modified xsi:type="dcterms:W3CDTF">2020-01-24T14:01:35Z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name="NXPowerLiteLastOptimized" pid="2">
    <vt:lpwstr>466889</vt:lpwstr>
  </property>
  <property fmtid="{D5CDD505-2E9C-101B-9397-08002B2CF9AE}" name="NXPowerLiteSettings" pid="3">
    <vt:lpwstr>F7000400038000</vt:lpwstr>
  </property>
  <property fmtid="{D5CDD505-2E9C-101B-9397-08002B2CF9AE}" name="NXPowerLiteVersion" pid="4">
    <vt:lpwstr>D5.1.2</vt:lpwstr>
  </property>
</Properties>
</file>