
<file path=[Content_Types].xml><?xml version="1.0" encoding="utf-8"?>
<Types xmlns="http://schemas.openxmlformats.org/package/2006/content-types"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theme+xml" PartName="/ppt/theme/theme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Default ContentType="image/jpeg" Extension="jpeg"/>
  <Default ContentType="application/vnd.openxmlformats-package.relationships+xml" Extension="rels"/>
  <Default ContentType="application/xml" Extension="xml"/>
  <Override ContentType="application/vnd.openxmlformats-officedocument.presentationml.presentation.main+xml" PartName="/ppt/presentation.xml"/>
  <Override ContentType="application/vnd.openxmlformats-officedocument.presentationml.slideLayout+xml" PartName="/ppt/slideLayouts/slideLayout1.xml"/>
  <Override ContentType="application/vnd.openxmlformats-officedocument.extended-properties+xml" PartName="/docProps/app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0.xml"/>
  <Override ContentType="application/vnd.openxmlformats-officedocument.presentationml.viewProps+xml" PartName="/ppt/viewProps.xml"/>
  <Override ContentType="application/vnd.openxmlformats-officedocument.presentationml.slideLayout+xml" PartName="/ppt/slideLayouts/slideLayout9.xml"/>
  <Override ContentType="application/vnd.openxmlformats-package.core-properties+xml" PartName="/docProps/core.xml"/>
  <Override ContentType="application/vnd.openxmlformats-officedocument.custom-properties+xml" PartName="/docProps/custom.xml"/>
</Types>
</file>

<file path=_rels/.rels><?xml version="1.0" encoding="UTF-8" standalone="yes" ?><Relationships xmlns="http://schemas.openxmlformats.org/package/2006/relationships"><Relationship Id="rId3" Target="docProps/core.xml" Type="http://schemas.openxmlformats.org/package/2006/relationships/metadata/core-properties"/><Relationship Id="rId2" Target="docProps/thumbnail.jpeg" Type="http://schemas.openxmlformats.org/package/2006/relationships/metadata/thumbnail"/><Relationship Id="rId1" Target="ppt/presentation.xml" Type="http://schemas.openxmlformats.org/officeDocument/2006/relationships/officeDocument"/><Relationship Id="rId4" Target="docProps/app.xml" Type="http://schemas.openxmlformats.org/officeDocument/2006/relationships/extended-properties"/><Relationship Id="rId5" Target="docProps/custom.xml" Type="http://schemas.openxmlformats.org/officeDocument/2006/relationships/custom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4706" autoAdjust="0"/>
    <p:restoredTop sz="94660"/>
  </p:normalViewPr>
  <p:slideViewPr>
    <p:cSldViewPr>
      <p:cViewPr varScale="1">
        <p:scale>
          <a:sx n="86" d="100"/>
          <a:sy n="86" d="100"/>
        </p:scale>
        <p:origin x="-112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D400FF-2F44-4C2F-80C9-40F2352EBC7C}" type="datetimeFigureOut">
              <a:rPr lang="ru-RU" smtClean="0"/>
              <a:pPr/>
              <a:t>24.01.2020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3C0F40-C5CC-439C-855E-DCD29B38F30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D400FF-2F44-4C2F-80C9-40F2352EBC7C}" type="datetimeFigureOut">
              <a:rPr lang="ru-RU" smtClean="0"/>
              <a:pPr/>
              <a:t>24.01.2020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3C0F40-C5CC-439C-855E-DCD29B38F30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D400FF-2F44-4C2F-80C9-40F2352EBC7C}" type="datetimeFigureOut">
              <a:rPr lang="ru-RU" smtClean="0"/>
              <a:pPr/>
              <a:t>24.01.2020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3C0F40-C5CC-439C-855E-DCD29B38F30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D400FF-2F44-4C2F-80C9-40F2352EBC7C}" type="datetimeFigureOut">
              <a:rPr lang="ru-RU" smtClean="0"/>
              <a:pPr/>
              <a:t>24.01.2020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3C0F40-C5CC-439C-855E-DCD29B38F30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D400FF-2F44-4C2F-80C9-40F2352EBC7C}" type="datetimeFigureOut">
              <a:rPr lang="ru-RU" smtClean="0"/>
              <a:pPr/>
              <a:t>24.01.2020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3C0F40-C5CC-439C-855E-DCD29B38F30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D400FF-2F44-4C2F-80C9-40F2352EBC7C}" type="datetimeFigureOut">
              <a:rPr lang="ru-RU" smtClean="0"/>
              <a:pPr/>
              <a:t>24.01.2020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3C0F40-C5CC-439C-855E-DCD29B38F30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D400FF-2F44-4C2F-80C9-40F2352EBC7C}" type="datetimeFigureOut">
              <a:rPr lang="ru-RU" smtClean="0"/>
              <a:pPr/>
              <a:t>24.01.2020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3C0F40-C5CC-439C-855E-DCD29B38F30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D400FF-2F44-4C2F-80C9-40F2352EBC7C}" type="datetimeFigureOut">
              <a:rPr lang="ru-RU" smtClean="0"/>
              <a:pPr/>
              <a:t>24.01.2020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3C0F40-C5CC-439C-855E-DCD29B38F30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D400FF-2F44-4C2F-80C9-40F2352EBC7C}" type="datetimeFigureOut">
              <a:rPr lang="ru-RU" smtClean="0"/>
              <a:pPr/>
              <a:t>24.01.2020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3C0F40-C5CC-439C-855E-DCD29B38F30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D400FF-2F44-4C2F-80C9-40F2352EBC7C}" type="datetimeFigureOut">
              <a:rPr lang="ru-RU" smtClean="0"/>
              <a:pPr/>
              <a:t>24.01.2020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3C0F40-C5CC-439C-855E-DCD29B38F30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D400FF-2F44-4C2F-80C9-40F2352EBC7C}" type="datetimeFigureOut">
              <a:rPr lang="ru-RU" smtClean="0"/>
              <a:pPr/>
              <a:t>24.01.2020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3C0F40-C5CC-439C-855E-DCD29B38F30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D400FF-2F44-4C2F-80C9-40F2352EBC7C}" type="datetimeFigureOut">
              <a:rPr lang="ru-RU" smtClean="0"/>
              <a:pPr/>
              <a:t>24.01.2020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3C0F40-C5CC-439C-855E-DCD29B38F30D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85786" y="2214554"/>
            <a:ext cx="7772400" cy="1470025"/>
          </a:xfrm>
        </p:spPr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  <a:latin typeface="Bahnschrift Light Condensed" pitchFamily="34" charset="0"/>
              </a:rPr>
              <a:t>My favorite food </a:t>
            </a:r>
            <a:endParaRPr lang="ru-RU" b="1" dirty="0">
              <a:solidFill>
                <a:srgbClr val="FF0000"/>
              </a:solidFill>
              <a:latin typeface="Bahnschrift Light Condensed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Made by </a:t>
            </a:r>
            <a:r>
              <a:rPr lang="en-US" dirty="0" err="1" smtClean="0"/>
              <a:t>Timoshenkova</a:t>
            </a:r>
            <a:r>
              <a:rPr lang="en-US" dirty="0" smtClean="0"/>
              <a:t> E.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Past Simple</a:t>
            </a:r>
            <a:endParaRPr lang="ru-RU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1600200"/>
            <a:ext cx="8472518" cy="4525963"/>
          </a:xfrm>
        </p:spPr>
        <p:txBody>
          <a:bodyPr/>
          <a:lstStyle/>
          <a:p>
            <a:r>
              <a:rPr lang="en-US" dirty="0" smtClean="0"/>
              <a:t>Yesterday I ate a very tasty chocolate ice-cream</a:t>
            </a:r>
            <a:endParaRPr lang="en-US" dirty="0"/>
          </a:p>
          <a:p>
            <a:r>
              <a:rPr lang="en-US" dirty="0" smtClean="0"/>
              <a:t>I like ice-cream </a:t>
            </a:r>
          </a:p>
          <a:p>
            <a:pPr>
              <a:buNone/>
            </a:pPr>
            <a:endParaRPr lang="ru-RU" dirty="0"/>
          </a:p>
        </p:txBody>
      </p:sp>
      <p:pic>
        <p:nvPicPr>
          <p:cNvPr id="14338" name="Picture 2" descr="ÐÐ°ÑÑÐ¸Ð½ÐºÐ¸ Ð¿Ð¾ Ð·Ð°Ð¿ÑÐ¾ÑÑ Ð¼Ð¾ÑÐ¾Ð¶ÐµÐ½Ð¾Ðµ ÑÐ¾ÐºÐ¾Ð»Ð°Ð´Ð½Ð¾Ðµ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00166" y="2786058"/>
            <a:ext cx="5810250" cy="3810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Past Continuous</a:t>
            </a:r>
            <a:endParaRPr lang="ru-RU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When I was 6 I loved eating soup</a:t>
            </a:r>
          </a:p>
          <a:p>
            <a:r>
              <a:rPr lang="en-US" dirty="0" smtClean="0"/>
              <a:t>I was eating soup with my friends while my mom was cooking dinner</a:t>
            </a:r>
            <a:endParaRPr lang="ru-RU" dirty="0"/>
          </a:p>
        </p:txBody>
      </p:sp>
      <p:pic>
        <p:nvPicPr>
          <p:cNvPr id="4098" name="Picture 2" descr="ÐÐ¾ÑÐ¾Ð¶ÐµÐµ Ð¸Ð·Ð¾Ð±ÑÐ°Ð¶ÐµÐ½Ð¸Ðµ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00166" y="3190874"/>
            <a:ext cx="6067425" cy="366712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Present Continuous</a:t>
            </a:r>
            <a:endParaRPr lang="ru-RU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 am eating a sandwich at the moment</a:t>
            </a:r>
          </a:p>
          <a:p>
            <a:r>
              <a:rPr lang="en-US" dirty="0" smtClean="0"/>
              <a:t>Are you eating this sandwich</a:t>
            </a:r>
            <a:r>
              <a:rPr lang="ru-RU" dirty="0" smtClean="0"/>
              <a:t>?</a:t>
            </a:r>
            <a:endParaRPr lang="en-US" dirty="0" smtClean="0"/>
          </a:p>
          <a:p>
            <a:endParaRPr lang="ru-RU" dirty="0"/>
          </a:p>
        </p:txBody>
      </p:sp>
      <p:pic>
        <p:nvPicPr>
          <p:cNvPr id="3078" name="Picture 6" descr="ÐÐ°ÑÑÐ¸Ð½ÐºÐ¸ Ð¿Ð¾ Ð·Ð°Ð¿ÑÐ¾ÑÑ ÑÑÐ½Ð´Ð²Ð¸Ñ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85786" y="2719523"/>
            <a:ext cx="7500990" cy="413847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Present Perfect</a:t>
            </a:r>
            <a:endParaRPr lang="ru-RU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   I have eaten all salad </a:t>
            </a:r>
          </a:p>
          <a:p>
            <a:r>
              <a:rPr lang="en-US" dirty="0" smtClean="0"/>
              <a:t>You haven`t eaten this salad before</a:t>
            </a:r>
            <a:endParaRPr lang="ru-RU" dirty="0"/>
          </a:p>
        </p:txBody>
      </p:sp>
      <p:sp>
        <p:nvSpPr>
          <p:cNvPr id="4" name="Овал 3"/>
          <p:cNvSpPr/>
          <p:nvPr/>
        </p:nvSpPr>
        <p:spPr>
          <a:xfrm>
            <a:off x="571472" y="1857364"/>
            <a:ext cx="71438" cy="71438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pic>
        <p:nvPicPr>
          <p:cNvPr id="2050" name="Picture 2" descr="ÐÐ¾ÑÐ¾Ð¶ÐµÐµ Ð¸Ð·Ð¾Ð±ÑÐ°Ð¶ÐµÐ½Ð¸Ðµ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357290" y="2857496"/>
            <a:ext cx="6046102" cy="400050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Thanks for watching!</a:t>
            </a:r>
            <a:endParaRPr lang="ru-RU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142976" y="5572140"/>
            <a:ext cx="8229600" cy="4525963"/>
          </a:xfrm>
        </p:spPr>
        <p:txBody>
          <a:bodyPr/>
          <a:lstStyle/>
          <a:p>
            <a:r>
              <a:rPr lang="en-US" dirty="0" smtClean="0"/>
              <a:t>Made by </a:t>
            </a:r>
            <a:r>
              <a:rPr lang="en-US" dirty="0" err="1" smtClean="0"/>
              <a:t>Elizaveta</a:t>
            </a:r>
            <a:r>
              <a:rPr lang="en-US" dirty="0" smtClean="0"/>
              <a:t> </a:t>
            </a:r>
            <a:r>
              <a:rPr lang="en-US" dirty="0" err="1" smtClean="0"/>
              <a:t>Timoshenkova</a:t>
            </a:r>
            <a:endParaRPr lang="ru-RU" dirty="0"/>
          </a:p>
        </p:txBody>
      </p:sp>
      <p:pic>
        <p:nvPicPr>
          <p:cNvPr id="1026" name="Picture 2" descr="ÐÐ°ÑÑÐ¸Ð½ÐºÐ¸ Ð¿Ð¾ Ð·Ð°Ð¿ÑÐ¾ÑÑ ÐµÐ´Ð°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14414" y="1214422"/>
            <a:ext cx="6643734" cy="415233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286</TotalTime>
  <Words>82</Words>
  <Application>Microsoft Office PowerPoint</Application>
  <PresentationFormat>Экран (4:3)</PresentationFormat>
  <Paragraphs>16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Тема Office</vt:lpstr>
      <vt:lpstr>My favorite food </vt:lpstr>
      <vt:lpstr>Past Simple</vt:lpstr>
      <vt:lpstr>Past Continuous</vt:lpstr>
      <vt:lpstr>Present Continuous</vt:lpstr>
      <vt:lpstr>Present Perfect</vt:lpstr>
      <vt:lpstr>Thanks for watching!</vt:lpstr>
    </vt:vector>
  </TitlesOfParts>
  <Company>Reanimator Extreme Edition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My</dc:title>
  <dc:creator>Пользователь Windows</dc:creator>
  <cp:lastModifiedBy>СОШ1</cp:lastModifiedBy>
  <cp:revision>26</cp:revision>
  <dcterms:created xsi:type="dcterms:W3CDTF">2018-11-06T14:58:13Z</dcterms:created>
  <dcterms:modified xsi:type="dcterms:W3CDTF">2020-01-24T14:05:45Z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name="NXPowerLiteLastOptimized" pid="2">
    <vt:lpwstr>260065</vt:lpwstr>
  </property>
  <property fmtid="{D5CDD505-2E9C-101B-9397-08002B2CF9AE}" name="NXPowerLiteSettings" pid="3">
    <vt:lpwstr>F7000400038000</vt:lpwstr>
  </property>
  <property fmtid="{D5CDD505-2E9C-101B-9397-08002B2CF9AE}" name="NXPowerLiteVersion" pid="4">
    <vt:lpwstr>D5.1.2</vt:lpwstr>
  </property>
</Properties>
</file>