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61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8D02A8-A296-4DB4-81E6-06E177C58DB3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A994E-2107-43AF-BF4B-89DBC99139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665FEDCE-53D0-41E1-A528-74FD8D377AA5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63220BD8-FB6A-4222-BC75-644CA53D7E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dirty="0" smtClean="0">
                <a:latin typeface="Arial Rounded MT Bold" panose="020F0704030504030204" pitchFamily="34" charset="0"/>
              </a:rPr>
              <a:t>Food in my life.</a:t>
            </a:r>
            <a:endParaRPr lang="ru-RU" sz="6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357686" y="6000768"/>
            <a:ext cx="4786314" cy="857232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ea typeface="Gulim" pitchFamily="34" charset="-127"/>
                <a:cs typeface="Aharoni" pitchFamily="2" charset="-79"/>
              </a:rPr>
              <a:t>Made </a:t>
            </a:r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ea typeface="Gulim" pitchFamily="34" charset="-127"/>
                <a:cs typeface="Aharoni" pitchFamily="2" charset="-79"/>
              </a:rPr>
              <a:t>by </a:t>
            </a:r>
            <a:r>
              <a:rPr lang="en-US" sz="2000" dirty="0" err="1" smtClean="0">
                <a:solidFill>
                  <a:schemeClr val="tx1"/>
                </a:solidFill>
                <a:latin typeface="Aharoni" pitchFamily="2" charset="-79"/>
                <a:ea typeface="Gulim" pitchFamily="34" charset="-127"/>
                <a:cs typeface="Aharoni" pitchFamily="2" charset="-79"/>
              </a:rPr>
              <a:t>Polina</a:t>
            </a:r>
            <a:r>
              <a:rPr lang="en-US" sz="2000" dirty="0" smtClean="0">
                <a:solidFill>
                  <a:schemeClr val="tx1"/>
                </a:solidFill>
                <a:latin typeface="Aharoni" pitchFamily="2" charset="-79"/>
                <a:ea typeface="Gulim" pitchFamily="34" charset="-127"/>
                <a:cs typeface="Aharoni" pitchFamily="2" charset="-79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haroni" pitchFamily="2" charset="-79"/>
                <a:ea typeface="Gulim" pitchFamily="34" charset="-127"/>
                <a:cs typeface="Aharoni" pitchFamily="2" charset="-79"/>
              </a:rPr>
              <a:t>Efimova</a:t>
            </a:r>
            <a:endParaRPr lang="ru-RU" sz="2000" dirty="0">
              <a:solidFill>
                <a:schemeClr val="tx1"/>
              </a:solidFill>
              <a:latin typeface="Gulim" pitchFamily="34" charset="-127"/>
              <a:ea typeface="Gulim" pitchFamily="34" charset="-127"/>
              <a:cs typeface="Aharoni" pitchFamily="2" charset="-79"/>
            </a:endParaRPr>
          </a:p>
        </p:txBody>
      </p:sp>
      <p:pic>
        <p:nvPicPr>
          <p:cNvPr id="2049" name="Picture 1" descr="D:\0f5a564184b4cc9cfe51f734216b5f2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7143800" cy="410768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During childhood I often drank my grandmother fresh milk.</a:t>
            </a:r>
            <a:br>
              <a:rPr lang="en-US" sz="2400" dirty="0" smtClean="0"/>
            </a:br>
            <a:r>
              <a:rPr lang="en-US" sz="2400" dirty="0" smtClean="0"/>
              <a:t>Her cows gave always a lot of cottage cheese and cheese.</a:t>
            </a:r>
            <a:endParaRPr lang="ru-RU" sz="2400" dirty="0"/>
          </a:p>
        </p:txBody>
      </p:sp>
      <p:sp>
        <p:nvSpPr>
          <p:cNvPr id="17410" name="AutoShape 2" descr="https://img3.goodfon.ru/original/960x800/f/cc/moloko-tvorog-syr-molochnye-420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17415" name="Picture 7" descr="D:\depositphotos_152457056-stock-photo-fresh-dairy-products-milk-chees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736"/>
            <a:ext cx="3429024" cy="492922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  <a:headEnd/>
            <a:tailEnd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7416" name="Picture 8" descr="D:\12527034_d813dc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1928802"/>
            <a:ext cx="4686990" cy="36407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My brother eats usually a lot of milk products. My grandmother always gives us eggs of chickens.</a:t>
            </a:r>
            <a:endParaRPr lang="ru-RU" sz="2000" dirty="0"/>
          </a:p>
        </p:txBody>
      </p:sp>
      <p:pic>
        <p:nvPicPr>
          <p:cNvPr id="16385" name="Picture 1" descr="D:\9ffed8be45f93df32569b4f818564a0404831d2a_64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3116"/>
            <a:ext cx="4429156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6" name="Picture 2" descr="D:\inlostx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1428736"/>
            <a:ext cx="3416892" cy="516732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  <a:headEnd/>
            <a:tailEnd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 am not eating now healthy and homemade food.</a:t>
            </a:r>
            <a:br>
              <a:rPr lang="en-US" sz="2000" dirty="0" smtClean="0"/>
            </a:br>
            <a:r>
              <a:rPr lang="en-US" sz="2000" dirty="0"/>
              <a:t>I</a:t>
            </a:r>
            <a:r>
              <a:rPr lang="en-US" sz="2000" dirty="0" smtClean="0"/>
              <a:t> was drinking soda from 5till6p.m </a:t>
            </a:r>
            <a:r>
              <a:rPr lang="en-US" sz="2000" dirty="0" err="1" smtClean="0"/>
              <a:t>yersteday</a:t>
            </a:r>
            <a:r>
              <a:rPr lang="en-US" sz="2000" dirty="0" smtClean="0"/>
              <a:t>.We have already finished cutting fruits.</a:t>
            </a:r>
            <a:endParaRPr lang="ru-RU" altLang="en-US" sz="2000" dirty="0" smtClean="0"/>
          </a:p>
        </p:txBody>
      </p:sp>
      <p:pic>
        <p:nvPicPr>
          <p:cNvPr id="15361" name="Picture 1" descr="D:\14648842008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85860"/>
            <a:ext cx="7010400" cy="5257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/>
              <a:t>Thank you!</a:t>
            </a:r>
            <a:endParaRPr lang="ru-RU" sz="5400" dirty="0"/>
          </a:p>
        </p:txBody>
      </p:sp>
      <p:pic>
        <p:nvPicPr>
          <p:cNvPr id="1025" name="Picture 1" descr="D:\b9558f60b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00174"/>
            <a:ext cx="6929486" cy="492922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WPS Presentation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Default Design</vt:lpstr>
      <vt:lpstr>Food in my life.</vt:lpstr>
      <vt:lpstr>During childhood I often drank my grandmother fresh milk. Her cows gave always a lot of cottage cheese and cheese.</vt:lpstr>
      <vt:lpstr>My brother eats usually a lot of milk products. My grandmother always gives us eggs of chickens.</vt:lpstr>
      <vt:lpstr>I am not eating now healthy and homemade food. I was drinking soda from 5till6p.m yersteday.We have already finished cutting fruits.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«Заимствованные слова в русском языке «</dc:title>
  <dc:creator>1</dc:creator>
  <cp:lastModifiedBy>СОШ1</cp:lastModifiedBy>
  <cp:revision>63</cp:revision>
  <dcterms:created xsi:type="dcterms:W3CDTF">2018-01-07T11:56:00Z</dcterms:created>
  <dcterms:modified xsi:type="dcterms:W3CDTF">2020-01-24T14:04:04Z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KSOProductBuildVer" pid="2">
    <vt:lpwstr>1033-10.2.0.5824</vt:lpwstr>
  </property>
  <property fmtid="{D5CDD505-2E9C-101B-9397-08002B2CF9AE}" name="NXPowerLiteLastOptimized" pid="3">
    <vt:lpwstr>393741</vt:lpwstr>
  </property>
  <property fmtid="{D5CDD505-2E9C-101B-9397-08002B2CF9AE}" name="NXPowerLiteSettings" pid="4">
    <vt:lpwstr>F7000400038000</vt:lpwstr>
  </property>
  <property fmtid="{D5CDD505-2E9C-101B-9397-08002B2CF9AE}" name="NXPowerLiteVersion" pid="5">
    <vt:lpwstr>D5.1.2</vt:lpwstr>
  </property>
</Properties>
</file>