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B2F4E86-F89A-4A73-92D8-B746A580B2EE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AFD2B8F-D2FA-4603-9059-AE11BD708F9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794935"/>
            <a:ext cx="7200800" cy="1828090"/>
          </a:xfrm>
        </p:spPr>
        <p:txBody>
          <a:bodyPr/>
          <a:lstStyle/>
          <a:p>
            <a:pPr algn="l"/>
            <a:r>
              <a:rPr lang="en-US" dirty="0" smtClean="0"/>
              <a:t>     U</a:t>
            </a:r>
            <a:r>
              <a:rPr lang="ru-RU" dirty="0" err="1" smtClean="0"/>
              <a:t>seful</a:t>
            </a:r>
            <a:r>
              <a:rPr lang="en-US" dirty="0" smtClean="0"/>
              <a:t> </a:t>
            </a:r>
            <a:r>
              <a:rPr lang="ru-RU" dirty="0" err="1" smtClean="0"/>
              <a:t>phrases</a:t>
            </a: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 for every day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3886200"/>
            <a:ext cx="4968552" cy="1752600"/>
          </a:xfrm>
        </p:spPr>
        <p:txBody>
          <a:bodyPr/>
          <a:lstStyle/>
          <a:p>
            <a:pPr algn="r"/>
            <a:r>
              <a:rPr lang="ru-RU" dirty="0" smtClean="0"/>
              <a:t>Бодрова И.В., </a:t>
            </a:r>
          </a:p>
          <a:p>
            <a:pPr algn="r"/>
            <a:r>
              <a:rPr lang="ru-RU" dirty="0" smtClean="0"/>
              <a:t>учитель английского </a:t>
            </a:r>
            <a:r>
              <a:rPr lang="ru-RU" dirty="0" smtClean="0"/>
              <a:t>языка</a:t>
            </a:r>
          </a:p>
          <a:p>
            <a:pPr algn="r"/>
            <a:r>
              <a:rPr lang="ru-RU" dirty="0" smtClean="0"/>
              <a:t>МОУ </a:t>
            </a:r>
            <a:r>
              <a:rPr lang="ru-RU" dirty="0" smtClean="0"/>
              <a:t>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 №1»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86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It’s</a:t>
            </a:r>
            <a:r>
              <a:rPr lang="ru-RU" dirty="0">
                <a:solidFill>
                  <a:srgbClr val="FF0000"/>
                </a:solidFill>
              </a:rPr>
              <a:t> a </a:t>
            </a:r>
            <a:r>
              <a:rPr lang="ru-RU" dirty="0" err="1">
                <a:solidFill>
                  <a:srgbClr val="FF0000"/>
                </a:solidFill>
              </a:rPr>
              <a:t>small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world</a:t>
            </a:r>
            <a:r>
              <a:rPr lang="ru-RU" dirty="0" smtClean="0">
                <a:solidFill>
                  <a:srgbClr val="FF0000"/>
                </a:solidFill>
              </a:rPr>
              <a:t>!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– Мир </a:t>
            </a:r>
            <a:r>
              <a:rPr lang="ru-RU" dirty="0">
                <a:solidFill>
                  <a:srgbClr val="FF0000"/>
                </a:solidFill>
              </a:rPr>
              <a:t>тесен!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You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know</a:t>
            </a:r>
            <a:r>
              <a:rPr lang="ru-RU" dirty="0">
                <a:solidFill>
                  <a:srgbClr val="00B050"/>
                </a:solidFill>
              </a:rPr>
              <a:t>, I </a:t>
            </a:r>
            <a:r>
              <a:rPr lang="ru-RU" dirty="0" err="1">
                <a:solidFill>
                  <a:srgbClr val="00B050"/>
                </a:solidFill>
              </a:rPr>
              <a:t>met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my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school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teacher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in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Egypt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en-US" dirty="0" smtClean="0">
                <a:solidFill>
                  <a:srgbClr val="00B050"/>
                </a:solidFill>
              </a:rPr>
              <a:t>I</a:t>
            </a:r>
            <a:r>
              <a:rPr lang="ru-RU" dirty="0" err="1" smtClean="0">
                <a:solidFill>
                  <a:srgbClr val="00B050"/>
                </a:solidFill>
              </a:rPr>
              <a:t>t’s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>
                <a:solidFill>
                  <a:srgbClr val="00B050"/>
                </a:solidFill>
              </a:rPr>
              <a:t>a </a:t>
            </a:r>
            <a:r>
              <a:rPr lang="ru-RU" dirty="0" err="1">
                <a:solidFill>
                  <a:srgbClr val="00B050"/>
                </a:solidFill>
              </a:rPr>
              <a:t>small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world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-</a:t>
            </a:r>
            <a:r>
              <a:rPr lang="ru-RU" dirty="0" smtClean="0"/>
              <a:t> Представляешь</a:t>
            </a:r>
            <a:r>
              <a:rPr lang="ru-RU" dirty="0"/>
              <a:t>, я встретил своего школьного учителя в Египте! 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ru-RU" dirty="0" smtClean="0"/>
              <a:t>Мир</a:t>
            </a:r>
            <a:r>
              <a:rPr lang="en-US" dirty="0" smtClean="0"/>
              <a:t> </a:t>
            </a:r>
            <a:r>
              <a:rPr lang="ru-RU" dirty="0" smtClean="0"/>
              <a:t>тесен!</a:t>
            </a: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  <p:pic>
        <p:nvPicPr>
          <p:cNvPr id="9218" name="Picture 2" descr="C:\Users\И.В. Бодрова\Desktop\depositphotos_9066005-stock-photo-lost-emotic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773" y="4297047"/>
            <a:ext cx="2283675" cy="228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79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Thank you for your attention!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365104"/>
            <a:ext cx="8229600" cy="176105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solidFill>
                  <a:srgbClr val="00B050"/>
                </a:solidFill>
              </a:rPr>
              <a:t>Запоминайте нетрудные идиомы, которые можно использовать в качестве ответных реплик в повседневном разговоре. </a:t>
            </a:r>
          </a:p>
          <a:p>
            <a:endParaRPr lang="ru-RU" dirty="0"/>
          </a:p>
        </p:txBody>
      </p:sp>
      <p:pic>
        <p:nvPicPr>
          <p:cNvPr id="10242" name="Picture 2" descr="C:\Users\И.В. Бодрова\Desktop\532553254-612x6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852407"/>
            <a:ext cx="2282552" cy="220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34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Time flies!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– </a:t>
            </a:r>
            <a:r>
              <a:rPr lang="ru-RU" sz="3100" dirty="0" smtClean="0">
                <a:solidFill>
                  <a:srgbClr val="FF0000"/>
                </a:solidFill>
              </a:rPr>
              <a:t>Время летит</a:t>
            </a:r>
            <a:r>
              <a:rPr lang="en-US" sz="3100" dirty="0" smtClean="0">
                <a:solidFill>
                  <a:srgbClr val="FF0000"/>
                </a:solidFill>
              </a:rPr>
              <a:t>!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Its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nearly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the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end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of w</a:t>
            </a:r>
            <a:r>
              <a:rPr lang="ru-RU" dirty="0" err="1" smtClean="0">
                <a:solidFill>
                  <a:srgbClr val="00B050"/>
                </a:solidFill>
              </a:rPr>
              <a:t>orking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day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and</a:t>
            </a:r>
            <a:r>
              <a:rPr lang="ru-RU" dirty="0">
                <a:solidFill>
                  <a:srgbClr val="00B050"/>
                </a:solidFill>
              </a:rPr>
              <a:t> I </a:t>
            </a:r>
            <a:r>
              <a:rPr lang="ru-RU" dirty="0" err="1">
                <a:solidFill>
                  <a:srgbClr val="00B050"/>
                </a:solidFill>
              </a:rPr>
              <a:t>haven’t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completed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my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work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yet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Time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flies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ru-RU" dirty="0"/>
          </a:p>
          <a:p>
            <a:r>
              <a:rPr lang="en-US" dirty="0" smtClean="0"/>
              <a:t>- </a:t>
            </a:r>
            <a:r>
              <a:rPr lang="ru-RU" dirty="0" smtClean="0"/>
              <a:t>Уже конец дня, а я </a:t>
            </a:r>
            <a:r>
              <a:rPr lang="ru-RU" dirty="0"/>
              <a:t>еще </a:t>
            </a:r>
            <a:r>
              <a:rPr lang="ru-RU" dirty="0" smtClean="0"/>
              <a:t>не закончил работу!</a:t>
            </a:r>
          </a:p>
          <a:p>
            <a:r>
              <a:rPr lang="ru-RU" dirty="0" smtClean="0"/>
              <a:t>- Время летит!</a:t>
            </a:r>
            <a:endParaRPr lang="ru-RU" dirty="0"/>
          </a:p>
        </p:txBody>
      </p:sp>
      <p:pic>
        <p:nvPicPr>
          <p:cNvPr id="1026" name="Picture 2" descr="C:\Users\И.В. Бодрова\Desktop\depositphotos_9066005-stock-photo-lost-emotic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861048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4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en-US" dirty="0">
                <a:solidFill>
                  <a:srgbClr val="FF0000"/>
                </a:solidFill>
              </a:rPr>
              <a:t>Thanks a million!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– </a:t>
            </a:r>
            <a:r>
              <a:rPr lang="ru-RU" sz="3100" dirty="0" smtClean="0">
                <a:solidFill>
                  <a:srgbClr val="FF0000"/>
                </a:solidFill>
              </a:rPr>
              <a:t>Большое </a:t>
            </a:r>
            <a:r>
              <a:rPr lang="ru-RU" sz="3100" dirty="0">
                <a:solidFill>
                  <a:srgbClr val="FF0000"/>
                </a:solidFill>
              </a:rPr>
              <a:t>спасибо</a:t>
            </a:r>
            <a:r>
              <a:rPr lang="en-US" sz="3100" dirty="0">
                <a:solidFill>
                  <a:srgbClr val="FF0000"/>
                </a:solidFill>
              </a:rPr>
              <a:t>! </a:t>
            </a:r>
            <a:endParaRPr lang="ru-RU" sz="31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636911"/>
            <a:ext cx="6196405" cy="3086157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- You </a:t>
            </a:r>
            <a:r>
              <a:rPr lang="en-US" dirty="0">
                <a:solidFill>
                  <a:srgbClr val="00B050"/>
                </a:solidFill>
              </a:rPr>
              <a:t>can take my </a:t>
            </a:r>
            <a:r>
              <a:rPr lang="en-US" dirty="0" smtClean="0">
                <a:solidFill>
                  <a:srgbClr val="00B050"/>
                </a:solidFill>
              </a:rPr>
              <a:t>car if you like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- Thanks a million!</a:t>
            </a:r>
          </a:p>
          <a:p>
            <a:pPr marL="0" indent="0">
              <a:buNone/>
            </a:pPr>
            <a:r>
              <a:rPr lang="en-US" dirty="0" smtClean="0"/>
              <a:t>– </a:t>
            </a:r>
            <a:r>
              <a:rPr lang="ru-RU" dirty="0" smtClean="0"/>
              <a:t>Вы </a:t>
            </a:r>
            <a:r>
              <a:rPr lang="ru-RU" dirty="0"/>
              <a:t>можете взять мою машину</a:t>
            </a:r>
            <a:r>
              <a:rPr lang="en-US" dirty="0"/>
              <a:t>, </a:t>
            </a:r>
            <a:r>
              <a:rPr lang="ru-RU" dirty="0"/>
              <a:t>если </a:t>
            </a:r>
            <a:r>
              <a:rPr lang="ru-RU" dirty="0" smtClean="0"/>
              <a:t>хотите!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– </a:t>
            </a:r>
            <a:r>
              <a:rPr lang="ru-RU" dirty="0" smtClean="0"/>
              <a:t>Большое </a:t>
            </a:r>
            <a:r>
              <a:rPr lang="ru-RU" dirty="0"/>
              <a:t>спасибо</a:t>
            </a:r>
            <a:r>
              <a:rPr lang="en-US" dirty="0"/>
              <a:t>!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C:\Users\И.В. Бодрова\Desktop\depositphotos_9065996-stock-photo-clapping-emotic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221088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73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.В. Бодрова\Desktop\depositphotos_52521297-stock-photo-emoticon-s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696" y="4797152"/>
            <a:ext cx="259228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No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such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luck</a:t>
            </a:r>
            <a:r>
              <a:rPr lang="ru-RU" dirty="0">
                <a:solidFill>
                  <a:srgbClr val="FF0000"/>
                </a:solidFill>
              </a:rPr>
              <a:t>!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– Где </a:t>
            </a:r>
            <a:r>
              <a:rPr lang="ru-RU" sz="3100" dirty="0">
                <a:solidFill>
                  <a:srgbClr val="FF0000"/>
                </a:solidFill>
              </a:rPr>
              <a:t>такое счастье!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119257"/>
            <a:ext cx="6637352" cy="3603812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en-US" dirty="0" smtClean="0">
                <a:solidFill>
                  <a:srgbClr val="00B050"/>
                </a:solidFill>
              </a:rPr>
              <a:t>Did </a:t>
            </a:r>
            <a:r>
              <a:rPr lang="en-US" dirty="0">
                <a:solidFill>
                  <a:srgbClr val="00B050"/>
                </a:solidFill>
              </a:rPr>
              <a:t>you find the car you wanted?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>
                <a:solidFill>
                  <a:srgbClr val="00B050"/>
                </a:solidFill>
              </a:rPr>
              <a:t>-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No such luck!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– </a:t>
            </a:r>
            <a:r>
              <a:rPr lang="ru-RU" dirty="0" smtClean="0"/>
              <a:t>Ты </a:t>
            </a:r>
            <a:r>
              <a:rPr lang="ru-RU" dirty="0"/>
              <a:t>нашел машину</a:t>
            </a:r>
            <a:r>
              <a:rPr lang="en-US" dirty="0"/>
              <a:t>, </a:t>
            </a:r>
            <a:r>
              <a:rPr lang="ru-RU" dirty="0"/>
              <a:t>которую хотел</a:t>
            </a:r>
            <a:r>
              <a:rPr lang="en-US" dirty="0"/>
              <a:t>? </a:t>
            </a:r>
            <a:r>
              <a:rPr lang="ru-RU" dirty="0"/>
              <a:t>Где такое счастье!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Did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you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buy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that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beautiful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dress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you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dreamt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of</a:t>
            </a:r>
            <a:r>
              <a:rPr lang="ru-RU" dirty="0">
                <a:solidFill>
                  <a:srgbClr val="00B050"/>
                </a:solidFill>
              </a:rPr>
              <a:t>?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>
                <a:solidFill>
                  <a:srgbClr val="00B050"/>
                </a:solidFill>
              </a:rPr>
              <a:t>-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No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such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luck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smtClean="0"/>
              <a:t>Ты </a:t>
            </a:r>
            <a:r>
              <a:rPr lang="ru-RU" dirty="0"/>
              <a:t>купила то красивое платье, о котором мечтала? </a:t>
            </a:r>
            <a:endParaRPr lang="ru-RU" dirty="0" smtClean="0"/>
          </a:p>
          <a:p>
            <a:r>
              <a:rPr lang="ru-RU" dirty="0" smtClean="0"/>
              <a:t>– Где </a:t>
            </a:r>
            <a:r>
              <a:rPr lang="ru-RU" dirty="0"/>
              <a:t>такое счастье</a:t>
            </a:r>
            <a:r>
              <a:rPr lang="ru-RU" dirty="0" smtClean="0"/>
              <a:t>! (Да, где там!)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7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728192"/>
          </a:xfrm>
        </p:spPr>
        <p:txBody>
          <a:bodyPr>
            <a:normAutofit/>
          </a:bodyPr>
          <a:lstStyle/>
          <a:p>
            <a:r>
              <a:rPr lang="ru-RU" sz="4000" dirty="0" err="1">
                <a:solidFill>
                  <a:srgbClr val="FF0000"/>
                </a:solidFill>
              </a:rPr>
              <a:t>The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more</a:t>
            </a:r>
            <a:r>
              <a:rPr lang="ru-RU" sz="4000" dirty="0">
                <a:solidFill>
                  <a:srgbClr val="FF0000"/>
                </a:solidFill>
              </a:rPr>
              <a:t>, </a:t>
            </a:r>
            <a:r>
              <a:rPr lang="ru-RU" sz="4000" dirty="0" err="1">
                <a:solidFill>
                  <a:srgbClr val="FF0000"/>
                </a:solidFill>
              </a:rPr>
              <a:t>the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merrier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(</a:t>
            </a:r>
            <a:r>
              <a:rPr lang="ru-RU" sz="3100" dirty="0">
                <a:solidFill>
                  <a:srgbClr val="FF0000"/>
                </a:solidFill>
              </a:rPr>
              <a:t>1) чем больше, тем </a:t>
            </a:r>
            <a:r>
              <a:rPr lang="ru-RU" sz="3100" dirty="0" smtClean="0">
                <a:solidFill>
                  <a:srgbClr val="FF0000"/>
                </a:solidFill>
              </a:rPr>
              <a:t>веселее</a:t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(2</a:t>
            </a:r>
            <a:r>
              <a:rPr lang="ru-RU" sz="3100" dirty="0">
                <a:solidFill>
                  <a:srgbClr val="FF0000"/>
                </a:solidFill>
              </a:rPr>
              <a:t>) в тесноте, да не в обиде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348880"/>
            <a:ext cx="7488832" cy="377728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- Can </a:t>
            </a:r>
            <a:r>
              <a:rPr lang="en-US" dirty="0">
                <a:solidFill>
                  <a:srgbClr val="00B050"/>
                </a:solidFill>
              </a:rPr>
              <a:t>Mary join us for riding </a:t>
            </a:r>
            <a:r>
              <a:rPr lang="en-US" dirty="0" smtClean="0">
                <a:solidFill>
                  <a:srgbClr val="00B050"/>
                </a:solidFill>
              </a:rPr>
              <a:t>tomorrow</a:t>
            </a:r>
            <a:r>
              <a:rPr lang="ru-RU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- Yes</a:t>
            </a:r>
            <a:r>
              <a:rPr lang="en-US" dirty="0">
                <a:solidFill>
                  <a:srgbClr val="00B050"/>
                </a:solidFill>
              </a:rPr>
              <a:t>, of course! </a:t>
            </a:r>
            <a:r>
              <a:rPr lang="ru-RU" dirty="0" err="1">
                <a:solidFill>
                  <a:srgbClr val="00B050"/>
                </a:solidFill>
              </a:rPr>
              <a:t>The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more</a:t>
            </a:r>
            <a:r>
              <a:rPr lang="ru-RU" dirty="0">
                <a:solidFill>
                  <a:srgbClr val="00B050"/>
                </a:solidFill>
              </a:rPr>
              <a:t>, </a:t>
            </a:r>
            <a:r>
              <a:rPr lang="ru-RU" dirty="0" err="1">
                <a:solidFill>
                  <a:srgbClr val="00B050"/>
                </a:solidFill>
              </a:rPr>
              <a:t>the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merrier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ru-RU" dirty="0" smtClean="0"/>
              <a:t>– </a:t>
            </a:r>
            <a:r>
              <a:rPr lang="ru-RU" dirty="0"/>
              <a:t>Можно Мэри присоединится завтра к нам во время прогулки верхом? Конечно, да! Чем больше людей, тем веселее!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Get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in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our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car</a:t>
            </a:r>
            <a:r>
              <a:rPr lang="ru-RU" dirty="0">
                <a:solidFill>
                  <a:srgbClr val="00B050"/>
                </a:solidFill>
              </a:rPr>
              <a:t>! </a:t>
            </a:r>
            <a:r>
              <a:rPr lang="en-US" dirty="0">
                <a:solidFill>
                  <a:srgbClr val="00B050"/>
                </a:solidFill>
              </a:rPr>
              <a:t>The more, the merrier!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– C</a:t>
            </a:r>
            <a:r>
              <a:rPr lang="ru-RU" dirty="0" err="1" smtClean="0"/>
              <a:t>адись</a:t>
            </a:r>
            <a:r>
              <a:rPr lang="ru-RU" dirty="0" smtClean="0"/>
              <a:t> </a:t>
            </a:r>
            <a:r>
              <a:rPr lang="ru-RU" dirty="0"/>
              <a:t>в нашу машину</a:t>
            </a:r>
            <a:r>
              <a:rPr lang="en-US" dirty="0"/>
              <a:t>! </a:t>
            </a:r>
            <a:r>
              <a:rPr lang="ru-RU" dirty="0"/>
              <a:t>В тесноте, да не в обиде!</a:t>
            </a:r>
          </a:p>
          <a:p>
            <a:endParaRPr lang="ru-RU" dirty="0"/>
          </a:p>
        </p:txBody>
      </p:sp>
      <p:pic>
        <p:nvPicPr>
          <p:cNvPr id="4098" name="Picture 2" descr="C:\Users\И.В. Бодрова\Desktop\3d-smileys-animations-footage-000659374_icon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442954"/>
            <a:ext cx="2450421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11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632848" cy="1584176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You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can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say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that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again</a:t>
            </a:r>
            <a:r>
              <a:rPr lang="ru-RU" dirty="0">
                <a:solidFill>
                  <a:srgbClr val="FF0000"/>
                </a:solidFill>
              </a:rPr>
              <a:t>!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– Я полностью </a:t>
            </a:r>
            <a:r>
              <a:rPr lang="ru-RU" sz="3100" dirty="0">
                <a:solidFill>
                  <a:srgbClr val="FF0000"/>
                </a:solidFill>
              </a:rPr>
              <a:t>с тобой согласен! </a:t>
            </a:r>
            <a:r>
              <a:rPr lang="ru-RU" sz="3100" dirty="0" smtClean="0">
                <a:solidFill>
                  <a:srgbClr val="FF0000"/>
                </a:solidFill>
              </a:rPr>
              <a:t>Само </a:t>
            </a:r>
            <a:r>
              <a:rPr lang="ru-RU" sz="3100" dirty="0">
                <a:solidFill>
                  <a:srgbClr val="FF0000"/>
                </a:solidFill>
              </a:rPr>
              <a:t>собой!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988840"/>
            <a:ext cx="7715200" cy="413732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92D050"/>
                </a:solidFill>
              </a:rPr>
              <a:t>- </a:t>
            </a:r>
            <a:r>
              <a:rPr lang="en-US" dirty="0" smtClean="0">
                <a:solidFill>
                  <a:srgbClr val="92D050"/>
                </a:solidFill>
              </a:rPr>
              <a:t>Jane </a:t>
            </a:r>
            <a:r>
              <a:rPr lang="en-US" dirty="0">
                <a:solidFill>
                  <a:srgbClr val="92D050"/>
                </a:solidFill>
              </a:rPr>
              <a:t>is a great doctor! </a:t>
            </a:r>
            <a:endParaRPr lang="ru-RU" dirty="0" smtClean="0">
              <a:solidFill>
                <a:srgbClr val="92D050"/>
              </a:solidFill>
            </a:endParaRPr>
          </a:p>
          <a:p>
            <a:r>
              <a:rPr lang="ru-RU" dirty="0" smtClean="0">
                <a:solidFill>
                  <a:srgbClr val="92D050"/>
                </a:solidFill>
              </a:rPr>
              <a:t>- </a:t>
            </a:r>
            <a:r>
              <a:rPr lang="en-US" dirty="0" smtClean="0">
                <a:solidFill>
                  <a:srgbClr val="92D050"/>
                </a:solidFill>
              </a:rPr>
              <a:t>You </a:t>
            </a:r>
            <a:r>
              <a:rPr lang="en-US" dirty="0">
                <a:solidFill>
                  <a:srgbClr val="92D050"/>
                </a:solidFill>
              </a:rPr>
              <a:t>can say that again! </a:t>
            </a:r>
            <a:endParaRPr lang="ru-RU" dirty="0" smtClean="0">
              <a:solidFill>
                <a:srgbClr val="92D050"/>
              </a:solidFill>
            </a:endParaRPr>
          </a:p>
          <a:p>
            <a:r>
              <a:rPr lang="en-US" dirty="0" smtClean="0"/>
              <a:t>– </a:t>
            </a:r>
            <a:r>
              <a:rPr lang="ru-RU" dirty="0"/>
              <a:t>Джейн</a:t>
            </a:r>
            <a:r>
              <a:rPr lang="en-US" dirty="0"/>
              <a:t> – </a:t>
            </a:r>
            <a:r>
              <a:rPr lang="ru-RU" dirty="0"/>
              <a:t>прекрасный врач</a:t>
            </a:r>
            <a:r>
              <a:rPr lang="en-US" dirty="0" smtClean="0"/>
              <a:t>!</a:t>
            </a:r>
            <a:endParaRPr lang="ru-RU" dirty="0" smtClean="0"/>
          </a:p>
          <a:p>
            <a:r>
              <a:rPr lang="en-US" dirty="0" smtClean="0"/>
              <a:t>– </a:t>
            </a:r>
            <a:r>
              <a:rPr lang="ru-RU" dirty="0" smtClean="0"/>
              <a:t>Я </a:t>
            </a:r>
            <a:r>
              <a:rPr lang="ru-RU" dirty="0"/>
              <a:t>тоже так думаю</a:t>
            </a:r>
            <a:r>
              <a:rPr lang="en-US" dirty="0"/>
              <a:t>!</a:t>
            </a:r>
            <a:endParaRPr lang="ru-RU" dirty="0"/>
          </a:p>
          <a:p>
            <a:r>
              <a:rPr lang="ru-RU" dirty="0" smtClean="0">
                <a:solidFill>
                  <a:srgbClr val="92D050"/>
                </a:solidFill>
              </a:rPr>
              <a:t>- </a:t>
            </a:r>
            <a:r>
              <a:rPr lang="en-US" dirty="0" smtClean="0">
                <a:solidFill>
                  <a:srgbClr val="92D050"/>
                </a:solidFill>
              </a:rPr>
              <a:t>Tom </a:t>
            </a:r>
            <a:r>
              <a:rPr lang="en-US" dirty="0">
                <a:solidFill>
                  <a:srgbClr val="92D050"/>
                </a:solidFill>
              </a:rPr>
              <a:t>shouldn’t have insulted </a:t>
            </a:r>
            <a:r>
              <a:rPr lang="en-US" dirty="0" smtClean="0">
                <a:solidFill>
                  <a:srgbClr val="92D050"/>
                </a:solidFill>
              </a:rPr>
              <a:t>Jim</a:t>
            </a:r>
            <a:r>
              <a:rPr lang="ru-RU" dirty="0" smtClean="0">
                <a:solidFill>
                  <a:srgbClr val="92D050"/>
                </a:solidFill>
              </a:rPr>
              <a:t>!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endParaRPr lang="ru-RU" dirty="0" smtClean="0">
              <a:solidFill>
                <a:srgbClr val="92D050"/>
              </a:solidFill>
            </a:endParaRPr>
          </a:p>
          <a:p>
            <a:r>
              <a:rPr lang="ru-RU" dirty="0" smtClean="0">
                <a:solidFill>
                  <a:srgbClr val="92D050"/>
                </a:solidFill>
              </a:rPr>
              <a:t>-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You can say that again! </a:t>
            </a:r>
            <a:endParaRPr lang="ru-RU" dirty="0" smtClean="0">
              <a:solidFill>
                <a:srgbClr val="92D050"/>
              </a:solidFill>
            </a:endParaRPr>
          </a:p>
          <a:p>
            <a:r>
              <a:rPr lang="en-US" dirty="0" smtClean="0"/>
              <a:t>– </a:t>
            </a:r>
            <a:r>
              <a:rPr lang="ru-RU" dirty="0"/>
              <a:t>Том не должен был обижать Джима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dirty="0" smtClean="0"/>
              <a:t>– </a:t>
            </a:r>
            <a:r>
              <a:rPr lang="ru-RU" dirty="0" smtClean="0"/>
              <a:t>Я </a:t>
            </a:r>
            <a:r>
              <a:rPr lang="ru-RU" dirty="0"/>
              <a:t>полностью разделяю твое мнение</a:t>
            </a:r>
            <a:r>
              <a:rPr lang="en-US" dirty="0"/>
              <a:t>!</a:t>
            </a:r>
            <a:endParaRPr lang="ru-RU" dirty="0"/>
          </a:p>
          <a:p>
            <a:endParaRPr lang="ru-RU" dirty="0"/>
          </a:p>
        </p:txBody>
      </p:sp>
      <p:pic>
        <p:nvPicPr>
          <p:cNvPr id="5122" name="Picture 2" descr="C:\Users\И.В. Бодрова\Desktop\depositphotos_9066005-stock-photo-lost-emotic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88840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75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No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way</a:t>
            </a:r>
            <a:r>
              <a:rPr lang="ru-RU" dirty="0">
                <a:solidFill>
                  <a:srgbClr val="FF0000"/>
                </a:solidFill>
              </a:rPr>
              <a:t>!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rgbClr val="FF0000"/>
                </a:solidFill>
              </a:rPr>
              <a:t>– Ни </a:t>
            </a:r>
            <a:r>
              <a:rPr lang="ru-RU" sz="3100" dirty="0">
                <a:solidFill>
                  <a:srgbClr val="FF0000"/>
                </a:solidFill>
              </a:rPr>
              <a:t>за что! Ни в коем случае!</a:t>
            </a:r>
            <a:r>
              <a:rPr lang="ru-RU" sz="31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You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must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sign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this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contract</a:t>
            </a:r>
            <a:r>
              <a:rPr lang="ru-RU" dirty="0" smtClean="0">
                <a:solidFill>
                  <a:srgbClr val="00B050"/>
                </a:solidFill>
              </a:rPr>
              <a:t>!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 - </a:t>
            </a:r>
            <a:r>
              <a:rPr lang="en-US" dirty="0" smtClean="0">
                <a:solidFill>
                  <a:srgbClr val="00B050"/>
                </a:solidFill>
              </a:rPr>
              <a:t>N</a:t>
            </a:r>
            <a:r>
              <a:rPr lang="ru-RU" dirty="0" smtClean="0">
                <a:solidFill>
                  <a:srgbClr val="00B050"/>
                </a:solidFill>
              </a:rPr>
              <a:t>o </a:t>
            </a:r>
            <a:r>
              <a:rPr lang="ru-RU" dirty="0" err="1">
                <a:solidFill>
                  <a:srgbClr val="00B050"/>
                </a:solidFill>
              </a:rPr>
              <a:t>way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ru-RU" dirty="0" smtClean="0"/>
              <a:t>– Ты </a:t>
            </a:r>
            <a:r>
              <a:rPr lang="ru-RU" dirty="0"/>
              <a:t>должен подписать этот </a:t>
            </a:r>
            <a:r>
              <a:rPr lang="ru-RU" dirty="0" smtClean="0"/>
              <a:t>контракт!</a:t>
            </a:r>
          </a:p>
          <a:p>
            <a:r>
              <a:rPr lang="ru-RU" dirty="0" smtClean="0"/>
              <a:t>– Ни </a:t>
            </a:r>
            <a:r>
              <a:rPr lang="ru-RU" dirty="0"/>
              <a:t>за что!</a:t>
            </a:r>
          </a:p>
        </p:txBody>
      </p:sp>
      <p:pic>
        <p:nvPicPr>
          <p:cNvPr id="6146" name="Picture 2" descr="C:\Users\И.В. Бодрова\Desktop\emoj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77072"/>
            <a:ext cx="3385366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63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There’s nothing do it!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3100" dirty="0">
                <a:solidFill>
                  <a:srgbClr val="FF0000"/>
                </a:solidFill>
              </a:rPr>
              <a:t>— </a:t>
            </a:r>
            <a:r>
              <a:rPr lang="ru-RU" sz="3100" dirty="0" smtClean="0">
                <a:solidFill>
                  <a:srgbClr val="FF0000"/>
                </a:solidFill>
              </a:rPr>
              <a:t>Ничего </a:t>
            </a:r>
            <a:r>
              <a:rPr lang="ru-RU" sz="3100" dirty="0">
                <a:solidFill>
                  <a:srgbClr val="FF0000"/>
                </a:solidFill>
              </a:rPr>
              <a:t>сложного</a:t>
            </a:r>
            <a:r>
              <a:rPr lang="en-US" sz="3100" dirty="0">
                <a:solidFill>
                  <a:srgbClr val="FF0000"/>
                </a:solidFill>
              </a:rPr>
              <a:t>! </a:t>
            </a:r>
            <a:r>
              <a:rPr lang="ru-RU" sz="3100" dirty="0">
                <a:solidFill>
                  <a:srgbClr val="FF0000"/>
                </a:solidFill>
              </a:rPr>
              <a:t>Плевое дело!</a:t>
            </a:r>
            <a:r>
              <a:rPr lang="ru-RU" sz="31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en-US" dirty="0" smtClean="0">
                <a:solidFill>
                  <a:srgbClr val="00B050"/>
                </a:solidFill>
              </a:rPr>
              <a:t>I </a:t>
            </a:r>
            <a:r>
              <a:rPr lang="en-US" dirty="0">
                <a:solidFill>
                  <a:srgbClr val="00B050"/>
                </a:solidFill>
              </a:rPr>
              <a:t>can hardly imagine how you will do this work</a:t>
            </a:r>
            <a:r>
              <a:rPr lang="en-US" dirty="0" smtClean="0">
                <a:solidFill>
                  <a:srgbClr val="00B050"/>
                </a:solidFill>
              </a:rPr>
              <a:t>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en-US" dirty="0" smtClean="0">
                <a:solidFill>
                  <a:srgbClr val="00B050"/>
                </a:solidFill>
              </a:rPr>
              <a:t>There </a:t>
            </a:r>
            <a:r>
              <a:rPr lang="en-US" dirty="0">
                <a:solidFill>
                  <a:srgbClr val="00B050"/>
                </a:solidFill>
              </a:rPr>
              <a:t>is nothing do it</a:t>
            </a:r>
            <a:r>
              <a:rPr lang="en-US" dirty="0" smtClean="0">
                <a:solidFill>
                  <a:srgbClr val="00B050"/>
                </a:solidFill>
              </a:rPr>
              <a:t>!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Я </a:t>
            </a:r>
            <a:r>
              <a:rPr lang="ru-RU" dirty="0"/>
              <a:t>едва ли представляю как ты выполнишь эту работу</a:t>
            </a:r>
            <a:r>
              <a:rPr lang="en-US" dirty="0" smtClean="0"/>
              <a:t>!</a:t>
            </a:r>
            <a:endParaRPr lang="ru-RU" dirty="0" smtClean="0"/>
          </a:p>
          <a:p>
            <a:r>
              <a:rPr lang="ru-RU" dirty="0" smtClean="0"/>
              <a:t>- Ничего сложного</a:t>
            </a:r>
            <a:r>
              <a:rPr lang="en-US" dirty="0" smtClean="0"/>
              <a:t>! </a:t>
            </a:r>
            <a:r>
              <a:rPr lang="ru-RU" dirty="0" smtClean="0"/>
              <a:t>Плевое дело!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 descr="C:\Users\И.В. Бодрова\Desktop\emoticon-1610573_1920-1024x68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509120"/>
            <a:ext cx="2825573" cy="1884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65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Don’t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make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me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laugh</a:t>
            </a:r>
            <a:r>
              <a:rPr lang="ru-RU" dirty="0">
                <a:solidFill>
                  <a:srgbClr val="FF0000"/>
                </a:solidFill>
              </a:rPr>
              <a:t>!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– Не </a:t>
            </a:r>
            <a:r>
              <a:rPr lang="ru-RU" dirty="0">
                <a:solidFill>
                  <a:srgbClr val="FF0000"/>
                </a:solidFill>
              </a:rPr>
              <a:t>смеши меня!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Lora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could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make</a:t>
            </a:r>
            <a:r>
              <a:rPr lang="ru-RU" dirty="0">
                <a:solidFill>
                  <a:srgbClr val="00B050"/>
                </a:solidFill>
              </a:rPr>
              <a:t> a </a:t>
            </a:r>
            <a:r>
              <a:rPr lang="ru-RU" dirty="0" err="1">
                <a:solidFill>
                  <a:srgbClr val="00B050"/>
                </a:solidFill>
              </a:rPr>
              <a:t>good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dancer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</a:rPr>
              <a:t>- </a:t>
            </a:r>
            <a:r>
              <a:rPr lang="ru-RU" dirty="0" err="1" smtClean="0">
                <a:solidFill>
                  <a:srgbClr val="00B050"/>
                </a:solidFill>
              </a:rPr>
              <a:t>Don’t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make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me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 err="1">
                <a:solidFill>
                  <a:srgbClr val="00B050"/>
                </a:solidFill>
              </a:rPr>
              <a:t>laugh</a:t>
            </a:r>
            <a:r>
              <a:rPr lang="ru-RU" dirty="0">
                <a:solidFill>
                  <a:srgbClr val="00B050"/>
                </a:solidFill>
              </a:rPr>
              <a:t>! 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/>
              <a:t>– Из </a:t>
            </a:r>
            <a:r>
              <a:rPr lang="ru-RU" dirty="0"/>
              <a:t>Лоры вышла бы хорошая танцовщица! </a:t>
            </a:r>
            <a:endParaRPr lang="en-US" dirty="0" smtClean="0"/>
          </a:p>
          <a:p>
            <a:r>
              <a:rPr lang="ru-RU" dirty="0" smtClean="0"/>
              <a:t>– Не </a:t>
            </a:r>
            <a:r>
              <a:rPr lang="ru-RU" dirty="0"/>
              <a:t>смеши меня!</a:t>
            </a:r>
          </a:p>
          <a:p>
            <a:endParaRPr lang="ru-RU" dirty="0"/>
          </a:p>
        </p:txBody>
      </p:sp>
      <p:pic>
        <p:nvPicPr>
          <p:cNvPr id="8194" name="Picture 2" descr="C:\Users\И.В. Бодрова\Desktop\3d-smileys-animations-footage-000659374_icon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255" y="4581128"/>
            <a:ext cx="361114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9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50</TotalTime>
  <Words>453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     Useful phrases                       for every day</vt:lpstr>
      <vt:lpstr>Time flies!  – Время летит!</vt:lpstr>
      <vt:lpstr>  Thanks a million!  – Большое спасибо! </vt:lpstr>
      <vt:lpstr>No such luck!  – Где такое счастье! </vt:lpstr>
      <vt:lpstr>The more, the merrier  (1) чем больше, тем веселее (2) в тесноте, да не в обиде </vt:lpstr>
      <vt:lpstr>You can say that again!  – Я полностью с тобой согласен! Само собой! </vt:lpstr>
      <vt:lpstr>No way!  – Ни за что! Ни в коем случае! </vt:lpstr>
      <vt:lpstr>There’s nothing do it!   — Ничего сложного! Плевое дело! </vt:lpstr>
      <vt:lpstr>Don’t make me laugh!  – Не смеши меня! </vt:lpstr>
      <vt:lpstr>It’s a small world!  – Мир тесен! 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Useful phrases for every day</dc:title>
  <dc:creator>И.В. Бодрова</dc:creator>
  <cp:lastModifiedBy>Fedor Swan</cp:lastModifiedBy>
  <cp:revision>7</cp:revision>
  <dcterms:created xsi:type="dcterms:W3CDTF">2018-11-13T18:24:17Z</dcterms:created>
  <dcterms:modified xsi:type="dcterms:W3CDTF">2020-01-25T14:13:31Z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952537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