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81DF1-6D0D-424F-8F99-7C0B862EB6F5}" type="datetimeFigureOut">
              <a:rPr lang="ru-RU" smtClean="0"/>
              <a:t>21.01.2020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5DAA9DB-2636-4323-A2BA-A96507B8B1F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81DF1-6D0D-424F-8F99-7C0B862EB6F5}" type="datetimeFigureOut">
              <a:rPr lang="ru-RU" smtClean="0"/>
              <a:t>21.01.2020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A9DB-2636-4323-A2BA-A96507B8B1F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5DAA9DB-2636-4323-A2BA-A96507B8B1F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81DF1-6D0D-424F-8F99-7C0B862EB6F5}" type="datetimeFigureOut">
              <a:rPr lang="ru-RU" smtClean="0"/>
              <a:t>21.01.2020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81DF1-6D0D-424F-8F99-7C0B862EB6F5}" type="datetimeFigureOut">
              <a:rPr lang="ru-RU" smtClean="0"/>
              <a:t>21.01.2020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5DAA9DB-2636-4323-A2BA-A96507B8B1F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81DF1-6D0D-424F-8F99-7C0B862EB6F5}" type="datetimeFigureOut">
              <a:rPr lang="ru-RU" smtClean="0"/>
              <a:t>21.01.2020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5DAA9DB-2636-4323-A2BA-A96507B8B1F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D781DF1-6D0D-424F-8F99-7C0B862EB6F5}" type="datetimeFigureOut">
              <a:rPr lang="ru-RU" smtClean="0"/>
              <a:t>21.01.2020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A9DB-2636-4323-A2BA-A96507B8B1F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81DF1-6D0D-424F-8F99-7C0B862EB6F5}" type="datetimeFigureOut">
              <a:rPr lang="ru-RU" smtClean="0"/>
              <a:t>21.01.2020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5DAA9DB-2636-4323-A2BA-A96507B8B1F8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81DF1-6D0D-424F-8F99-7C0B862EB6F5}" type="datetimeFigureOut">
              <a:rPr lang="ru-RU" smtClean="0"/>
              <a:t>21.01.2020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5DAA9DB-2636-4323-A2BA-A96507B8B1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81DF1-6D0D-424F-8F99-7C0B862EB6F5}" type="datetimeFigureOut">
              <a:rPr lang="ru-RU" smtClean="0"/>
              <a:t>21.01.2020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5DAA9DB-2636-4323-A2BA-A96507B8B1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5DAA9DB-2636-4323-A2BA-A96507B8B1F8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81DF1-6D0D-424F-8F99-7C0B862EB6F5}" type="datetimeFigureOut">
              <a:rPr lang="ru-RU" smtClean="0"/>
              <a:t>21.01.2020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5DAA9DB-2636-4323-A2BA-A96507B8B1F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D781DF1-6D0D-424F-8F99-7C0B862EB6F5}" type="datetimeFigureOut">
              <a:rPr lang="ru-RU" smtClean="0"/>
              <a:t>21.01.2020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D781DF1-6D0D-424F-8F99-7C0B862EB6F5}" type="datetimeFigureOut">
              <a:rPr lang="ru-RU" smtClean="0"/>
              <a:t>21.01.2020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5DAA9DB-2636-4323-A2BA-A96507B8B1F8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1200" dirty="0" smtClean="0"/>
              <a:t>Бодрова  И.В., учитель английского языка</a:t>
            </a:r>
          </a:p>
          <a:p>
            <a:r>
              <a:rPr lang="ru-RU" dirty="0" smtClean="0"/>
              <a:t>МОУ </a:t>
            </a:r>
            <a:r>
              <a:rPr lang="ru-RU" dirty="0" smtClean="0"/>
              <a:t>«</a:t>
            </a:r>
            <a:r>
              <a:rPr lang="ru-RU" dirty="0" err="1" smtClean="0"/>
              <a:t>Жарковская</a:t>
            </a:r>
            <a:r>
              <a:rPr lang="ru-RU" dirty="0" smtClean="0"/>
              <a:t> СОШ №1»</a:t>
            </a:r>
          </a:p>
          <a:p>
            <a:r>
              <a:rPr lang="ru-RU" dirty="0" smtClean="0"/>
              <a:t>2019г.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Почему трудно</a:t>
            </a:r>
            <a:br>
              <a:rPr lang="ru-RU" dirty="0" smtClean="0"/>
            </a:br>
            <a:r>
              <a:rPr lang="ru-RU" dirty="0" smtClean="0"/>
              <a:t>говорить на английском?</a:t>
            </a:r>
            <a:endParaRPr lang="ru-RU" dirty="0"/>
          </a:p>
        </p:txBody>
      </p:sp>
      <p:pic>
        <p:nvPicPr>
          <p:cNvPr id="1027" name="Picture 3" descr="C:\Users\И.В. Бодрова\Downloads\Do-you-speak-englis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366" y="3906770"/>
            <a:ext cx="4786914" cy="2654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797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ДЕЛАТЬ?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1527048"/>
            <a:ext cx="7992888" cy="4572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5. Когда почувствуете, что выходите на новый уровень - </a:t>
            </a:r>
            <a:r>
              <a:rPr lang="ru-RU" u="sng" dirty="0"/>
              <a:t>ищите реального собеседника</a:t>
            </a:r>
            <a:r>
              <a:rPr lang="ru-RU" dirty="0"/>
              <a:t>. Можно вступить в специальные разговорные клубы, которые есть даже в небольших городах. Кроме того, в интернете есть много платформ для общения с носителями английского языка. </a:t>
            </a:r>
            <a:r>
              <a:rPr lang="ru-RU" dirty="0" smtClean="0"/>
              <a:t>       А </a:t>
            </a:r>
            <a:r>
              <a:rPr lang="ru-RU" dirty="0"/>
              <a:t>можно поговорить с кем-то из знакомых, кто также изучает язык. </a:t>
            </a:r>
            <a:r>
              <a:rPr lang="ru-RU" dirty="0" smtClean="0"/>
              <a:t>Главное </a:t>
            </a:r>
            <a:r>
              <a:rPr lang="ru-RU" dirty="0"/>
              <a:t>– ваше желание</a:t>
            </a:r>
            <a:r>
              <a:rPr lang="ru-RU" dirty="0" smtClean="0"/>
              <a:t>!</a:t>
            </a:r>
            <a:endParaRPr lang="ru-RU" dirty="0"/>
          </a:p>
        </p:txBody>
      </p:sp>
      <p:pic>
        <p:nvPicPr>
          <p:cNvPr id="3075" name="Picture 3" descr="C:\Users\И.В. Бодрова\Downloads\208210DD-98E6-44F0-B4AC-AA5B0E5EF684_w1200_r1_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967102"/>
            <a:ext cx="2844583" cy="1600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819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620688"/>
            <a:ext cx="7992888" cy="3270104"/>
          </a:xfrm>
        </p:spPr>
        <p:txBody>
          <a:bodyPr/>
          <a:lstStyle/>
          <a:p>
            <a:endParaRPr lang="ru-RU" dirty="0"/>
          </a:p>
          <a:p>
            <a:pPr marL="0" indent="0" algn="ctr">
              <a:buNone/>
            </a:pPr>
            <a:endParaRPr lang="ru-RU" sz="4800" dirty="0" smtClean="0"/>
          </a:p>
          <a:p>
            <a:pPr marL="0" indent="0" algn="ctr">
              <a:buNone/>
            </a:pPr>
            <a:r>
              <a:rPr lang="ru-RU" sz="4800" dirty="0" smtClean="0"/>
              <a:t>Спасибо за внимание!</a:t>
            </a:r>
            <a:endParaRPr lang="ru-RU" sz="4800" dirty="0"/>
          </a:p>
        </p:txBody>
      </p:sp>
      <p:pic>
        <p:nvPicPr>
          <p:cNvPr id="11267" name="Picture 3" descr="C:\Users\И.В. Бодрова\Downloads\Flhax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029152"/>
            <a:ext cx="3672408" cy="2489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434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Почему так происходит?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27584" y="2060848"/>
            <a:ext cx="7704856" cy="40382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Это </a:t>
            </a:r>
            <a:r>
              <a:rPr lang="ru-RU" dirty="0"/>
              <a:t>очень распространенная проблема. Многим трудно выразить свои мысли на английском языке, несмотря на годы изучения грамматики и новых слов. Почему так происходит</a:t>
            </a:r>
            <a:r>
              <a:rPr lang="ru-RU" dirty="0" smtClean="0"/>
              <a:t>?</a:t>
            </a:r>
          </a:p>
          <a:p>
            <a:pPr marL="0" indent="0" algn="ctr">
              <a:buNone/>
            </a:pPr>
            <a:r>
              <a:rPr lang="ru-RU" dirty="0"/>
              <a:t>Причин несколько.</a:t>
            </a:r>
          </a:p>
        </p:txBody>
      </p:sp>
      <p:pic>
        <p:nvPicPr>
          <p:cNvPr id="10242" name="Picture 2" descr="C:\Users\И.В. Бодрова\Downloads\uhudshenie-pamyat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1908" y="4941168"/>
            <a:ext cx="2386236" cy="1679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101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Страх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755576" y="1527048"/>
            <a:ext cx="7776864" cy="4572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Во-первых,</a:t>
            </a:r>
            <a:r>
              <a:rPr lang="ru-RU" i="1" dirty="0"/>
              <a:t> </a:t>
            </a:r>
            <a:r>
              <a:rPr lang="ru-RU" u="sng" dirty="0"/>
              <a:t>страх</a:t>
            </a:r>
            <a:r>
              <a:rPr lang="ru-RU" dirty="0"/>
              <a:t>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Страх </a:t>
            </a:r>
            <a:r>
              <a:rPr lang="ru-RU" dirty="0"/>
              <a:t>сказать что-то неправильно, страх, что вас не поймут. Кто-то стесняется своего произношения, а кто-то не может вспомнить слов и правил. Из-за этого и возникает языковой барьер.</a:t>
            </a:r>
          </a:p>
          <a:p>
            <a:pPr algn="ctr"/>
            <a:endParaRPr lang="ru-RU" dirty="0"/>
          </a:p>
        </p:txBody>
      </p:sp>
      <p:pic>
        <p:nvPicPr>
          <p:cNvPr id="9218" name="Picture 2" descr="C:\Users\И.В. Бодрова\Downloads\c85a958f0e92354cc5fa76f2cb52004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493559"/>
            <a:ext cx="3938017" cy="2020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077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Autofit/>
          </a:bodyPr>
          <a:lstStyle/>
          <a:p>
            <a:r>
              <a:rPr lang="ru-RU" sz="2800" dirty="0" smtClean="0"/>
              <a:t>Мы </a:t>
            </a:r>
            <a:r>
              <a:rPr lang="ru-RU" sz="2800" dirty="0"/>
              <a:t>пытаемся говорить на английском, думая при этом по-русски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1527048"/>
            <a:ext cx="7992888" cy="4572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Вторая причина – </a:t>
            </a:r>
            <a:r>
              <a:rPr lang="ru-RU" u="sng" dirty="0"/>
              <a:t>мы пытаемся говорить на английском, думая при этом по-русски</a:t>
            </a:r>
            <a:r>
              <a:rPr lang="ru-RU" dirty="0"/>
              <a:t>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Как </a:t>
            </a:r>
            <a:r>
              <a:rPr lang="ru-RU" dirty="0"/>
              <a:t>это происходит? Мы сначала придумываем у себя в голове предложение по-русски, а затем с горем пополам переводим его на английский. И это далеко не всегда получается. Вот почему процесс говорения дается очень тяжело.</a:t>
            </a:r>
          </a:p>
          <a:p>
            <a:endParaRPr lang="ru-RU" dirty="0"/>
          </a:p>
        </p:txBody>
      </p:sp>
      <p:pic>
        <p:nvPicPr>
          <p:cNvPr id="8195" name="Picture 3" descr="C:\Users\И.В. Бодрова\Downloads\3-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725144"/>
            <a:ext cx="2650735" cy="1867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811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ДЕЛАТЬ?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755576" y="1527048"/>
            <a:ext cx="7848872" cy="4572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Как начать думать по-английски и, наконец, заговорить? Самый верный способ – поехать в страну изучаемого языка. Но такая возможность выпадает далеко не всем.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Что </a:t>
            </a:r>
            <a:r>
              <a:rPr lang="ru-RU" dirty="0"/>
              <a:t>же делать в таком случае?</a:t>
            </a:r>
          </a:p>
          <a:p>
            <a:endParaRPr lang="ru-RU" dirty="0"/>
          </a:p>
        </p:txBody>
      </p:sp>
      <p:pic>
        <p:nvPicPr>
          <p:cNvPr id="2050" name="Picture 2" descr="C:\Users\И.В. Бодрова\Downloads\587454774475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005064"/>
            <a:ext cx="3048000" cy="2166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542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ДЕЛАТЬ?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83568" y="1527048"/>
            <a:ext cx="7920880" cy="4572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1. Можно </a:t>
            </a:r>
            <a:r>
              <a:rPr lang="ru-RU" u="sng" dirty="0"/>
              <a:t>разговаривать самим с собой</a:t>
            </a:r>
            <a:r>
              <a:rPr lang="ru-RU" dirty="0"/>
              <a:t>. Наверное, эту звучит немного ненормально, </a:t>
            </a:r>
            <a:r>
              <a:rPr lang="ru-RU" dirty="0" smtClean="0"/>
              <a:t>   но </a:t>
            </a:r>
            <a:r>
              <a:rPr lang="ru-RU" dirty="0"/>
              <a:t>это действительно работает. Наедине с собой вы не боитесь показаться нелепым, сделать ошибки. Также улучшается произношение. Кстати, можно говорить перед зеркалом, чтобы следить за своим ртом, положением губ.</a:t>
            </a:r>
          </a:p>
          <a:p>
            <a:endParaRPr lang="ru-RU" dirty="0"/>
          </a:p>
        </p:txBody>
      </p:sp>
      <p:pic>
        <p:nvPicPr>
          <p:cNvPr id="7171" name="Picture 3" descr="C:\Users\И.В. Бодрова\Downloads\zzb_rebenok-zerkalo-druzhba-ili-pochemu-malyshu-nelzja-pokazyvat-zerkal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5003" y="4633044"/>
            <a:ext cx="2835275" cy="189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378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ДЕЛАТЬ?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2" y="1844824"/>
            <a:ext cx="8064896" cy="4254224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2. </a:t>
            </a:r>
            <a:r>
              <a:rPr lang="ru-RU" u="sng" dirty="0"/>
              <a:t>Описывайте всё</a:t>
            </a:r>
            <a:r>
              <a:rPr lang="ru-RU" dirty="0"/>
              <a:t>, что видите и слышите вокруг себя. Рассказывайте, что вы сейчас делаете, что делали вчера, а что будете делать завтра.</a:t>
            </a:r>
          </a:p>
          <a:p>
            <a:endParaRPr lang="ru-RU" dirty="0"/>
          </a:p>
        </p:txBody>
      </p:sp>
      <p:pic>
        <p:nvPicPr>
          <p:cNvPr id="6146" name="Picture 2" descr="C:\Users\И.В. Бодрова\Downloads\-------------------------_y0ywd0w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39" y="3861048"/>
            <a:ext cx="6428209" cy="2681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863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И.В. Бодрова\Downloads\depositphotos_86966472-stock-photo-happy-young-woman-thinking-dreamin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2520280" cy="1680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ДЕЛАТЬ?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2132856"/>
            <a:ext cx="7920880" cy="399593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/>
              <a:t>3. Когда говорите на английском, </a:t>
            </a:r>
            <a:endParaRPr lang="ru-RU" dirty="0" smtClean="0"/>
          </a:p>
          <a:p>
            <a:pPr marL="0" indent="0" algn="ctr">
              <a:buNone/>
            </a:pPr>
            <a:r>
              <a:rPr lang="ru-RU" u="sng" dirty="0" smtClean="0"/>
              <a:t>не </a:t>
            </a:r>
            <a:r>
              <a:rPr lang="ru-RU" u="sng" dirty="0"/>
              <a:t>зацикливайтесь на грамматике</a:t>
            </a:r>
            <a:r>
              <a:rPr lang="ru-RU" dirty="0"/>
              <a:t>. </a:t>
            </a:r>
            <a:r>
              <a:rPr lang="ru-RU" dirty="0" smtClean="0"/>
              <a:t>      </a:t>
            </a:r>
          </a:p>
          <a:p>
            <a:pPr marL="0" indent="0" algn="ctr">
              <a:buNone/>
            </a:pPr>
            <a:r>
              <a:rPr lang="ru-RU" dirty="0" smtClean="0"/>
              <a:t>                  В </a:t>
            </a:r>
            <a:r>
              <a:rPr lang="ru-RU" dirty="0"/>
              <a:t>первое время упрощайте конструкции. </a:t>
            </a:r>
            <a:r>
              <a:rPr lang="ru-RU" dirty="0" smtClean="0"/>
              <a:t>          Не </a:t>
            </a:r>
            <a:r>
              <a:rPr lang="ru-RU" dirty="0"/>
              <a:t>бойтесь сделать ошибку, ведь никто не совершенен. Если забыли какое-то слово, постарайтесь выразить мысль другими выражениями. </a:t>
            </a:r>
            <a:r>
              <a:rPr lang="ru-RU" dirty="0" smtClean="0"/>
              <a:t>Можно </a:t>
            </a:r>
            <a:r>
              <a:rPr lang="ru-RU" dirty="0"/>
              <a:t>посмотреть это слово в словаре, записать его и тут же попрактиковать. </a:t>
            </a:r>
            <a:r>
              <a:rPr lang="ru-RU" dirty="0" smtClean="0"/>
              <a:t>    </a:t>
            </a:r>
          </a:p>
          <a:p>
            <a:pPr marL="0" indent="0" algn="ctr">
              <a:buNone/>
            </a:pPr>
            <a:r>
              <a:rPr lang="ru-RU" u="sng" dirty="0" smtClean="0"/>
              <a:t>Не </a:t>
            </a:r>
            <a:r>
              <a:rPr lang="ru-RU" u="sng" dirty="0"/>
              <a:t>переводите русскую фразу по словам</a:t>
            </a:r>
            <a:r>
              <a:rPr lang="ru-RU" dirty="0" smtClean="0"/>
              <a:t>,</a:t>
            </a:r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dirty="0"/>
              <a:t>а старайтесь сразу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выражать </a:t>
            </a:r>
            <a:r>
              <a:rPr lang="ru-RU" dirty="0"/>
              <a:t>мысль на английском.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732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ДЕЛАТЬ?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1527048"/>
            <a:ext cx="7992888" cy="4572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4. </a:t>
            </a:r>
            <a:r>
              <a:rPr lang="ru-RU" u="sng" dirty="0"/>
              <a:t>Говорите, говорите и еще раз говорите</a:t>
            </a:r>
            <a:r>
              <a:rPr lang="ru-RU" dirty="0"/>
              <a:t>. </a:t>
            </a:r>
            <a:r>
              <a:rPr lang="ru-RU" dirty="0" smtClean="0"/>
              <a:t>        Без </a:t>
            </a:r>
            <a:r>
              <a:rPr lang="ru-RU" dirty="0"/>
              <a:t>языковой практики научиться говорить – нереально. Возьмите себе за правило хотя бы 15-20 минут в день говорить на английском. Например, можно подвести итоги дня, рассказать, что сегодня с вами происходило.</a:t>
            </a:r>
          </a:p>
          <a:p>
            <a:endParaRPr lang="ru-RU" dirty="0"/>
          </a:p>
        </p:txBody>
      </p:sp>
      <p:pic>
        <p:nvPicPr>
          <p:cNvPr id="4098" name="Picture 2" descr="C:\Users\И.В. Бодрова\Downloads\Depositphotos_86968752_origina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437112"/>
            <a:ext cx="3168352" cy="2113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081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59</TotalTime>
  <Words>149</Words>
  <Application>Microsoft Office PowerPoint</Application>
  <PresentationFormat>Экран (4:3)</PresentationFormat>
  <Paragraphs>34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Официальная</vt:lpstr>
      <vt:lpstr>Почему трудно говорить на английском?</vt:lpstr>
      <vt:lpstr>Почему так происходит?</vt:lpstr>
      <vt:lpstr>Страх </vt:lpstr>
      <vt:lpstr>Мы пытаемся говорить на английском, думая при этом по-русски</vt:lpstr>
      <vt:lpstr>ЧТО ДЕЛАТЬ?</vt:lpstr>
      <vt:lpstr>ЧТО ДЕЛАТЬ?</vt:lpstr>
      <vt:lpstr>ЧТО ДЕЛАТЬ?</vt:lpstr>
      <vt:lpstr>ЧТО ДЕЛАТЬ?</vt:lpstr>
      <vt:lpstr>ЧТО ДЕЛАТЬ?</vt:lpstr>
      <vt:lpstr>ЧТО ДЕЛАТЬ?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Почему трудно говорить на английском?</dc:title>
  <dc:creator>И.В. Бодрова</dc:creator>
  <cp:lastModifiedBy>И.В. Бодрова</cp:lastModifiedBy>
  <cp:revision>10</cp:revision>
  <dcterms:created xsi:type="dcterms:W3CDTF">2019-03-02T17:14:03Z</dcterms:created>
  <dcterms:modified xsi:type="dcterms:W3CDTF">2020-01-21T19:31:01Z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280153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