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  <p:sldId id="275" r:id="rId23"/>
    <p:sldId id="279" r:id="rId24"/>
    <p:sldId id="281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508"/>
    <a:srgbClr val="003300"/>
    <a:srgbClr val="C0E395"/>
    <a:srgbClr val="EDF7E1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8CF4-3308-4CC6-996C-928790BBE5D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130425"/>
            <a:ext cx="5143536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«АХ, ЭТА ДИВНАЯ ПОРА!»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6149" y="3886200"/>
            <a:ext cx="4786346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Конкурс рисунков, посвящённый Дню защиты детей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88640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МОУ «</a:t>
            </a:r>
            <a:r>
              <a:rPr lang="ru-RU" sz="2400" b="1" dirty="0" err="1">
                <a:solidFill>
                  <a:srgbClr val="003300"/>
                </a:solidFill>
              </a:rPr>
              <a:t>Жарковская</a:t>
            </a:r>
            <a:r>
              <a:rPr lang="ru-RU" sz="2400" b="1" dirty="0">
                <a:solidFill>
                  <a:srgbClr val="003300"/>
                </a:solidFill>
              </a:rPr>
              <a:t> СОШ №1»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82"/>
    </mc:Choice>
    <mc:Fallback>
      <p:transition spd="slow" advTm="57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34E~1\AppData\Local\Temp\Rar$DI12.573\part0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7" t="7975" r="3645" b="5047"/>
          <a:stretch/>
        </p:blipFill>
        <p:spPr bwMode="auto">
          <a:xfrm>
            <a:off x="1331640" y="188641"/>
            <a:ext cx="77370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9" y="5949280"/>
            <a:ext cx="766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Кузьмин Никита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7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97"/>
    </mc:Choice>
    <mc:Fallback>
      <p:transition spd="slow" advTm="639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34E~1\AppData\Local\Temp\Rar$DI14.326\part00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83" t="13904" r="18505" b="7341"/>
          <a:stretch/>
        </p:blipFill>
        <p:spPr bwMode="auto">
          <a:xfrm>
            <a:off x="1331639" y="188640"/>
            <a:ext cx="7766837" cy="53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39" y="5733256"/>
            <a:ext cx="776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Козлова Карина 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92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54"/>
    </mc:Choice>
    <mc:Fallback>
      <p:transition spd="slow" advTm="675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34E~1\AppData\Local\Temp\Rar$DI17.390\part000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4" t="1620" r="4477" b="4424"/>
          <a:stretch/>
        </p:blipFill>
        <p:spPr bwMode="auto">
          <a:xfrm>
            <a:off x="2843808" y="111969"/>
            <a:ext cx="3884112" cy="58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1653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59508"/>
                </a:solidFill>
                <a:latin typeface="Monotype Corsiva" panose="03010101010201010101" pitchFamily="66" charset="0"/>
              </a:rPr>
              <a:t>Добрыднева</a:t>
            </a:r>
            <a:r>
              <a:rPr lang="ru-RU" sz="3200" b="1" dirty="0">
                <a:solidFill>
                  <a:srgbClr val="059508"/>
                </a:solidFill>
                <a:latin typeface="Monotype Corsiva" panose="03010101010201010101" pitchFamily="66" charset="0"/>
              </a:rPr>
              <a:t> Ксения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0001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73"/>
    </mc:Choice>
    <mc:Fallback>
      <p:transition spd="slow" advTm="75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34E~1\AppData\Local\Temp\Rar$DI19.101\part00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1" t="6604" r="15109" b="2928"/>
          <a:stretch/>
        </p:blipFill>
        <p:spPr bwMode="auto">
          <a:xfrm>
            <a:off x="2843809" y="116632"/>
            <a:ext cx="3960440" cy="60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27322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59508"/>
                </a:solidFill>
                <a:latin typeface="Monotype Corsiva" panose="03010101010201010101" pitchFamily="66" charset="0"/>
              </a:rPr>
              <a:t>Добрыднева</a:t>
            </a:r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 Ксения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6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58"/>
    </mc:Choice>
    <mc:Fallback>
      <p:transition spd="slow" advTm="70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34E~1\AppData\Local\Temp\Rar$DI20.123\part000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3" t="9845" r="4206" b="7290"/>
          <a:stretch/>
        </p:blipFill>
        <p:spPr bwMode="auto">
          <a:xfrm>
            <a:off x="1331640" y="116633"/>
            <a:ext cx="770702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877272"/>
            <a:ext cx="777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Максимова Ирина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2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07"/>
    </mc:Choice>
    <mc:Fallback>
      <p:transition spd="slow" advTm="690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34E~1\AppData\Local\Temp\Rar$DI21.574\part000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5" t="19564" r="13925" b="11153"/>
          <a:stretch/>
        </p:blipFill>
        <p:spPr bwMode="auto">
          <a:xfrm>
            <a:off x="1331640" y="116632"/>
            <a:ext cx="7763173" cy="55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23731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59508"/>
                </a:solidFill>
                <a:latin typeface="Monotype Corsiva" panose="03010101010201010101" pitchFamily="66" charset="0"/>
              </a:rPr>
              <a:t>Мандрыкин</a:t>
            </a:r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 Арсений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0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23"/>
    </mc:Choice>
    <mc:Fallback>
      <p:transition spd="slow" advTm="702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34E~1\AppData\Local\Temp\Rar$DI24.346\part00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63" t="16822" r="14954" b="14642"/>
          <a:stretch/>
        </p:blipFill>
        <p:spPr bwMode="auto">
          <a:xfrm>
            <a:off x="1329229" y="116632"/>
            <a:ext cx="767867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9229" y="6165304"/>
            <a:ext cx="763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59508"/>
                </a:solidFill>
                <a:latin typeface="Monotype Corsiva" panose="03010101010201010101" pitchFamily="66" charset="0"/>
              </a:rPr>
              <a:t>Мандрыкин</a:t>
            </a:r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 Арсений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17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71"/>
    </mc:Choice>
    <mc:Fallback>
      <p:transition spd="slow" advTm="707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34E~1\AppData\Local\Temp\Rar$DI03.735\IMG-20200531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9" t="4645" r="25945" b="1509"/>
          <a:stretch/>
        </p:blipFill>
        <p:spPr bwMode="auto">
          <a:xfrm>
            <a:off x="1619672" y="116632"/>
            <a:ext cx="7155306" cy="58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152" y="598083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59508"/>
                </a:solidFill>
                <a:latin typeface="Monotype Corsiva" panose="03010101010201010101" pitchFamily="66" charset="0"/>
              </a:rPr>
              <a:t>Бадявина</a:t>
            </a:r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 Варвара</a:t>
            </a:r>
          </a:p>
        </p:txBody>
      </p:sp>
    </p:spTree>
    <p:extLst>
      <p:ext uri="{BB962C8B-B14F-4D97-AF65-F5344CB8AC3E}">
        <p14:creationId xmlns:p14="http://schemas.microsoft.com/office/powerpoint/2010/main" xmlns="" val="300844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60"/>
    </mc:Choice>
    <mc:Fallback>
      <p:transition spd="slow" advTm="656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34E~1\AppData\Local\Temp\Rar$DI06.777\IMG-20200602-WA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2" r="13645"/>
          <a:stretch/>
        </p:blipFill>
        <p:spPr bwMode="auto">
          <a:xfrm>
            <a:off x="2123728" y="188640"/>
            <a:ext cx="5616624" cy="56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0932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Ермолаев Давид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53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91"/>
    </mc:Choice>
    <mc:Fallback>
      <p:transition spd="slow" advTm="669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34E~1\AppData\Local\Temp\Rar$DI08.784\IMG-20200602-WA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10965" r="10999" b="3364"/>
          <a:stretch/>
        </p:blipFill>
        <p:spPr bwMode="auto">
          <a:xfrm>
            <a:off x="2483768" y="116632"/>
            <a:ext cx="4392539" cy="58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237312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Иванов Дмитрий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1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60"/>
    </mc:Choice>
    <mc:Fallback>
      <p:transition spd="slow" advTm="58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2347" r="9105" b="2819"/>
          <a:stretch/>
        </p:blipFill>
        <p:spPr bwMode="auto">
          <a:xfrm>
            <a:off x="3131840" y="188640"/>
            <a:ext cx="3888432" cy="57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986416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59508"/>
                </a:solidFill>
                <a:latin typeface="Monotype Corsiva" panose="03010101010201010101" pitchFamily="66" charset="0"/>
              </a:rPr>
              <a:t>Кузнецова Елизавета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93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80"/>
    </mc:Choice>
    <mc:Fallback>
      <p:transition spd="slow" advTm="60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6642"/>
            <a:ext cx="7661346" cy="44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517232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Кузьмина Надежда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66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74"/>
    </mc:Choice>
    <mc:Fallback>
      <p:transition spd="slow" advTm="617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IMG-20200601-WA0000.jpg?_uid=125499208&amp;name=IMG-20200601-WA0000.jpg&amp;hid=1.2&amp;ids=17254416072364130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ail.yandex.ru/message_part/IMG-20200601-WA0000.jpg?_uid=125499208&amp;name=IMG-20200601-WA0000.jpg&amp;hid=1.2&amp;ids=172544160723641307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ail.yandex.ru/message_part/IMG-20200602-WA0004.jpg?_uid=125499208&amp;name=IMG-20200602-WA0004.jpg&amp;hid=1.2&amp;ids=172544160723641308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4" t="5728" r="2604" b="7259"/>
          <a:stretch/>
        </p:blipFill>
        <p:spPr bwMode="auto">
          <a:xfrm>
            <a:off x="1403648" y="292878"/>
            <a:ext cx="7470287" cy="5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6582" y="6088940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Хомякова Елизавета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7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88"/>
    </mc:Choice>
    <mc:Fallback>
      <p:transition spd="slow" advTm="658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7" t="4441" r="18895" b="33807"/>
          <a:stretch/>
        </p:blipFill>
        <p:spPr bwMode="auto">
          <a:xfrm rot="16200000">
            <a:off x="3169932" y="-569532"/>
            <a:ext cx="4140294" cy="75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5877272"/>
            <a:ext cx="7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Хомякова Елизавета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53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72"/>
    </mc:Choice>
    <mc:Fallback>
      <p:transition spd="slow" advTm="66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478" y="617554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Никитина Алёна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960440" cy="601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187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56"/>
    </mc:Choice>
    <mc:Fallback>
      <p:transition spd="slow" advTm="665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к аттестации\ри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7" r="1027" b="12648"/>
          <a:stretch/>
        </p:blipFill>
        <p:spPr bwMode="auto">
          <a:xfrm>
            <a:off x="1331640" y="188640"/>
            <a:ext cx="7560122" cy="51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566124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itchFamily="66" charset="0"/>
              </a:rPr>
              <a:t>Любавина Надежда</a:t>
            </a:r>
            <a:endParaRPr lang="ru-RU" sz="3200" b="1" dirty="0">
              <a:solidFill>
                <a:srgbClr val="059508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1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34E~1\AppData\Local\Temp\Rar$DI00.670\рисунок жегулов 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7632848" cy="531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8052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59508"/>
                </a:solidFill>
                <a:latin typeface="Monotype Corsiva" panose="03010101010201010101" pitchFamily="66" charset="0"/>
              </a:rPr>
              <a:t>Жегулов</a:t>
            </a:r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 Данила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3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48"/>
    </mc:Choice>
    <mc:Fallback>
      <p:transition spd="slow" advTm="59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34E~1\AppData\Local\Temp\Rar$DI00.803\гусейнова айтач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0" t="2740" b="11153"/>
          <a:stretch/>
        </p:blipFill>
        <p:spPr bwMode="auto">
          <a:xfrm>
            <a:off x="1331640" y="116632"/>
            <a:ext cx="7776189" cy="55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9492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Гусейнова </a:t>
            </a:r>
            <a:r>
              <a:rPr lang="ru-RU" sz="3200" b="1" dirty="0" err="1" smtClean="0">
                <a:solidFill>
                  <a:srgbClr val="059508"/>
                </a:solidFill>
                <a:latin typeface="Monotype Corsiva" panose="03010101010201010101" pitchFamily="66" charset="0"/>
              </a:rPr>
              <a:t>Айтач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99"/>
    </mc:Choice>
    <mc:Fallback>
      <p:transition spd="slow" advTm="60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34E~1\AppData\Local\Temp\Rar$DI07.120\part00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961" y="116632"/>
            <a:ext cx="77700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2961" y="5877272"/>
            <a:ext cx="777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Глушкова Алина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43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83"/>
    </mc:Choice>
    <mc:Fallback>
      <p:transition spd="slow" advTm="59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конкурс рисунков\IMG-20200602-WA0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4" t="3863" r="3779" b="5794"/>
          <a:stretch/>
        </p:blipFill>
        <p:spPr bwMode="auto">
          <a:xfrm>
            <a:off x="1767039" y="116632"/>
            <a:ext cx="6192688" cy="59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9086" y="6102896"/>
            <a:ext cx="5760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Николаева Варвара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3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25"/>
    </mc:Choice>
    <mc:Fallback>
      <p:transition spd="slow" advTm="60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4E~1\AppData\Local\Temp\Rar$DI01.629\part00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0" t="11620" r="4105"/>
          <a:stretch/>
        </p:blipFill>
        <p:spPr bwMode="auto">
          <a:xfrm>
            <a:off x="1331640" y="134305"/>
            <a:ext cx="7606006" cy="57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021288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Полякова Елизавета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188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04"/>
    </mc:Choice>
    <mc:Fallback>
      <p:transition spd="slow" advTm="59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4E~1\AppData\Local\Temp\Rar$DI04.409\part00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20312" r="8795" b="36448"/>
          <a:stretch/>
        </p:blipFill>
        <p:spPr bwMode="auto">
          <a:xfrm>
            <a:off x="1295704" y="188640"/>
            <a:ext cx="778433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8052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Полякова Елизавета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68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83"/>
    </mc:Choice>
    <mc:Fallback>
      <p:transition spd="slow" advTm="59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34E~1\AppData\Local\Temp\Rar$DI10.154\part00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6" b="12897"/>
          <a:stretch/>
        </p:blipFill>
        <p:spPr bwMode="auto">
          <a:xfrm>
            <a:off x="2987824" y="213643"/>
            <a:ext cx="3857625" cy="57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09329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8"/>
                </a:solidFill>
                <a:latin typeface="Monotype Corsiva" panose="03010101010201010101" pitchFamily="66" charset="0"/>
              </a:rPr>
              <a:t>Агафонова Анастасия</a:t>
            </a:r>
            <a:endParaRPr lang="ru-RU" sz="3200" b="1" dirty="0">
              <a:solidFill>
                <a:srgbClr val="05950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68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964f8dd335fe9863f819edf2c90369854ad79"/>
</p:tagLst>
</file>

<file path=ppt/theme/theme1.xml><?xml version="1.0" encoding="utf-8"?>
<a:theme xmlns:a="http://schemas.openxmlformats.org/drawingml/2006/main" name="dais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daisie</Template>
  <TotalTime>196</TotalTime>
  <Words>67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daisie</vt:lpstr>
      <vt:lpstr>«АХ, ЭТА ДИВНАЯ ПОРА!»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 </dc:title>
  <dc:creator>Ольга</dc:creator>
  <cp:lastModifiedBy>Admin</cp:lastModifiedBy>
  <cp:revision>17</cp:revision>
  <dcterms:created xsi:type="dcterms:W3CDTF">2020-06-03T16:52:37Z</dcterms:created>
  <dcterms:modified xsi:type="dcterms:W3CDTF">2020-06-05T06:27:43Z</dcterms:modified>
</cp:coreProperties>
</file>