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3" r:id="rId2"/>
    <p:sldId id="274" r:id="rId3"/>
    <p:sldId id="276" r:id="rId4"/>
    <p:sldId id="277" r:id="rId5"/>
    <p:sldId id="278" r:id="rId6"/>
    <p:sldId id="288" r:id="rId7"/>
    <p:sldId id="289" r:id="rId8"/>
    <p:sldId id="290" r:id="rId9"/>
    <p:sldId id="291" r:id="rId10"/>
    <p:sldId id="294" r:id="rId11"/>
    <p:sldId id="301" r:id="rId12"/>
    <p:sldId id="295" r:id="rId13"/>
    <p:sldId id="287" r:id="rId14"/>
    <p:sldId id="297" r:id="rId15"/>
    <p:sldId id="298" r:id="rId16"/>
    <p:sldId id="30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Rg st="1" end="15"/>
    <p:penClr>
      <a:srgbClr val="FF0000"/>
    </p:penClr>
  </p:showPr>
  <p:clrMru>
    <a:srgbClr val="FF0000"/>
    <a:srgbClr val="0000FF"/>
    <a:srgbClr val="00CC00"/>
    <a:srgbClr val="800080"/>
    <a:srgbClr val="EA8B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50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8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8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5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4858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716C-18E0-4013-8B99-67867AB68DA1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58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F5ED-A7E3-42C2-8CEC-531978B20B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67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6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32DE7-1BA4-4E96-BFEF-694442246C4F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6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5301-D34F-4C6A-9B88-D3797F57C8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51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5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005-6A15-4DF0-9C8E-64C6264DF507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5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5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C485-0260-4F45-A8A7-39D636E66B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0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0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58DD-15A2-4617-8CDB-3F2B4476633C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0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0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5BFF-27C9-4CB9-B5E6-F5853F1F31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62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6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77BC-AC99-4407-8FCE-6EEAA9259ABD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6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6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26854-F255-4D4C-BDFF-1EA9072E3A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3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3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3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78D07-B97F-4B8F-9ED1-BA1FA119AD10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3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3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ACF0-BDA4-47E9-BE54-6710F14658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39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40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41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42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4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CB816-D416-4F76-90AC-C55A73582A99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4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4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A461-212E-4676-916D-8EC3371F2F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4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384E2-8DAC-4F47-BA88-40467180F729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4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4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3215-A80C-4EFB-AADD-D7E7CB9CEC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9B673-E22B-4194-9C8B-F411F402B65A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59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9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CB12-FABB-4899-9FCE-4F968679F3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72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73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7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CDD8-71C4-4B11-B7DD-6D5C0A622EB9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7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7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C0FA-28B2-499F-8B79-CC5E10CDFD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56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1048657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5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A3014-FD44-409D-A471-1838D01C26D3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65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6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30FD-6794-4D09-B673-7312CD069B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857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8578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FE3752D-B4AF-42C5-A595-A419F6D7B829}" type="datetimeFigureOut">
              <a:rPr lang="ru-RU"/>
              <a:pPr/>
              <a:t>09.06.2020</a:t>
            </a:fld>
            <a:endParaRPr lang="ru-RU"/>
          </a:p>
        </p:txBody>
      </p:sp>
      <p:sp>
        <p:nvSpPr>
          <p:cNvPr id="104857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4858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83559A2-946C-42C8-BC89-7CE0E5B3FA9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Прямоугольник 3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7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Викторина «ВСЕЗНАЙКА»</a:t>
            </a:r>
            <a:endParaRPr lang="ru-RU" sz="72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2097154" name="Picture 2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285996" y="-4"/>
            <a:ext cx="4572008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?id=82454489-15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3116"/>
            <a:ext cx="2592288" cy="21297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51288"/>
            <a:ext cx="4357688" cy="20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69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4572"/>
            <a:ext cx="4533084" cy="25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раздел: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Знаменитые места.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2714620"/>
            <a:ext cx="72866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Какое строение находится в Париже?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Самое старинное строение.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Каким строением гордится наша страна?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714488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Вы все смотрите телевизор, читаете интересные книги, сейчас задам вопросы из мировой культуры.</a:t>
            </a:r>
          </a:p>
          <a:p>
            <a:endParaRPr lang="ru-RU" dirty="0"/>
          </a:p>
        </p:txBody>
      </p:sp>
      <p:pic>
        <p:nvPicPr>
          <p:cNvPr id="11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364829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285728"/>
            <a:ext cx="4786314" cy="135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51288"/>
            <a:ext cx="4357688" cy="20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69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4572"/>
            <a:ext cx="4533084" cy="25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14348" y="2428868"/>
            <a:ext cx="79296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В каком народном промысле используют только синие краски?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Какое изделие изготавливают из глины?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Какую роспись используют при раскрашивании подноса?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428736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На уроках рисования вы знакомились с народно - прикладном  искусством. И сейчас проверим ваши знания. </a:t>
            </a:r>
          </a:p>
          <a:p>
            <a:endParaRPr lang="ru-RU" dirty="0"/>
          </a:p>
        </p:txBody>
      </p:sp>
      <p:pic>
        <p:nvPicPr>
          <p:cNvPr id="11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000504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0" y="0"/>
            <a:ext cx="9144000" cy="72547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8 раздел: - </a:t>
            </a: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Народный промысел.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5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214291"/>
            <a:ext cx="478631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43380"/>
            <a:ext cx="4571970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5470"/>
          </a:xfr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раздел: - -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Детские писатели.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428868"/>
            <a:ext cx="8786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Назовите писателя, который писал басни.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Назовите автора сказки "Руслан и Людмила«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Среди перечисленных , есть писатель из Дании. Кто он?.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1285860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Вы любите читать сказки? У всех  наверное есть любимые сказки. Сказки всегда заканчиваются добром. Внимательно смотрите на экран.</a:t>
            </a:r>
          </a:p>
          <a:p>
            <a:endParaRPr lang="ru-RU" dirty="0"/>
          </a:p>
        </p:txBody>
      </p:sp>
      <p:pic>
        <p:nvPicPr>
          <p:cNvPr id="9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000504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214291"/>
            <a:ext cx="478631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5" name="Picture 2" descr="D:\MY DOCUMENTS\МАРИНА\За страницами учебника\картинки\радуга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1500" y="0"/>
            <a:ext cx="1028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631" name="Прямоугольник 3"/>
          <p:cNvSpPr/>
          <p:nvPr/>
        </p:nvSpPr>
        <p:spPr>
          <a:xfrm>
            <a:off x="1071538" y="1857364"/>
            <a:ext cx="7786742" cy="156966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>
                  <a:noFill/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Проверь себя</a:t>
            </a:r>
            <a:endParaRPr lang="ru-RU" sz="9600" b="1" dirty="0">
              <a:ln w="11430">
                <a:noFill/>
              </a:ln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00702"/>
            <a:ext cx="271464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0034" y="357166"/>
            <a:ext cx="3143272" cy="160043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раздел: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Растения.</a:t>
            </a:r>
            <a:endParaRPr lang="ru-RU" sz="2000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Шиповник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Роза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Колокольчик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6" y="357166"/>
            <a:ext cx="3143272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раздел: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Животные.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Белый медведь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Заяц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Соболь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1472" y="2285992"/>
            <a:ext cx="3071834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раздел: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Плоды и ягоды.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Вишня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Брусника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Абрикос</a:t>
            </a: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929058" y="2143116"/>
            <a:ext cx="4000528" cy="1600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 раздел: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Грибы.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-Мухомор красный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Подберезовик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Дождевики</a:t>
            </a:r>
          </a:p>
          <a:p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2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1000108"/>
            <a:ext cx="300036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8596" y="3929066"/>
            <a:ext cx="3214710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раздел: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Деревья.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Баобаб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Берёза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Кипарис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00496" y="4000504"/>
            <a:ext cx="3929090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раздел: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Птицы.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Колибри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Снегирь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Жаворонок</a:t>
            </a:r>
          </a:p>
          <a:p>
            <a:endParaRPr lang="ru-RU" dirty="0"/>
          </a:p>
        </p:txBody>
      </p:sp>
      <p:pic>
        <p:nvPicPr>
          <p:cNvPr id="15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4071943"/>
            <a:ext cx="197511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3446"/>
            <a:ext cx="4510088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4282" y="1071546"/>
            <a:ext cx="4214842" cy="156966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 раздел: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Знаменитые места.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Эйфелева башня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Египетские пирамиды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Кремль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14876" y="1142984"/>
            <a:ext cx="4143404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8 раздел: -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Народный промысел.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Гжель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 Дымковская роспись 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</a:t>
            </a: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Жостовская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357422" y="3214686"/>
            <a:ext cx="3857652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9 раздел: -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Детские писатели.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вопрос: - И.А.Крылов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вопрос: -А.С.Пушкин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вопрос: - Г.Х.Андерсен</a:t>
            </a:r>
          </a:p>
          <a:p>
            <a:endParaRPr lang="ru-RU" dirty="0"/>
          </a:p>
        </p:txBody>
      </p:sp>
      <p:pic>
        <p:nvPicPr>
          <p:cNvPr id="12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0"/>
            <a:ext cx="300036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3857628"/>
            <a:ext cx="197511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5" name="Picture 2" descr="D:\MY DOCUMENTS\МАРИНА\За страницами учебника\картинки\радуга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1500" y="0"/>
            <a:ext cx="1028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631" name="Прямоугольник 3"/>
          <p:cNvSpPr/>
          <p:nvPr/>
        </p:nvSpPr>
        <p:spPr>
          <a:xfrm>
            <a:off x="1071538" y="1857364"/>
            <a:ext cx="7786742" cy="156966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>
                  <a:noFill/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9600" b="1" dirty="0">
              <a:ln w="11430">
                <a:noFill/>
              </a:ln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r"/>
            <a:endParaRPr lang="ru-RU" sz="4000" b="1" i="1" dirty="0" smtClean="0">
              <a:solidFill>
                <a:srgbClr val="FF0000"/>
              </a:solidFill>
            </a:endParaRPr>
          </a:p>
          <a:p>
            <a:pPr algn="r"/>
            <a:endParaRPr lang="zh-CN" altLang="en-US"/>
          </a:p>
          <a:p>
            <a:endParaRPr lang="ru-RU" sz="4000" dirty="0"/>
          </a:p>
        </p:txBody>
      </p:sp>
      <p:pic>
        <p:nvPicPr>
          <p:cNvPr id="2097155" name="Picture 2" descr="i?id=82454489-15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571480"/>
            <a:ext cx="2592288" cy="21297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97157" name="Picture 3" descr="D:\MY DOCUMENTS\МАРИНА\За страницами учебника\картинки\радуга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0"/>
            <a:ext cx="270033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5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71678"/>
            <a:ext cx="4143372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86248" y="2071678"/>
            <a:ext cx="450059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Здравствуйте, дорогие ребята! Сегодня у нас новая игра. Игра  проводится в форме викторины. Викторина называется «Всезнайка".  Значит ,мы будем знакомиться с теми, кто нас окружает.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Викторина состоит из 10 разделов. В каждом разделе будут задаваться по 3 вопроса. Кто ответит правильно, тот получает звездочку. В конце викторины сосчитаем, кто и сколько набрал звездочек. У кого больше звездочек, тот побеждает. Итак, начинаем!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5" descr="D:\MY DOCUMENTS\МАРИНА\За страницами учебника\картинки\радуга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19150" y="0"/>
            <a:ext cx="99631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595" name="Прямоугольник 3"/>
          <p:cNvSpPr/>
          <p:nvPr/>
        </p:nvSpPr>
        <p:spPr>
          <a:xfrm rot="20682923">
            <a:off x="-255297" y="2365804"/>
            <a:ext cx="8038610" cy="4028439"/>
          </a:xfrm>
          <a:prstGeom prst="rect">
            <a:avLst/>
          </a:prstGeom>
          <a:noFill/>
          <a:scene3d>
            <a:camera prst="orthographicFront"/>
            <a:lightRig rig="soft" dir="tl">
              <a:rot lat="0" lon="0" rev="0"/>
            </a:lightRig>
          </a:scene3d>
          <a:sp3d>
            <a:bevelT w="165100" prst="coolSlant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11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Желаем успеха!!!</a:t>
            </a:r>
          </a:p>
        </p:txBody>
      </p:sp>
    </p:spTree>
  </p:cSld>
  <p:clrMapOvr>
    <a:masterClrMapping/>
  </p:clrMapOvr>
  <p:transition spd="slow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Заголовок 1"/>
          <p:cNvSpPr>
            <a:spLocks noGrp="1"/>
          </p:cNvSpPr>
          <p:nvPr>
            <p:ph type="ctrTitle"/>
          </p:nvPr>
        </p:nvSpPr>
        <p:spPr>
          <a:xfrm>
            <a:off x="1142976" y="428604"/>
            <a:ext cx="8001024" cy="1071546"/>
          </a:xfrm>
          <a:ln>
            <a:solidFill>
              <a:schemeClr val="accent5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    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раздел: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Растения.</a:t>
            </a:r>
            <a:endParaRPr lang="ru-RU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62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3771369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7158" y="3214686"/>
            <a:ext cx="8572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Georgia" pitchFamily="18" charset="0"/>
              </a:rPr>
              <a:t>1 вопрос: - Назовите растение, у которой много витаминов С?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Georgia" pitchFamily="18" charset="0"/>
              </a:rPr>
              <a:t>2 вопрос: - Какое растение называют королевой цветов.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Georgia" pitchFamily="18" charset="0"/>
              </a:rPr>
              <a:t>3 вопрос: - Назовите растение, в  честь которой назвали самозвучащий музыкальный инструмент. </a:t>
            </a:r>
            <a:endParaRPr lang="ru-RU" sz="2000" dirty="0">
              <a:latin typeface="Georgia" pitchFamily="18" charset="0"/>
            </a:endParaRPr>
          </a:p>
        </p:txBody>
      </p:sp>
      <p:pic>
        <p:nvPicPr>
          <p:cNvPr id="5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000504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57224" y="2571744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все знаем, что наша планета очень красивая. И это потому, что вокруг нас растут много красивых душистых цветов.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5">
              <a:lumMod val="40000"/>
              <a:lumOff val="60000"/>
            </a:schemeClr>
          </a:solidFill>
          <a:ln>
            <a:solidFill>
              <a:srgbClr val="FFC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ru-RU" dirty="0" smtClean="0"/>
              <a:t>                            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раздел: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Животные.</a:t>
            </a:r>
            <a:endParaRPr lang="ru-RU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64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17928" y="-717930"/>
            <a:ext cx="2278887" cy="371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14282" y="2928934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1 вопрос: - Какое животное живет в Заполярье? </a:t>
            </a:r>
          </a:p>
          <a:p>
            <a:r>
              <a:rPr lang="ru-RU" sz="2400" dirty="0" smtClean="0">
                <a:latin typeface="Georgia" pitchFamily="18" charset="0"/>
              </a:rPr>
              <a:t>2 вопрос: - Кто меняет "шубу" 2 раза в год?</a:t>
            </a:r>
            <a:endParaRPr lang="en-US" sz="2400" dirty="0" smtClean="0">
              <a:latin typeface="Georgia" pitchFamily="18" charset="0"/>
            </a:endParaRPr>
          </a:p>
          <a:p>
            <a:r>
              <a:rPr lang="ru-RU" sz="2400" dirty="0" smtClean="0">
                <a:latin typeface="Georgia" pitchFamily="18" charset="0"/>
              </a:rPr>
              <a:t>3 вопрос: - У какого из этих животных самый ценный мех? </a:t>
            </a:r>
          </a:p>
          <a:p>
            <a:endParaRPr lang="ru-RU" sz="2400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785926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Мы не представляем нашу планету без животных. Вы все знаете, что они - братья наши меньшие. Поэтому мы должны                             за ними ухаживать, беречь. </a:t>
            </a:r>
          </a:p>
          <a:p>
            <a:endParaRPr lang="ru-RU" dirty="0"/>
          </a:p>
        </p:txBody>
      </p:sp>
      <p:pic>
        <p:nvPicPr>
          <p:cNvPr id="6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4143380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80021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раздел: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Плоды и ягоды.</a:t>
            </a:r>
            <a:endParaRPr lang="ru-RU" sz="28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3143248"/>
            <a:ext cx="757242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Какая ягода славится свойствами: повышает аппетит и пользуется как отхаркивающее средство?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Какие из этих ягод мы собираем до поздней осени?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Из каких плодов можно получить сушенные - урюк и курага? </a:t>
            </a:r>
          </a:p>
          <a:p>
            <a:endParaRPr lang="ru-RU" dirty="0"/>
          </a:p>
        </p:txBody>
      </p:sp>
      <p:pic>
        <p:nvPicPr>
          <p:cNvPr id="7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8227" y="4364829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3771369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85852" y="2357430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В летнее и в осеннее время года мы любим  собирать ягоды. Потому что они очень вкусные и полезные. Большинство людей запасаются на зиму. </a:t>
            </a:r>
          </a:p>
          <a:p>
            <a:endParaRPr lang="ru-RU" dirty="0"/>
          </a:p>
        </p:txBody>
      </p:sp>
      <p:pic>
        <p:nvPicPr>
          <p:cNvPr id="10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4643446"/>
            <a:ext cx="4857750" cy="170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43314"/>
            <a:ext cx="4357688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57256"/>
          </a:xfr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раздел: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Грибы.</a:t>
            </a:r>
            <a:endParaRPr lang="ru-RU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2285992"/>
            <a:ext cx="77153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Среди перечисленных грибов есть несъедобный гриб. Назовите его.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Какой гриб растет в березовых лесах?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Молодые плоды этого гриба съедобны. Назовите его.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1357298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Когда собираем грибы, мы должны знать: съедобны эти грибы или нет. И лучше всего ходить за грибами со взрослыми.</a:t>
            </a:r>
          </a:p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8227" y="4364829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1"/>
            <a:ext cx="4786314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98888"/>
            <a:ext cx="4357688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57256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5 раздел: </a:t>
            </a:r>
            <a:r>
              <a:rPr lang="ru-RU" b="1" dirty="0" smtClean="0">
                <a:solidFill>
                  <a:srgbClr val="C00000"/>
                </a:solidFill>
              </a:rPr>
              <a:t>Деревья.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14480" y="2428868"/>
            <a:ext cx="65722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Какое из  деревьев самое толстое в мире?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Самое распространенное дерево в России?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Высота этого дерева может достигнуть до 30 метров?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1785926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Наш край богат многочисленными лесами. И мы его должны беречь и охранять.</a:t>
            </a:r>
          </a:p>
          <a:p>
            <a:endParaRPr lang="ru-RU" dirty="0"/>
          </a:p>
        </p:txBody>
      </p:sp>
      <p:pic>
        <p:nvPicPr>
          <p:cNvPr id="7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364829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0"/>
            <a:ext cx="4786314" cy="164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Picture 3" descr="D:\MY DOCUMENTS\МАРИНА\За страницами учебника\картинки\радуга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98888"/>
            <a:ext cx="4357688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29684" cy="78581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раздел: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Птицы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786058"/>
            <a:ext cx="757242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вопрос: - Назовите самую маленькую птицу в мире?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вопрос: - Какая птица имеет красную грудку и прилетает только зимой?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вопрос: - Самец этой птицы славится своим пением. Назовите.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1643050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каждую весну к нам прилетают очень много перелетных птиц, потому что любят наш край. Здесь они вьют гнезда и размножаются, а улетают обратно поздней осенью.</a:t>
            </a:r>
          </a:p>
          <a:p>
            <a:endParaRPr lang="ru-RU" dirty="0"/>
          </a:p>
        </p:txBody>
      </p:sp>
      <p:pic>
        <p:nvPicPr>
          <p:cNvPr id="7" name="Picture 6" descr="D:\MY DOCUMENTS\МАРИНА\За страницами учебника\картинки\радуга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364829"/>
            <a:ext cx="1755773" cy="2493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D:\MY DOCUMENTS\МАРИНА\За страницами учебника\картинки\радуга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285728"/>
            <a:ext cx="4786314" cy="135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 страницами учебника 1-4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/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879</Words>
  <Application>Microsoft Office PowerPoint</Application>
  <PresentationFormat>Экран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За страницами учебника 1-41</vt:lpstr>
      <vt:lpstr>Слайд 1</vt:lpstr>
      <vt:lpstr>Слайд 2</vt:lpstr>
      <vt:lpstr>Слайд 3</vt:lpstr>
      <vt:lpstr>       1 раздел: Растения.</vt:lpstr>
      <vt:lpstr>                             2 раздел: Животные.</vt:lpstr>
      <vt:lpstr>Слайд 6</vt:lpstr>
      <vt:lpstr>Слайд 7</vt:lpstr>
      <vt:lpstr>Слайд 8</vt:lpstr>
      <vt:lpstr>Слайд 9</vt:lpstr>
      <vt:lpstr>7 раздел: Знаменитые места. </vt:lpstr>
      <vt:lpstr>Слайд 11</vt:lpstr>
      <vt:lpstr>8 раздел: - - Детские писатели.</vt:lpstr>
      <vt:lpstr>Слайд 13</vt:lpstr>
      <vt:lpstr>Слайд 14</vt:lpstr>
      <vt:lpstr>Слайд 15</vt:lpstr>
      <vt:lpstr>Слайд 16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 ADMIN</dc:creator>
  <cp:lastModifiedBy>Admin</cp:lastModifiedBy>
  <cp:revision>14</cp:revision>
  <dcterms:created xsi:type="dcterms:W3CDTF">2012-04-05T15:43:35Z</dcterms:created>
  <dcterms:modified xsi:type="dcterms:W3CDTF">2020-06-09T08:45:02Z</dcterms:modified>
</cp:coreProperties>
</file>