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5" r:id="rId21"/>
    <p:sldId id="286" r:id="rId22"/>
    <p:sldId id="260" r:id="rId23"/>
    <p:sldId id="270" r:id="rId24"/>
    <p:sldId id="287" r:id="rId25"/>
    <p:sldId id="263" r:id="rId26"/>
    <p:sldId id="265" r:id="rId27"/>
    <p:sldId id="266" r:id="rId28"/>
    <p:sldId id="268" r:id="rId29"/>
    <p:sldId id="273" r:id="rId30"/>
    <p:sldId id="275" r:id="rId31"/>
    <p:sldId id="276" r:id="rId32"/>
    <p:sldId id="283" r:id="rId33"/>
    <p:sldId id="30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66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7" autoAdjust="0"/>
    <p:restoredTop sz="94628" autoAdjust="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76F03-74CD-4882-B236-B003F2D3375F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C6414-6FF2-4873-BBF7-746472E8D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354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C6414-6FF2-4873-BBF7-746472E8D6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899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0AF2F0C-3D36-44BF-903D-CB54E4749E03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6044AE-B520-4E64-B3AF-72B70BE54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8640959" cy="6192688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3794" y="5301208"/>
            <a:ext cx="7418685" cy="1152128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 фотографий, </a:t>
            </a:r>
          </a:p>
          <a:p>
            <a:pPr algn="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посвящённый Дню России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1196752"/>
            <a:ext cx="7992888" cy="2471505"/>
          </a:xfrm>
          <a:noFill/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ЛЮБЛЮ ТЕБЯ , </a:t>
            </a:r>
            <a:br>
              <a:rPr lang="ru-RU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МОЙ КРАЙ ЖАРКОВСКИЙ!</a:t>
            </a:r>
            <a:endParaRPr lang="ru-RU" sz="6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40466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МОУ «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Жарковская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СОШ №1»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633518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ауф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4355976" cy="3789040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тор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355977" y="2383011"/>
            <a:ext cx="4788024" cy="447498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9552" y="4653136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latin typeface="Monotype Corsiva" pitchFamily="66" charset="0"/>
              </a:rPr>
              <a:t>Жегулов</a:t>
            </a:r>
            <a:r>
              <a:rPr lang="ru-RU" sz="3200" b="1" dirty="0" smtClean="0">
                <a:latin typeface="Monotype Corsiva" pitchFamily="66" charset="0"/>
              </a:rPr>
              <a:t> Данила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49bdcfd-b38d-4f72-a760-f121ed1c7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1" y="616530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Любавина Надежда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24552f1-1343-4a2d-b9c3-0dad1c4ae0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6237312"/>
            <a:ext cx="3491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Любавина Надежда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2063307-74b9-4e82-8a7f-2b3ce94cca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260648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Матвеева  Анастасия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f58ebfd-f4ba-45cb-af8b-6ba176f4a8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116632"/>
            <a:ext cx="3595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Матвеева  Анастасия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020caf1-9267-4330-832d-e296eecdb4d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116632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Николаева  Варвара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69c3745-80e7-4af7-96a0-dd7aa00bbaf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6237312"/>
            <a:ext cx="45078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             Николаева  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Варвара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e129f20-0453-49c5-bb55-fc1055294313.jpg"/>
          <p:cNvPicPr>
            <a:picLocks noChangeAspect="1"/>
          </p:cNvPicPr>
          <p:nvPr/>
        </p:nvPicPr>
        <p:blipFill>
          <a:blip r:embed="rId2" cstate="print">
            <a:lum contrast="-10000"/>
          </a:blip>
          <a:srcRect t="12201" b="12200"/>
          <a:stretch>
            <a:fillRect/>
          </a:stretch>
        </p:blipFill>
        <p:spPr>
          <a:xfrm>
            <a:off x="0" y="0"/>
            <a:ext cx="3857625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e0257727-cf97-4aff-b660-2fcfd19f7cfd.jpg"/>
          <p:cNvPicPr>
            <a:picLocks noChangeAspect="1"/>
          </p:cNvPicPr>
          <p:nvPr/>
        </p:nvPicPr>
        <p:blipFill>
          <a:blip r:embed="rId3" cstate="print"/>
          <a:srcRect t="29000" b="30050"/>
          <a:stretch>
            <a:fillRect/>
          </a:stretch>
        </p:blipFill>
        <p:spPr>
          <a:xfrm>
            <a:off x="3851921" y="3005419"/>
            <a:ext cx="5292080" cy="3852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05273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Редькина  Алёна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ac9ea79-2111-4665-b234-df80c484a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33265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Якушев   Данила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611-WA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908720"/>
            <a:ext cx="208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Monotype Corsiva" pitchFamily="66" charset="0"/>
            </a:endParaRPr>
          </a:p>
          <a:p>
            <a:pPr algn="ctr"/>
            <a:endParaRPr lang="ru-RU" sz="3200" b="1" dirty="0" smtClean="0">
              <a:latin typeface="Monotype Corsiva" pitchFamily="66" charset="0"/>
            </a:endParaRPr>
          </a:p>
          <a:p>
            <a:pPr algn="ctr"/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err="1" smtClean="0">
                <a:latin typeface="Monotype Corsiva" pitchFamily="66" charset="0"/>
              </a:rPr>
              <a:t>Теребейкин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Павел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21" y="2492896"/>
            <a:ext cx="5051479" cy="46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548680"/>
            <a:ext cx="7056784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НОМИНАЦИЯ</a:t>
            </a: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«ПРИРОДА ЖАРКОВСКОГО КРАЯ»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704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611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2060848"/>
            <a:ext cx="27363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Monotype Corsiva" pitchFamily="66" charset="0"/>
              </a:rPr>
              <a:t>Теребейкин</a:t>
            </a:r>
            <a:endParaRPr lang="ru-RU" sz="3200" b="1" dirty="0" smtClean="0"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Павел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21" y="2492896"/>
            <a:ext cx="5051479" cy="46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48680"/>
            <a:ext cx="7704856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НОМИНАЦИЯ</a:t>
            </a: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«ЛЮДИ ЗЕМЛИ ЖАРКОВСКОЙ»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704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пытов данила 2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81328"/>
            <a:ext cx="449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Копытов Данила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37667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00610-WA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6309320"/>
            <a:ext cx="3312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Палюх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Софья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06452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21" y="2492896"/>
            <a:ext cx="5051479" cy="46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48680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НОМИНАЦИЯ</a:t>
            </a:r>
          </a:p>
          <a:p>
            <a:pPr algn="ctr"/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«ДОСТОПРИМЕЧАТЕЛЬНОСТИ ЖАРКОВСКОГО РАЙОНА»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704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адявина ва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6165304"/>
            <a:ext cx="3635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Бадявина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 Варвара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16628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610-WA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65304"/>
            <a:ext cx="32038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Палюх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Софья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54395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610-WA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7" y="0"/>
            <a:ext cx="59046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602128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Monotype Corsiva" pitchFamily="66" charset="0"/>
              </a:rPr>
              <a:t>Лущёв</a:t>
            </a:r>
            <a:r>
              <a:rPr lang="ru-RU" sz="3200" dirty="0" smtClean="0">
                <a:solidFill>
                  <a:schemeClr val="bg1"/>
                </a:solidFill>
                <a:latin typeface="Monotype Corsiva" pitchFamily="66" charset="0"/>
              </a:rPr>
              <a:t> Денис</a:t>
            </a:r>
            <a:endParaRPr lang="ru-RU" sz="32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59302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610-WA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096" y="0"/>
            <a:ext cx="9787498" cy="738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09320"/>
            <a:ext cx="277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Лущёва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Дарья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666479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00610-WA0013.jpg"/>
          <p:cNvPicPr>
            <a:picLocks noChangeAspect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>
          <a:xfrm>
            <a:off x="1547664" y="0"/>
            <a:ext cx="66967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2520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Лущёва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Дарья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6841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адявина 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6237312"/>
            <a:ext cx="40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Бадявина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Варвара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865683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610-WA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114"/>
            <a:ext cx="9144000" cy="6779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6237312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Лущёва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Дарья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89988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4499992" cy="4499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ром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499992" y="2574032"/>
            <a:ext cx="4644009" cy="428396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980728"/>
            <a:ext cx="28312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latin typeface="Monotype Corsiva" pitchFamily="66" charset="0"/>
              </a:rPr>
              <a:t>Жегулов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 smtClean="0">
                <a:latin typeface="Monotype Corsiva" pitchFamily="66" charset="0"/>
              </a:rPr>
              <a:t> Данила</a:t>
            </a:r>
            <a:endParaRPr lang="ru-RU" sz="3200" b="1" dirty="0" smtClean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546971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282934b-b5fb-4bcf-bba2-feeaef377f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7128792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И вновь мои </a:t>
            </a:r>
            <a:r>
              <a:rPr lang="ru-RU" sz="32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Ж</a:t>
            </a:r>
            <a:r>
              <a:rPr lang="ru-RU" sz="32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арковские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места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Я вижу и от радости сияю.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Гляжу на даль знакомую с моста, 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Как будто двери в детство открываю.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Ах, сколько здесь по берегам красот: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Стога. Поля. И видно издалёка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Межа трудолюбивая несёт 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Тяжёлых брёвен вереницу  к </a:t>
            </a:r>
            <a:r>
              <a:rPr lang="ru-RU" sz="32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ДОКу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Я на места родимые гляжу,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Гляжу, как на картину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евитана.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Мою любовь я к ним не остужу:</a:t>
            </a:r>
          </a:p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Они – моё величие и тайна.</a:t>
            </a:r>
          </a:p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                      А.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узьмин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33478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. Бадяв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6381328"/>
            <a:ext cx="396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Бадявина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Варвара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734362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удкова валерия 2Б к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6237312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Лукашёва Анна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ртов никита 2б  закат над щучье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008" y="630932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Кутузова Анастасия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аманская виктория 2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37312"/>
            <a:ext cx="39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Шаманский Никита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шаманская в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33265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Шаманская Виктория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610-WA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6309320"/>
            <a:ext cx="30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Палюх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Софья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500</TotalTime>
  <Words>173</Words>
  <Application>Microsoft Office PowerPoint</Application>
  <PresentationFormat>Экран (4:3)</PresentationFormat>
  <Paragraphs>64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ЛЮБЛЮ ТЕБЯ ,  МОЙ КРАЙ ЖАРКОВСКИЙ!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КРАЙ РОДНОЙ,  МОЙ КРАй ЖАРКОВСКИЙ</dc:title>
  <dc:creator>Ольга</dc:creator>
  <cp:lastModifiedBy>Admin</cp:lastModifiedBy>
  <cp:revision>52</cp:revision>
  <dcterms:created xsi:type="dcterms:W3CDTF">2013-03-31T09:29:18Z</dcterms:created>
  <dcterms:modified xsi:type="dcterms:W3CDTF">2020-06-11T08:59:46Z</dcterms:modified>
</cp:coreProperties>
</file>