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70" r:id="rId8"/>
    <p:sldId id="263" r:id="rId9"/>
    <p:sldId id="259" r:id="rId10"/>
    <p:sldId id="260" r:id="rId11"/>
    <p:sldId id="269" r:id="rId12"/>
    <p:sldId id="268" r:id="rId13"/>
    <p:sldId id="267" r:id="rId14"/>
    <p:sldId id="262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5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0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11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80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3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5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2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3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4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8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6B2631-30F4-4ED3-A065-AAF058F4BDE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B38D55-BD78-45D3-A649-DF31232C0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86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8" y="1302327"/>
            <a:ext cx="10778836" cy="317269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7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«Тверская область»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 и детей младшего школьного возраста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408261"/>
              </p:ext>
            </p:extLst>
          </p:nvPr>
        </p:nvGraphicFramePr>
        <p:xfrm>
          <a:off x="1180602" y="447682"/>
          <a:ext cx="9906000" cy="562483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 ТО «ЦЕНТР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РАЗВИТИЯ ТВОРЧЕСТВА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И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МОЛОДЕЖИ</a:t>
                      </a:r>
                      <a:r>
                        <a:rPr lang="ru-RU" sz="18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ТВЕРСКОЙ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20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2255" y="6054436"/>
            <a:ext cx="7384472" cy="5126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Афанасию Никитину. г. Тверь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7170" name="Picture 2" descr="https://v-perm.ru/wp-content/uploads/pamyatnik-afanasiyu-nikit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38" y="166255"/>
            <a:ext cx="8598786" cy="57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092" y="6048808"/>
            <a:ext cx="10806544" cy="78970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Михаилу Тверскому. г. Тверь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9218" name="Picture 2" descr="https://valrus.com/upload/iblock/be2/be2d9ffda52db0f1a072b32d14390c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42970"/>
            <a:ext cx="8880764" cy="57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4871" y="6213763"/>
            <a:ext cx="5361709" cy="12884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Волжский мост.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Тверь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83" y="152398"/>
            <a:ext cx="7884062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308" y="6220691"/>
            <a:ext cx="4849091" cy="9421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Путевой дворец.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г.Тверь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11266" name="Picture 2" descr="https://cdn.photosight.ru/img/2/f60/674839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193963"/>
            <a:ext cx="8836025" cy="58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5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921473" y="2928719"/>
            <a:ext cx="3999568" cy="1998616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44766"/>
              </p:ext>
            </p:extLst>
          </p:nvPr>
        </p:nvGraphicFramePr>
        <p:xfrm>
          <a:off x="2885496" y="447682"/>
          <a:ext cx="8201105" cy="387731"/>
        </p:xfrm>
        <a:graphic>
          <a:graphicData uri="http://schemas.openxmlformats.org/drawingml/2006/table">
            <a:tbl>
              <a:tblPr/>
              <a:tblGrid>
                <a:gridCol w="8201105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область в рисунках детей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12290" name="Picture 2" descr="http://kalinin-adm.ru/images/news/3072/WP_20181020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40" y="1302327"/>
            <a:ext cx="1825625" cy="32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xn--80abckcd3bdvdresj7b2g.xn--p1ai/upload/iblock/701/20180620_10452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7" y="902199"/>
            <a:ext cx="2940553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kalinin-adm.ru/images/news/3072/IMG_20181022_122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1" y="3077869"/>
            <a:ext cx="4696692" cy="35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xn--80adjapb7awdo4m.xn--80aaccp4ajwpkgbl4lpb.xn--p1ai/upload/resize_cache/iblock/bc3/1000_700_2/20180620_104957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13" y="3762013"/>
            <a:ext cx="3973081" cy="27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xn--90anlffn.xn--80aaccp4ajwpkgbl4lpb.xn--p1ai/files/20170616_145907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5" y="1517728"/>
            <a:ext cx="3408218" cy="50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505" y="154584"/>
            <a:ext cx="10572786" cy="64263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какое твое любимое место в Тверской области?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Нарисуй!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 в конкурсе «Мой Тверской край», посвященном Дню герба и флага Тверской области </a:t>
            </a: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13314" name="Picture 2" descr="https://vr-vyksa.ru/media/images/deti-risuiut.width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3" y="1399309"/>
            <a:ext cx="4919066" cy="36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8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6" y="155229"/>
            <a:ext cx="9188107" cy="64810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707090" y="4475018"/>
            <a:ext cx="69273" cy="19396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7171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2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11891" y="6858000"/>
            <a:ext cx="180109" cy="3047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1026" name="Picture 2" descr="https://xn--g1abnnjg.xn--80aaccp4ajwpkgbl4lpb.xn--p1ai/upload/resize_cache/iblock/69f/1800_1600_0/%D0%BA%D0%B0%D1%80%D1%82%D0%B0%20%D1%82%D0%BE%20%D1%80%D0%B5%D1%81%D1%83%D1%80%D1%81%D0%BD%D1%8B%D0%B5%20%D1%86%D0%B5%D0%BD%D1%82%D1%80%D1%8B%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94" y="1136072"/>
            <a:ext cx="6894646" cy="49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836" y="1136072"/>
            <a:ext cx="5957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расположена на западе средней части Восточно-Европейской равнины. Она протянулась на 350 км с севера на юг и на 450 км с запада на восток. Площадь региона составляет 84 201 км²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836" y="3169886"/>
            <a:ext cx="498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 1 260 379 чел. (2020 г.)</a:t>
            </a:r>
          </a:p>
        </p:txBody>
      </p:sp>
    </p:spTree>
    <p:extLst>
      <p:ext uri="{BB962C8B-B14F-4D97-AF65-F5344CB8AC3E}">
        <p14:creationId xmlns:p14="http://schemas.microsoft.com/office/powerpoint/2010/main" val="350700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0" y="1302328"/>
            <a:ext cx="346364" cy="304800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2050" name="Picture 2" descr="https://hub.ldpr.ru/media/images/tver/f3dcef9ede57ca7424cbfbd714e99e467b2f4aa08ea8da5cdfeda5898f738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3" y="117762"/>
            <a:ext cx="8783783" cy="65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0108" y="1302328"/>
            <a:ext cx="166255" cy="831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3074" name="Picture 2" descr="https://avatars.mds.yandex.net/get-zen_doc/1221393/pub_5b99983ac9e72b00a91dcc1b_5b9a534531ce1c00a963b89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1" y="136429"/>
            <a:ext cx="8648411" cy="57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398" y="6082145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Колокольня Никольского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собора. Г.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алязин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6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3708" y="6096000"/>
            <a:ext cx="6913420" cy="10113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Исток Волги.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4098" name="Picture 2" descr="https://putidorogi-nn.ru/images/stories/evropa/rossiya/tverskaya_oblast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07" y="133764"/>
            <a:ext cx="8785676" cy="58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3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9903" y="6206835"/>
            <a:ext cx="7478279" cy="5433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советскому солдату. г. Ржев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8194" name="Picture 2" descr="http://smenaplus.ru/wp-content/uploads/2020/06/getfhd-28-768x5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152929"/>
            <a:ext cx="8839200" cy="5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7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546" y="6109854"/>
            <a:ext cx="9850582" cy="7481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Нило-Столобенская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пустынь.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Осташковский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5122" name="Picture 2" descr="https://i01.fotocdn.net/s113/2c90ab0d8c31b437/public_pin_l/2552056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38" y="152400"/>
            <a:ext cx="8683625" cy="57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0527" y="6082145"/>
            <a:ext cx="7481454" cy="5818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Валунный (Чертов) мост. Торжокский район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49372"/>
              </p:ext>
            </p:extLst>
          </p:nvPr>
        </p:nvGraphicFramePr>
        <p:xfrm>
          <a:off x="1180602" y="447682"/>
          <a:ext cx="9906000" cy="290767"/>
        </p:xfrm>
        <a:graphic>
          <a:graphicData uri="http://schemas.openxmlformats.org/drawingml/2006/table">
            <a:tbl>
              <a:tblPr/>
              <a:tblGrid>
                <a:gridCol w="9906000">
                  <a:extLst>
                    <a:ext uri="{9D8B030D-6E8A-4147-A177-3AD203B41FA5}">
                      <a16:colId xmlns:a16="http://schemas.microsoft.com/office/drawing/2014/main" xmlns="" val="428303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560289"/>
                  </a:ext>
                </a:extLst>
              </a:tr>
            </a:tbl>
          </a:graphicData>
        </a:graphic>
      </p:graphicFrame>
      <p:pic>
        <p:nvPicPr>
          <p:cNvPr id="6146" name="Picture 2" descr="https://ic.pics.livejournal.com/deadokey/20997595/1257388/125738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90561"/>
            <a:ext cx="8659091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780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492</TotalTime>
  <Words>153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</dc:creator>
  <cp:lastModifiedBy>User</cp:lastModifiedBy>
  <cp:revision>40</cp:revision>
  <dcterms:created xsi:type="dcterms:W3CDTF">2020-09-08T10:14:17Z</dcterms:created>
  <dcterms:modified xsi:type="dcterms:W3CDTF">2020-10-09T10:04:57Z</dcterms:modified>
</cp:coreProperties>
</file>