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5" r:id="rId6"/>
    <p:sldId id="266" r:id="rId7"/>
    <p:sldId id="270" r:id="rId8"/>
    <p:sldId id="271" r:id="rId9"/>
    <p:sldId id="269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91120-5ACC-47D2-A991-45DB960878FB}" v="602" dt="2020-02-02T09:24:1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5321-A5C6-4738-9727-24A3F9A7D5A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7257-957D-437A-AE2B-16A83C40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9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7257-957D-437A-AE2B-16A83C40A8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0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F75C10-CE95-448E-A8CA-71AF7A29FFC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498516-1966-429B-A2D8-A8BFF181C4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.yandex.ru/" TargetMode="External"/><Relationship Id="rId2" Type="http://schemas.openxmlformats.org/officeDocument/2006/relationships/hyperlink" Target="http://www.tas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9766" y="5085184"/>
            <a:ext cx="4150706" cy="135874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r"/>
            <a:r>
              <a:rPr lang="ru-RU" dirty="0"/>
              <a:t>Выполнил работу </a:t>
            </a:r>
            <a:r>
              <a:rPr lang="ru-RU" dirty="0" err="1"/>
              <a:t>Григайтис</a:t>
            </a:r>
            <a:r>
              <a:rPr lang="ru-RU" dirty="0"/>
              <a:t> </a:t>
            </a:r>
            <a:r>
              <a:rPr lang="ru-RU" dirty="0" smtClean="0"/>
              <a:t>Ярослав, учащийся 5 класса </a:t>
            </a:r>
          </a:p>
          <a:p>
            <a:pPr algn="r"/>
            <a:r>
              <a:rPr lang="ru-RU" dirty="0" smtClean="0"/>
              <a:t>МОУ «Жарковская СОШ №1»</a:t>
            </a:r>
            <a:endParaRPr lang="ru-RU" dirty="0"/>
          </a:p>
          <a:p>
            <a:pPr algn="r"/>
            <a:r>
              <a:rPr lang="ru-RU" dirty="0" smtClean="0"/>
              <a:t>Руководитель Константинова </a:t>
            </a:r>
            <a:r>
              <a:rPr lang="ru-RU" dirty="0" smtClean="0"/>
              <a:t>И.Е., </a:t>
            </a:r>
          </a:p>
          <a:p>
            <a:pPr algn="r"/>
            <a:r>
              <a:rPr lang="ru-RU" dirty="0" smtClean="0"/>
              <a:t>учитель русского языка и литературы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</p:spPr>
        <p:txBody>
          <a:bodyPr/>
          <a:lstStyle/>
          <a:p>
            <a:r>
              <a:rPr lang="ru-RU" sz="1000" dirty="0" smtClean="0"/>
              <a:t>Епархиальный конкурс детского и юношеского творчества «Герои Отечества </a:t>
            </a:r>
            <a:r>
              <a:rPr lang="en-US" sz="1000" dirty="0" err="1" smtClean="0"/>
              <a:t>xIII</a:t>
            </a:r>
            <a:r>
              <a:rPr lang="en-US" sz="1000" dirty="0" smtClean="0"/>
              <a:t> – XXI </a:t>
            </a:r>
            <a:r>
              <a:rPr lang="ru-RU" sz="1000" dirty="0" smtClean="0"/>
              <a:t>веков»</a:t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номинация «мы – наследники  побед!»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тема</a:t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dirty="0" smtClean="0"/>
              <a:t>Алексей </a:t>
            </a:r>
            <a:r>
              <a:rPr lang="ru-RU" dirty="0" err="1"/>
              <a:t>петрович</a:t>
            </a:r>
            <a:r>
              <a:rPr lang="ru-RU" dirty="0"/>
              <a:t> </a:t>
            </a:r>
            <a:r>
              <a:rPr lang="ru-RU" dirty="0" err="1" smtClean="0"/>
              <a:t>маресьев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подвиг настоящего человека</a:t>
            </a:r>
            <a:endParaRPr lang="ru-RU" sz="2400" dirty="0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9F61298-6638-4F8D-AA49-9972D2EF9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348127" cy="1832952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робка, знак, флаг&#10;&#10;Автоматически созданное описание">
            <a:extLst>
              <a:ext uri="{FF2B5EF4-FFF2-40B4-BE49-F238E27FC236}">
                <a16:creationId xmlns:a16="http://schemas.microsoft.com/office/drawing/2014/main" xmlns="" id="{019A75E1-FF2C-46B3-B739-AE4A85C4D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2085"/>
            <a:ext cx="1046416" cy="1832952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мужчина, однородный,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6A2CE0D-C501-4DC0-BEAB-51254FD30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870" y="3731964"/>
            <a:ext cx="2113866" cy="29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1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7924800" cy="796950"/>
          </a:xfrm>
        </p:spPr>
        <p:txBody>
          <a:bodyPr/>
          <a:lstStyle/>
          <a:p>
            <a:pPr algn="ctr"/>
            <a:r>
              <a:rPr lang="ru-RU" sz="2000" dirty="0" smtClean="0"/>
              <a:t>источники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91703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www.tass.ru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www.zen.yandex.ru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www.wikipedia.org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51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276872"/>
            <a:ext cx="7924800" cy="3438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2772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46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Начало </a:t>
            </a:r>
            <a:r>
              <a:rPr lang="ru-RU" dirty="0" smtClean="0"/>
              <a:t>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052736"/>
            <a:ext cx="3600400" cy="4752528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sz="2100" dirty="0"/>
              <a:t>Советский военный летчик, герой Советского Союза Алексей Петрович </a:t>
            </a:r>
            <a:r>
              <a:rPr lang="ru-RU" sz="2100" dirty="0" err="1"/>
              <a:t>Маресьев</a:t>
            </a:r>
            <a:r>
              <a:rPr lang="ru-RU" sz="2100" dirty="0"/>
              <a:t> родился 20 мая 1916 года. Умер 18 мая 2001 года</a:t>
            </a:r>
            <a:endParaRPr lang="en-US" sz="2100" dirty="0"/>
          </a:p>
          <a:p>
            <a:pPr marL="18288" indent="0">
              <a:buNone/>
            </a:pPr>
            <a:r>
              <a:rPr lang="ru-RU" sz="2100" dirty="0"/>
              <a:t>Алексей Маресьев родился в городе Камышине. Отец, Петр Авдеевич Маресьев, умер, когда Алеше было всего 3 года. Мать, Екатерина Никитична, работала уборщицей и воспитывала троих сыновей – Петра, Николая и Алексея</a:t>
            </a:r>
            <a:endParaRPr lang="en-US" sz="2100" dirty="0"/>
          </a:p>
          <a:p>
            <a:pPr marL="18288" indent="0">
              <a:buNone/>
            </a:pPr>
            <a:r>
              <a:rPr lang="ru-RU" sz="2100" dirty="0"/>
              <a:t>После окончания школы в Камышине Маресьев получил специальность токаря по металлу в училище при лесозаводе и там же начал свою трудовую деятельность. Дважды подавал документы в летное училище, но их возвращали, так как Алексей в детстве перенес очень тяжелую форму малярии, подорвавшую здоровье и приведшую к ревматизму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79" y="1268760"/>
            <a:ext cx="2476963" cy="3501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4478" y="4769768"/>
            <a:ext cx="24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              </a:t>
            </a:r>
            <a:r>
              <a:rPr lang="ru-RU" sz="1000" dirty="0" smtClean="0"/>
              <a:t>    Алексей </a:t>
            </a:r>
            <a:r>
              <a:rPr lang="ru-RU" sz="1000" dirty="0"/>
              <a:t>Петрович </a:t>
            </a:r>
            <a:r>
              <a:rPr lang="ru-RU" sz="1000" dirty="0" err="1"/>
              <a:t>Маресьев</a:t>
            </a:r>
            <a:endParaRPr lang="ru-RU" sz="1000" dirty="0"/>
          </a:p>
          <a:p>
            <a:r>
              <a:rPr lang="ru-RU" sz="1000" dirty="0"/>
              <a:t>                                1916-2001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5EAC84C-E885-4F8E-965C-D259B38B73D6}"/>
              </a:ext>
            </a:extLst>
          </p:cNvPr>
          <p:cNvSpPr/>
          <p:nvPr/>
        </p:nvSpPr>
        <p:spPr>
          <a:xfrm rot="3958232">
            <a:off x="7020272" y="3176975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18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20" y="317550"/>
            <a:ext cx="8229600" cy="663177"/>
          </a:xfrm>
        </p:spPr>
        <p:txBody>
          <a:bodyPr>
            <a:normAutofit/>
          </a:bodyPr>
          <a:lstStyle/>
          <a:p>
            <a:r>
              <a:rPr lang="ru-RU" dirty="0"/>
              <a:t> Карьера </a:t>
            </a:r>
            <a:r>
              <a:rPr lang="ru-RU" dirty="0" smtClean="0"/>
              <a:t>Лётчика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7" y="1268760"/>
            <a:ext cx="3795879" cy="450433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В  1937 году был призван в армию. Вначале служил в 12-м </a:t>
            </a:r>
            <a:r>
              <a:rPr lang="ru-RU" dirty="0" err="1">
                <a:effectLst/>
              </a:rPr>
              <a:t>авиапогранотряде</a:t>
            </a:r>
            <a:r>
              <a:rPr lang="ru-RU" dirty="0">
                <a:effectLst/>
              </a:rPr>
              <a:t> на острове Сахалине, затем направлен в 30-ю Читинскую школу военных пилотов. В 1940 году получил звание младшего лейтенанта закончив </a:t>
            </a:r>
            <a:r>
              <a:rPr lang="ru-RU" dirty="0" err="1">
                <a:effectLst/>
              </a:rPr>
              <a:t>Батайское</a:t>
            </a:r>
            <a:r>
              <a:rPr lang="ru-RU" dirty="0">
                <a:effectLst/>
              </a:rPr>
              <a:t> авиационное училище им.  А. К. Серова. Там же, в Батайске, встретил войну.</a:t>
            </a:r>
            <a:endParaRPr lang="en-US" dirty="0">
              <a:effectLst/>
            </a:endParaRPr>
          </a:p>
          <a:p>
            <a:pPr marL="18288" indent="0">
              <a:buNone/>
            </a:pPr>
            <a:r>
              <a:rPr lang="ru-RU" dirty="0"/>
              <a:t>В августе 1941 года направлен на Юго-Западный фронт в 296-й истребительный авиационный полк. Первый боевой вылет Маресьева состоялся 23 августа 1941 года в районе Кривого Рога.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795879" cy="25880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D0D700-4DF8-4BE4-A4B6-C09CE2D3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36748"/>
            <a:ext cx="1798306" cy="26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870" y="58758"/>
            <a:ext cx="8229600" cy="77795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Военная </a:t>
            </a:r>
            <a:r>
              <a:rPr lang="ru-RU" dirty="0" smtClean="0"/>
              <a:t>рана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052735"/>
            <a:ext cx="4248472" cy="4752529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sz="1800" dirty="0">
                <a:effectLst/>
              </a:rPr>
              <a:t>В марте 1942 года был переброшен на Северо-Западный фронт. К этому моменту на счету летчика числилось 4 сбитых немецких самолета. 4 апреля 1942 года, во время операции по прикрытию бомбардировщиков, в бою с немцами его самолет был подбит, а сам Алексей тяжело ранен. Совершил вынужденную посадку на территории, занятой немцами. Восемнадцать суток раненный в ноги лётчик сначала на покалеченных ногах, а затем ползком пробирался к линии фронта.</a:t>
            </a:r>
            <a:endParaRPr lang="en-US" sz="1800" dirty="0">
              <a:effectLst/>
            </a:endParaRPr>
          </a:p>
          <a:p>
            <a:pPr marL="18288" indent="0">
              <a:buNone/>
            </a:pPr>
            <a:r>
              <a:rPr lang="ru-RU" sz="1800" dirty="0"/>
              <a:t>Первым его заметили отец и сын из деревни Валдайского района. Больше недели колхозники ухаживали за Маресьевым. Требовалась медицинская помощь, но в селе не было врача. В начале мая вблизи деревни приземлился самолет, пилотируемый А. Н. </a:t>
            </a:r>
            <a:r>
              <a:rPr lang="ru-RU" sz="1800" dirty="0" err="1"/>
              <a:t>Дехтяренко</a:t>
            </a:r>
            <a:r>
              <a:rPr lang="ru-RU" sz="1800" dirty="0"/>
              <a:t> и Маресьев был отправлен в Москву</a:t>
            </a: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2850375" cy="39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2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7457"/>
            <a:ext cx="3600400" cy="258981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В начале 1943 года был направлен в </a:t>
            </a:r>
            <a:r>
              <a:rPr lang="ru-RU" dirty="0" err="1">
                <a:effectLst/>
              </a:rPr>
              <a:t>Ибресинскую</a:t>
            </a:r>
            <a:r>
              <a:rPr lang="ru-RU" dirty="0">
                <a:effectLst/>
              </a:rPr>
              <a:t> летную школу.</a:t>
            </a:r>
            <a:r>
              <a:rPr lang="ru-RU" dirty="0"/>
              <a:t> </a:t>
            </a:r>
            <a:r>
              <a:rPr lang="ru-RU" dirty="0">
                <a:effectLst/>
              </a:rPr>
              <a:t>В феврале 1943 года совершил первый после ранения пробный вылет. Добился отправки на фронт. В июне 1943 года прибыл в 63-й Гвардейский истребительный авиационный полк.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606754"/>
            <a:ext cx="3816424" cy="25423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A5D62BD-11ED-44C8-AD4B-9CF9100BFA24}"/>
              </a:ext>
            </a:extLst>
          </p:cNvPr>
          <p:cNvSpPr/>
          <p:nvPr/>
        </p:nvSpPr>
        <p:spPr>
          <a:xfrm>
            <a:off x="974446" y="483637"/>
            <a:ext cx="3597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ru-RU" dirty="0"/>
              <a:t>Врачи были вынуждены ампутировать Маресьеву обе ноги в области голени, но жизнь спасли. Еще в госпитале Алексей Маресьев начал тренироваться, готовясь к тому, чтобы летать с протезами. Тренировки продолжались в санатории, куда он был направлен в сентябре 1942 года. </a:t>
            </a:r>
          </a:p>
        </p:txBody>
      </p:sp>
    </p:spTree>
    <p:extLst>
      <p:ext uri="{BB962C8B-B14F-4D97-AF65-F5344CB8AC3E}">
        <p14:creationId xmlns:p14="http://schemas.microsoft.com/office/powerpoint/2010/main" val="371428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42" y="476673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Героический </a:t>
            </a:r>
            <a:r>
              <a:rPr lang="ru-RU" dirty="0" smtClean="0"/>
              <a:t>поступок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71932"/>
            <a:ext cx="4104456" cy="3219434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1800" dirty="0">
                <a:effectLst/>
                <a:latin typeface="Times New Roman"/>
                <a:cs typeface="Times New Roman"/>
              </a:rPr>
              <a:t>20 июня 1943 года Алексей </a:t>
            </a:r>
            <a:r>
              <a:rPr lang="ru-RU" sz="1800" dirty="0" err="1">
                <a:effectLst/>
                <a:latin typeface="Times New Roman"/>
                <a:cs typeface="Times New Roman"/>
              </a:rPr>
              <a:t>Маресьев</a:t>
            </a:r>
            <a:r>
              <a:rPr lang="ru-RU" sz="1800" dirty="0">
                <a:effectLst/>
                <a:latin typeface="Times New Roman"/>
                <a:cs typeface="Times New Roman"/>
              </a:rPr>
              <a:t> во время воздушного боя спас </a:t>
            </a:r>
            <a:r>
              <a:rPr lang="ru-RU" sz="1800" dirty="0" smtClean="0">
                <a:effectLst/>
                <a:latin typeface="Times New Roman"/>
                <a:cs typeface="Times New Roman"/>
              </a:rPr>
              <a:t>двух </a:t>
            </a:r>
            <a:r>
              <a:rPr lang="ru-RU" sz="1800" dirty="0">
                <a:effectLst/>
                <a:latin typeface="Times New Roman"/>
                <a:cs typeface="Times New Roman"/>
              </a:rPr>
              <a:t>советских летчиков и сбил сразу </a:t>
            </a:r>
            <a:r>
              <a:rPr lang="ru-RU" sz="1800" dirty="0" smtClean="0">
                <a:effectLst/>
                <a:latin typeface="Times New Roman"/>
                <a:cs typeface="Times New Roman"/>
              </a:rPr>
              <a:t>два </a:t>
            </a:r>
            <a:r>
              <a:rPr lang="ru-RU" sz="1800" dirty="0">
                <a:effectLst/>
                <a:latin typeface="Times New Roman"/>
                <a:cs typeface="Times New Roman"/>
              </a:rPr>
              <a:t>вражеских истребителя </a:t>
            </a:r>
            <a:r>
              <a:rPr lang="en-US" sz="1800" dirty="0" err="1">
                <a:effectLst/>
                <a:latin typeface="Times New Roman"/>
                <a:cs typeface="Times New Roman"/>
              </a:rPr>
              <a:t>Fw</a:t>
            </a:r>
            <a:r>
              <a:rPr lang="ru-RU" sz="1800" dirty="0">
                <a:effectLst/>
                <a:latin typeface="Times New Roman"/>
                <a:cs typeface="Times New Roman"/>
              </a:rPr>
              <a:t>.190. </a:t>
            </a:r>
            <a:endParaRPr lang="ru-RU" sz="1800" dirty="0" smtClean="0">
              <a:effectLst/>
              <a:latin typeface="Times New Roman"/>
              <a:cs typeface="Times New Roman"/>
            </a:endParaRPr>
          </a:p>
          <a:p>
            <a:pPr marL="18288" indent="0" algn="ctr">
              <a:buNone/>
            </a:pPr>
            <a:r>
              <a:rPr lang="ru-RU" sz="1800" dirty="0" smtClean="0">
                <a:effectLst/>
                <a:latin typeface="Times New Roman"/>
                <a:cs typeface="Times New Roman"/>
              </a:rPr>
              <a:t>24 </a:t>
            </a:r>
            <a:r>
              <a:rPr lang="ru-RU" sz="1800" dirty="0">
                <a:effectLst/>
                <a:latin typeface="Times New Roman"/>
                <a:cs typeface="Times New Roman"/>
              </a:rPr>
              <a:t>августа 1943 года старший лейтенант А. П. </a:t>
            </a:r>
            <a:r>
              <a:rPr lang="ru-RU" sz="1800" dirty="0" err="1">
                <a:effectLst/>
                <a:latin typeface="Times New Roman"/>
                <a:cs typeface="Times New Roman"/>
              </a:rPr>
              <a:t>Маресьев</a:t>
            </a:r>
            <a:r>
              <a:rPr lang="ru-RU" sz="1800" dirty="0">
                <a:effectLst/>
                <a:latin typeface="Times New Roman"/>
                <a:cs typeface="Times New Roman"/>
              </a:rPr>
              <a:t> удостоен звания </a:t>
            </a:r>
            <a:r>
              <a:rPr lang="ru-RU" sz="1800" dirty="0" smtClean="0">
                <a:effectLst/>
                <a:latin typeface="Times New Roman"/>
                <a:cs typeface="Times New Roman"/>
              </a:rPr>
              <a:t>  Герой </a:t>
            </a:r>
            <a:r>
              <a:rPr lang="ru-RU" sz="1800" dirty="0">
                <a:effectLst/>
                <a:latin typeface="Times New Roman"/>
                <a:cs typeface="Times New Roman"/>
              </a:rPr>
              <a:t>Советского Союза</a:t>
            </a:r>
            <a:endParaRPr lang="ru-RU" sz="18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806408" cy="31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6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267" y="188154"/>
            <a:ext cx="7418157" cy="576549"/>
          </a:xfrm>
        </p:spPr>
        <p:txBody>
          <a:bodyPr>
            <a:normAutofit/>
          </a:bodyPr>
          <a:lstStyle/>
          <a:p>
            <a:r>
              <a:rPr lang="ru-RU" dirty="0"/>
              <a:t>                                </a:t>
            </a:r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548" y="692696"/>
            <a:ext cx="8136904" cy="439938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dirty="0">
                <a:effectLst/>
              </a:rPr>
              <a:t>Алексей Петрович </a:t>
            </a:r>
            <a:r>
              <a:rPr lang="ru-RU" sz="2400" dirty="0" err="1">
                <a:effectLst/>
              </a:rPr>
              <a:t>Маресьев</a:t>
            </a:r>
            <a:r>
              <a:rPr lang="ru-RU" sz="2400" dirty="0">
                <a:effectLst/>
              </a:rPr>
              <a:t> был удостоен таких наград, как: Герой Советского Союза, орден “За заслуги перед Отечеством ” 3 степени, орден Дружбы, два ордена Ленина, орден Октябрьской Революции, орден Красного Знамени, орден Красной Звезды, орден Почета и других.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5" name="Рисунок 5" descr="Изображение выглядит как человек, военный, мужчи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BACA6F5-EC9A-4628-97F9-C8639B0FB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04" y="3060108"/>
            <a:ext cx="2537603" cy="2379992"/>
          </a:xfrm>
          <a:prstGeom prst="rect">
            <a:avLst/>
          </a:prstGeom>
        </p:spPr>
      </p:pic>
      <p:pic>
        <p:nvPicPr>
          <p:cNvPr id="7" name="Рисунок 7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935D8F9-4F8D-49BE-AB0E-6CAB2DF54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62" y="3060108"/>
            <a:ext cx="3227896" cy="2380530"/>
          </a:xfrm>
          <a:prstGeom prst="rect">
            <a:avLst/>
          </a:prstGeom>
        </p:spPr>
      </p:pic>
      <p:pic>
        <p:nvPicPr>
          <p:cNvPr id="9" name="Рисунок 9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39A6595-1D1B-468C-92E0-3B17C5A76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7" y="3068960"/>
            <a:ext cx="2930824" cy="23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7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2AD1971-DEDE-49C9-AC26-79F308644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91" y="-220603"/>
            <a:ext cx="7772400" cy="1470025"/>
          </a:xfrm>
        </p:spPr>
        <p:txBody>
          <a:bodyPr/>
          <a:lstStyle/>
          <a:p>
            <a:r>
              <a:rPr lang="ru-RU" dirty="0"/>
              <a:t>Памятники в честь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алексея</a:t>
            </a:r>
            <a:r>
              <a:rPr lang="ru-RU" dirty="0" smtClean="0"/>
              <a:t> </a:t>
            </a:r>
            <a:r>
              <a:rPr lang="ru-RU" dirty="0" err="1" smtClean="0"/>
              <a:t>маресьева</a:t>
            </a:r>
            <a:endParaRPr lang="ru-RU" dirty="0"/>
          </a:p>
        </p:txBody>
      </p:sp>
      <p:pic>
        <p:nvPicPr>
          <p:cNvPr id="4" name="Рисунок 4" descr="Изображение выглядит как внешний, здание, город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98BE002-2CDD-4D65-8AB5-590B1361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2306128"/>
            <a:ext cx="1762125" cy="2590800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здание, трава, д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6414E85-2327-4460-A57E-B2FD7272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59" y="1536671"/>
            <a:ext cx="2619375" cy="1743075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ешний, мужчина, группа, катается на лыжах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3952235-6DEE-4A96-8CCB-8794D536B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294" y="1536670"/>
            <a:ext cx="2619375" cy="1743075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внешний, большой, плоский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4DA0E90-953B-4387-8967-D46BFEC3F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71" y="4417264"/>
            <a:ext cx="2797654" cy="2092265"/>
          </a:xfrm>
          <a:prstGeom prst="rect">
            <a:avLst/>
          </a:prstGeom>
        </p:spPr>
      </p:pic>
      <p:pic>
        <p:nvPicPr>
          <p:cNvPr id="12" name="Рисунок 12" descr="Изображение выглядит как внешний, трава, дерево, пар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8EF807B-A3D3-4259-B392-49BDAF05A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285" y="3968960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00808"/>
            <a:ext cx="3744416" cy="2808312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sz="1800" dirty="0">
                <a:effectLst/>
              </a:rPr>
              <a:t>18 мая 2001 года </a:t>
            </a:r>
            <a:endParaRPr lang="ru-RU" sz="1800" dirty="0" smtClean="0">
              <a:effectLst/>
            </a:endParaRPr>
          </a:p>
          <a:p>
            <a:pPr marL="18288" indent="0" algn="ctr">
              <a:buNone/>
            </a:pPr>
            <a:r>
              <a:rPr lang="ru-RU" sz="1800" dirty="0" smtClean="0">
                <a:effectLst/>
              </a:rPr>
              <a:t>в </a:t>
            </a:r>
            <a:r>
              <a:rPr lang="ru-RU" sz="1800" dirty="0">
                <a:effectLst/>
              </a:rPr>
              <a:t>Театре Российской армии у Алексея Петровича случился инфаркт. Похоронен в Москве на </a:t>
            </a:r>
            <a:r>
              <a:rPr lang="ru-RU" sz="1800" dirty="0" err="1">
                <a:effectLst/>
              </a:rPr>
              <a:t>Новодевечьем</a:t>
            </a:r>
            <a:r>
              <a:rPr lang="ru-RU" sz="1800" dirty="0">
                <a:effectLst/>
              </a:rPr>
              <a:t> кладбище</a:t>
            </a:r>
            <a:r>
              <a:rPr lang="ru-RU" sz="1800" dirty="0" smtClean="0">
                <a:effectLst/>
              </a:rPr>
              <a:t>.</a:t>
            </a:r>
          </a:p>
          <a:p>
            <a:pPr marL="18288" indent="0" algn="ctr">
              <a:buNone/>
            </a:pPr>
            <a:r>
              <a:rPr lang="ru-RU" sz="1800" dirty="0" smtClean="0"/>
              <a:t>Подвиг </a:t>
            </a:r>
            <a:r>
              <a:rPr lang="ru-RU" sz="1800" dirty="0"/>
              <a:t>Алексея Маресьева стал основой сюжета </a:t>
            </a:r>
            <a:endParaRPr lang="ru-RU" sz="1800" dirty="0" smtClean="0"/>
          </a:p>
          <a:p>
            <a:pPr marL="18288" indent="0" algn="ctr">
              <a:buNone/>
            </a:pPr>
            <a:r>
              <a:rPr lang="ru-RU" sz="1800" dirty="0" smtClean="0"/>
              <a:t>"</a:t>
            </a:r>
            <a:r>
              <a:rPr lang="ru-RU" sz="1800" dirty="0"/>
              <a:t>Повести о настоящем человеке" Бориса Полевого.</a:t>
            </a:r>
            <a:endParaRPr lang="ru-RU" sz="1800" dirty="0"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06172"/>
            <a:ext cx="230212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3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129</TotalTime>
  <Words>578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Епархиальный конкурс детского и юношеского творчества «Герои Отечества xIII – XXI веков»  номинация «мы – наследники  побед!»  тема  Алексей петрович маресьев подвиг настоящего человека</vt:lpstr>
      <vt:lpstr>Начало жизни</vt:lpstr>
      <vt:lpstr> Карьера Лётчика</vt:lpstr>
      <vt:lpstr>Военная рана</vt:lpstr>
      <vt:lpstr>Презентация PowerPoint</vt:lpstr>
      <vt:lpstr>Героический поступок</vt:lpstr>
      <vt:lpstr>                                Награды</vt:lpstr>
      <vt:lpstr>Памятники в честь  алексея маресьева</vt:lpstr>
      <vt:lpstr>Презентация PowerPoint</vt:lpstr>
      <vt:lpstr>источники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</dc:creator>
  <cp:lastModifiedBy>admin</cp:lastModifiedBy>
  <cp:revision>160</cp:revision>
  <dcterms:created xsi:type="dcterms:W3CDTF">2016-04-27T15:12:09Z</dcterms:created>
  <dcterms:modified xsi:type="dcterms:W3CDTF">2020-10-16T07:03:36Z</dcterms:modified>
</cp:coreProperties>
</file>