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6" r:id="rId4"/>
    <p:sldId id="304" r:id="rId5"/>
    <p:sldId id="264" r:id="rId6"/>
    <p:sldId id="272" r:id="rId7"/>
    <p:sldId id="271" r:id="rId8"/>
    <p:sldId id="302" r:id="rId9"/>
    <p:sldId id="278" r:id="rId10"/>
    <p:sldId id="283" r:id="rId11"/>
    <p:sldId id="286" r:id="rId12"/>
    <p:sldId id="303" r:id="rId13"/>
    <p:sldId id="311" r:id="rId14"/>
    <p:sldId id="309" r:id="rId15"/>
    <p:sldId id="31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>
        <p:scale>
          <a:sx n="80" d="100"/>
          <a:sy n="80" d="100"/>
        </p:scale>
        <p:origin x="-2514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3055F97-4D20-4BA1-A212-F40B9CD63077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858ED1B-F2B4-4B40-AC3B-48C18A3CB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5F97-4D20-4BA1-A212-F40B9CD63077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ED1B-F2B4-4B40-AC3B-48C18A3CB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5F97-4D20-4BA1-A212-F40B9CD63077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ED1B-F2B4-4B40-AC3B-48C18A3CB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5F97-4D20-4BA1-A212-F40B9CD63077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ED1B-F2B4-4B40-AC3B-48C18A3CB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5F97-4D20-4BA1-A212-F40B9CD63077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ED1B-F2B4-4B40-AC3B-48C18A3CB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5F97-4D20-4BA1-A212-F40B9CD63077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ED1B-F2B4-4B40-AC3B-48C18A3CB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055F97-4D20-4BA1-A212-F40B9CD63077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58ED1B-F2B4-4B40-AC3B-48C18A3CB1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3055F97-4D20-4BA1-A212-F40B9CD63077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858ED1B-F2B4-4B40-AC3B-48C18A3CB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5F97-4D20-4BA1-A212-F40B9CD63077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ED1B-F2B4-4B40-AC3B-48C18A3CB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5F97-4D20-4BA1-A212-F40B9CD63077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ED1B-F2B4-4B40-AC3B-48C18A3CB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5F97-4D20-4BA1-A212-F40B9CD63077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ED1B-F2B4-4B40-AC3B-48C18A3CB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4">
                <a:lumMod val="40000"/>
                <a:lumOff val="60000"/>
              </a:schemeClr>
            </a:gs>
            <a:gs pos="60000">
              <a:schemeClr val="bg1">
                <a:shade val="38000"/>
                <a:satMod val="175000"/>
              </a:schemeClr>
            </a:gs>
            <a:gs pos="0">
              <a:schemeClr val="bg1">
                <a:shade val="30000"/>
                <a:satMod val="175000"/>
              </a:schemeClr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3055F97-4D20-4BA1-A212-F40B9CD63077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858ED1B-F2B4-4B40-AC3B-48C18A3CB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 advTm="5000">
    <p:wedg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050;&#1086;&#1090;&#1105;&#1085;&#1086;&#1082;\&#1052;&#1086;&#1080;%20&#1076;&#1086;&#1082;&#1091;&#1084;&#1077;&#1085;&#1090;&#1099;\&#1052;&#1086;&#1103;%20&#1084;&#1091;&#1079;&#1099;&#1082;&#1072;\&#1053;&#1077;&#1080;&#1079;&#1074;&#1077;&#1089;&#1090;&#1085;&#1099;&#1081;%20&#1080;&#1089;&#1087;&#1086;&#1083;&#1085;&#1080;&#1090;&#1077;&#1083;&#1100;\&#1096;&#1077;&#1076;&#1077;&#1074;&#1088;&#1099;%203\18%20&#1055;&#1086;&#1083;&#1100;%20&#1052;&#1086;&#1088;&#1080;&#1072;%20-%20&#1042;%20&#1084;&#1080;&#1088;&#1077;%20&#1078;&#1080;&#1074;&#1086;&#1090;&#1085;&#1099;&#1093;.wm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2276872"/>
            <a:ext cx="5256584" cy="216024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Герои </a:t>
            </a:r>
            <a:r>
              <a:rPr lang="ru-RU" sz="5400" dirty="0" smtClean="0"/>
              <a:t>страны.</a:t>
            </a:r>
            <a:br>
              <a:rPr lang="ru-RU" sz="5400" dirty="0" smtClean="0"/>
            </a:br>
            <a:r>
              <a:rPr lang="ru-RU" sz="5400" dirty="0" smtClean="0"/>
              <a:t> </a:t>
            </a:r>
            <a:r>
              <a:rPr lang="ru-RU" sz="5400" dirty="0" smtClean="0"/>
              <a:t>    Лев </a:t>
            </a:r>
            <a:r>
              <a:rPr lang="ru-RU" sz="5400" dirty="0" err="1" smtClean="0"/>
              <a:t>Доватор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437112"/>
            <a:ext cx="4861204" cy="2232248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Подготовил: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Марков Александр, 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учащийся 9а класса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МОУ «Жарковская СОШ №1»</a:t>
            </a:r>
          </a:p>
          <a:p>
            <a:pPr algn="r"/>
            <a:endParaRPr lang="en-US" dirty="0" smtClean="0">
              <a:solidFill>
                <a:schemeClr val="tx1"/>
              </a:solidFill>
            </a:endParaRPr>
          </a:p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Руководитель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Титова </a:t>
            </a:r>
            <a:r>
              <a:rPr lang="ru-RU" dirty="0" smtClean="0">
                <a:solidFill>
                  <a:schemeClr val="tx1"/>
                </a:solidFill>
              </a:rPr>
              <a:t>Елена </a:t>
            </a:r>
            <a:r>
              <a:rPr lang="ru-RU" dirty="0" smtClean="0">
                <a:solidFill>
                  <a:schemeClr val="tx1"/>
                </a:solidFill>
              </a:rPr>
              <a:t>Юрьевна, учитель русского языка и литературы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57166"/>
            <a:ext cx="543609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Епархиальный конкурс </a:t>
            </a:r>
          </a:p>
          <a:p>
            <a:pPr algn="ctr"/>
            <a:r>
              <a:rPr lang="ru-RU" sz="2000" b="1" dirty="0" smtClean="0"/>
              <a:t>детского и юношеского творчества</a:t>
            </a:r>
          </a:p>
          <a:p>
            <a:pPr algn="ctr"/>
            <a:endParaRPr lang="ru-RU" sz="2000" b="1" dirty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«Замечательные люди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родного края» 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/>
              <a:t/>
            </a:r>
            <a:br>
              <a:rPr lang="ru-RU" sz="4800" dirty="0"/>
            </a:br>
            <a:endParaRPr lang="ru-RU" sz="1400" b="1" dirty="0"/>
          </a:p>
        </p:txBody>
      </p:sp>
      <p:pic>
        <p:nvPicPr>
          <p:cNvPr id="6" name="Picture 4" descr="C:\Users\1\Desktop\ДОВАТОР\495_322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083412">
            <a:off x="654913" y="3020054"/>
            <a:ext cx="2413000" cy="3205163"/>
          </a:xfrm>
          <a:prstGeom prst="roundRect">
            <a:avLst/>
          </a:prstGeom>
          <a:noFill/>
          <a:ln w="76200">
            <a:solidFill>
              <a:schemeClr val="tx2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"/>
            <a:ext cx="3857620" cy="252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1\Desktop\ДОВАТОР\495_322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14744" y="2708920"/>
            <a:ext cx="5429256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1\Desktop\ДОВАТОР\4_0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0" y="-1"/>
            <a:ext cx="3428992" cy="4950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5429264"/>
            <a:ext cx="3993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д. </a:t>
            </a:r>
            <a:r>
              <a:rPr lang="ru-RU" sz="2800" dirty="0" err="1" smtClean="0"/>
              <a:t>Палашкино</a:t>
            </a:r>
            <a:endParaRPr lang="ru-RU" sz="2800" dirty="0" smtClean="0"/>
          </a:p>
          <a:p>
            <a:pPr algn="ctr"/>
            <a:r>
              <a:rPr lang="ru-RU" sz="2800" dirty="0" smtClean="0"/>
              <a:t>Московская область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357554" y="415636"/>
            <a:ext cx="57864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русской деревни над Рузою речкой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Зажглась над Россией звезда,..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Пусть: «Жизнь коротка!..»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Зато память как вечность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сердцах у потомков не тлеющей свечкой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Горит с той зарницы всегда. 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3428992" cy="4357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2723" y="0"/>
            <a:ext cx="5671277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224942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41549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   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3714752"/>
            <a:ext cx="781362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Есть школы, что имя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Доватора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носят,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Одна из них наша, в ней учимся мы… 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Да, есть кем, потомкам в России гордиться!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смена героям растёт!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Пылают над Рузой рекою зарницы.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видим в них  предков застывшие лица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надеждой глядящих вперёд.  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428604"/>
            <a:ext cx="4429124" cy="5429288"/>
          </a:xfrm>
        </p:spPr>
        <p:txBody>
          <a:bodyPr>
            <a:noAutofit/>
          </a:bodyPr>
          <a:lstStyle/>
          <a:p>
            <a:pPr algn="ctr"/>
            <a:r>
              <a:rPr lang="ru-RU" sz="4400" dirty="0" err="1" smtClean="0">
                <a:ln>
                  <a:solidFill>
                    <a:srgbClr val="002060"/>
                  </a:solidFill>
                </a:ln>
              </a:rPr>
              <a:t>Л.М.Доватор</a:t>
            </a:r>
            <a:r>
              <a:rPr lang="ru-RU" sz="4400" dirty="0" smtClean="0">
                <a:ln>
                  <a:solidFill>
                    <a:srgbClr val="002060"/>
                  </a:solidFill>
                </a:ln>
              </a:rPr>
              <a:t>. </a:t>
            </a:r>
            <a:br>
              <a:rPr lang="ru-RU" sz="4400" dirty="0" smtClean="0">
                <a:ln>
                  <a:solidFill>
                    <a:srgbClr val="002060"/>
                  </a:solidFill>
                </a:ln>
              </a:rPr>
            </a:br>
            <a:r>
              <a:rPr lang="ru-RU" sz="4400" dirty="0" smtClean="0">
                <a:ln>
                  <a:solidFill>
                    <a:srgbClr val="002060"/>
                  </a:solidFill>
                </a:ln>
              </a:rPr>
              <a:t>Портрет</a:t>
            </a:r>
            <a:br>
              <a:rPr lang="ru-RU" sz="4400" dirty="0" smtClean="0">
                <a:ln>
                  <a:solidFill>
                    <a:srgbClr val="002060"/>
                  </a:solidFill>
                </a:ln>
              </a:rPr>
            </a:br>
            <a:r>
              <a:rPr lang="ru-RU" sz="4400" dirty="0" smtClean="0">
                <a:ln>
                  <a:solidFill>
                    <a:srgbClr val="002060"/>
                  </a:solidFill>
                </a:ln>
              </a:rPr>
              <a:t>местного    художника </a:t>
            </a:r>
            <a:br>
              <a:rPr lang="ru-RU" sz="4400" dirty="0" smtClean="0">
                <a:ln>
                  <a:solidFill>
                    <a:srgbClr val="002060"/>
                  </a:solidFill>
                </a:ln>
              </a:rPr>
            </a:br>
            <a:r>
              <a:rPr lang="ru-RU" sz="4400" dirty="0" smtClean="0">
                <a:ln>
                  <a:solidFill>
                    <a:srgbClr val="002060"/>
                  </a:solidFill>
                </a:ln>
              </a:rPr>
              <a:t>Г.Н. </a:t>
            </a:r>
            <a:r>
              <a:rPr lang="ru-RU" sz="4400" dirty="0" err="1" smtClean="0">
                <a:ln>
                  <a:solidFill>
                    <a:srgbClr val="002060"/>
                  </a:solidFill>
                </a:ln>
              </a:rPr>
              <a:t>Начёвко</a:t>
            </a:r>
            <a:endParaRPr lang="ru-RU" sz="4400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00062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n>
                  <a:solidFill>
                    <a:srgbClr val="002060"/>
                  </a:solidFill>
                </a:ln>
              </a:rPr>
              <a:t>ПОСВЯЩЕНИЕ  Л.М.ДОВАТОРУ</a:t>
            </a:r>
            <a:endParaRPr lang="ru-RU" i="1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428736"/>
            <a:ext cx="4244280" cy="5346651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ru-RU" sz="2600" dirty="0" smtClean="0"/>
              <a:t>Болота </a:t>
            </a:r>
            <a:r>
              <a:rPr lang="ru-RU" sz="2600" dirty="0" err="1" smtClean="0"/>
              <a:t>Жарковские</a:t>
            </a:r>
            <a:r>
              <a:rPr lang="ru-RU" sz="2600" dirty="0" smtClean="0"/>
              <a:t> тайну хранят</a:t>
            </a:r>
          </a:p>
          <a:p>
            <a:pPr marL="109728" indent="0">
              <a:buNone/>
            </a:pPr>
            <a:r>
              <a:rPr lang="ru-RU" sz="2600" dirty="0" smtClean="0"/>
              <a:t>Боев тех далёкие звуки.</a:t>
            </a:r>
          </a:p>
          <a:p>
            <a:pPr marL="109728" indent="0">
              <a:buNone/>
            </a:pPr>
            <a:r>
              <a:rPr lang="ru-RU" sz="2600" dirty="0" smtClean="0"/>
              <a:t>И ветераны ночами не спят</a:t>
            </a:r>
          </a:p>
          <a:p>
            <a:pPr marL="109728" indent="0">
              <a:buNone/>
            </a:pPr>
            <a:r>
              <a:rPr lang="ru-RU" sz="2600" dirty="0" smtClean="0"/>
              <a:t>С друзьями своими в разлуке.</a:t>
            </a:r>
          </a:p>
          <a:p>
            <a:pPr marL="109728" indent="0">
              <a:buNone/>
            </a:pPr>
            <a:r>
              <a:rPr lang="ru-RU" sz="2600" dirty="0" smtClean="0"/>
              <a:t>Собрал их </a:t>
            </a:r>
            <a:r>
              <a:rPr lang="ru-RU" sz="2600" dirty="0" err="1" smtClean="0"/>
              <a:t>Доватор</a:t>
            </a:r>
            <a:r>
              <a:rPr lang="ru-RU" sz="2600" dirty="0" smtClean="0"/>
              <a:t> под Красное знамя</a:t>
            </a:r>
          </a:p>
          <a:p>
            <a:pPr marL="109728" indent="0">
              <a:buNone/>
            </a:pPr>
            <a:r>
              <a:rPr lang="ru-RU" sz="2600" dirty="0" smtClean="0"/>
              <a:t>И конница смело рванула вперёд.</a:t>
            </a:r>
          </a:p>
          <a:p>
            <a:pPr marL="109728" indent="0">
              <a:buNone/>
            </a:pPr>
            <a:r>
              <a:rPr lang="ru-RU" sz="2600" dirty="0" smtClean="0"/>
              <a:t>В то лето войны </a:t>
            </a:r>
            <a:r>
              <a:rPr lang="ru-RU" sz="2600" dirty="0" err="1" smtClean="0"/>
              <a:t>разгоралося</a:t>
            </a:r>
            <a:r>
              <a:rPr lang="ru-RU" sz="2600" dirty="0" smtClean="0"/>
              <a:t> пламя:</a:t>
            </a:r>
          </a:p>
          <a:p>
            <a:pPr marL="109728" indent="0">
              <a:buNone/>
            </a:pPr>
            <a:r>
              <a:rPr lang="ru-RU" sz="2600" dirty="0" smtClean="0"/>
              <a:t>«Россия родная, мы – твой оплот!»</a:t>
            </a:r>
          </a:p>
          <a:p>
            <a:pPr marL="109728" indent="0">
              <a:buNone/>
            </a:pPr>
            <a:r>
              <a:rPr lang="ru-RU" sz="2600" dirty="0" err="1" smtClean="0"/>
              <a:t>Натихих</a:t>
            </a:r>
            <a:r>
              <a:rPr lang="ru-RU" sz="2600" dirty="0" smtClean="0"/>
              <a:t> болотах бои развернулись</a:t>
            </a:r>
          </a:p>
          <a:p>
            <a:pPr marL="109728" indent="0">
              <a:buNone/>
            </a:pPr>
            <a:r>
              <a:rPr lang="ru-RU" sz="2600" dirty="0" smtClean="0"/>
              <a:t>И были жестоки и страшны они.</a:t>
            </a:r>
          </a:p>
          <a:p>
            <a:pPr marL="109728" indent="0">
              <a:buNone/>
            </a:pPr>
            <a:r>
              <a:rPr lang="ru-RU" sz="2600" dirty="0" smtClean="0"/>
              <a:t>Редеющих звеньев цепочки сомкнулись:</a:t>
            </a:r>
          </a:p>
          <a:p>
            <a:pPr marL="109728" indent="0">
              <a:buNone/>
            </a:pPr>
            <a:r>
              <a:rPr lang="ru-RU" sz="2600" dirty="0" smtClean="0"/>
              <a:t>«Врага беспощадно, ребята, громи!»</a:t>
            </a:r>
          </a:p>
          <a:p>
            <a:pPr marL="109728" indent="0">
              <a:buNone/>
            </a:pPr>
            <a:r>
              <a:rPr lang="ru-RU" sz="2600" dirty="0" smtClean="0"/>
              <a:t>То голос </a:t>
            </a:r>
            <a:r>
              <a:rPr lang="ru-RU" sz="2600" dirty="0" err="1" smtClean="0"/>
              <a:t>Доватора</a:t>
            </a:r>
            <a:r>
              <a:rPr lang="ru-RU" sz="2600" dirty="0" smtClean="0"/>
              <a:t> слышен над лесом</a:t>
            </a:r>
          </a:p>
          <a:p>
            <a:pPr marL="109728" indent="0">
              <a:buNone/>
            </a:pPr>
            <a:r>
              <a:rPr lang="ru-RU" sz="2600" dirty="0" smtClean="0"/>
              <a:t>И тонущих немцев бессмысленный крик.</a:t>
            </a:r>
          </a:p>
          <a:p>
            <a:pPr marL="109728" indent="0">
              <a:buNone/>
            </a:pPr>
            <a:r>
              <a:rPr lang="ru-RU" sz="2600" dirty="0" smtClean="0"/>
              <a:t>Путь из болота был гадам отрезан,</a:t>
            </a:r>
          </a:p>
          <a:p>
            <a:pPr marL="109728" indent="0">
              <a:buNone/>
            </a:pPr>
            <a:r>
              <a:rPr lang="ru-RU" sz="2600" dirty="0" smtClean="0"/>
              <a:t>Конницы горстка спешилась вмиг.</a:t>
            </a:r>
          </a:p>
          <a:p>
            <a:pPr marL="109728" indent="0">
              <a:buNone/>
            </a:pPr>
            <a:r>
              <a:rPr lang="ru-RU" sz="2600" dirty="0" smtClean="0"/>
              <a:t>На твёрдую землю ступили копыта,</a:t>
            </a:r>
          </a:p>
          <a:p>
            <a:pPr marL="109728" indent="0">
              <a:buNone/>
            </a:pPr>
            <a:r>
              <a:rPr lang="ru-RU" sz="2600" dirty="0" smtClean="0"/>
              <a:t>А сколько в болотах осталось друзей</a:t>
            </a:r>
            <a:r>
              <a:rPr lang="ru-RU" dirty="0" smtClean="0"/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495800" cy="5275213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ru-RU" sz="2600" dirty="0" smtClean="0"/>
              <a:t> Папаха </a:t>
            </a:r>
            <a:r>
              <a:rPr lang="ru-RU" sz="2600" dirty="0" err="1" smtClean="0"/>
              <a:t>Доватора</a:t>
            </a:r>
            <a:r>
              <a:rPr lang="ru-RU" sz="2600" dirty="0" smtClean="0"/>
              <a:t> пулей пробита,</a:t>
            </a:r>
          </a:p>
          <a:p>
            <a:pPr marL="109728" indent="0">
              <a:buNone/>
            </a:pPr>
            <a:r>
              <a:rPr lang="ru-RU" sz="2600" dirty="0" smtClean="0"/>
              <a:t>И алая кровь проступила на ней.</a:t>
            </a:r>
          </a:p>
          <a:p>
            <a:pPr marL="109728" indent="0">
              <a:buNone/>
            </a:pPr>
            <a:r>
              <a:rPr lang="ru-RU" sz="2600" dirty="0" smtClean="0"/>
              <a:t>Поймав на себе осторожные взгляды,</a:t>
            </a:r>
          </a:p>
          <a:p>
            <a:pPr marL="109728" indent="0">
              <a:buNone/>
            </a:pPr>
            <a:r>
              <a:rPr lang="ru-RU" sz="2600" dirty="0" smtClean="0"/>
              <a:t>Он крикнул: «Не время нам раны латать,</a:t>
            </a:r>
          </a:p>
          <a:p>
            <a:pPr marL="109728" indent="0">
              <a:buNone/>
            </a:pPr>
            <a:r>
              <a:rPr lang="ru-RU" sz="2600" dirty="0" smtClean="0"/>
              <a:t>Пока по земле нашей ползают гады.</a:t>
            </a:r>
          </a:p>
          <a:p>
            <a:pPr marL="109728" indent="0">
              <a:buNone/>
            </a:pPr>
            <a:r>
              <a:rPr lang="ru-RU" sz="2600" dirty="0" smtClean="0"/>
              <a:t>Об отдыхе, братцы, не будем мечтать».</a:t>
            </a:r>
          </a:p>
          <a:p>
            <a:pPr marL="109728" indent="0">
              <a:buNone/>
            </a:pPr>
            <a:r>
              <a:rPr lang="ru-RU" sz="2600" dirty="0" smtClean="0"/>
              <a:t>Вдоль Межи, дорожную пыль поднимая,</a:t>
            </a:r>
          </a:p>
          <a:p>
            <a:pPr marL="109728" indent="0">
              <a:buNone/>
            </a:pPr>
            <a:r>
              <a:rPr lang="ru-RU" sz="2600" dirty="0" smtClean="0"/>
              <a:t>Под грохот орудий и канонад</a:t>
            </a:r>
          </a:p>
          <a:p>
            <a:pPr marL="109728" indent="0">
              <a:buNone/>
            </a:pPr>
            <a:r>
              <a:rPr lang="ru-RU" sz="2600" dirty="0" smtClean="0"/>
              <a:t>К </a:t>
            </a:r>
            <a:r>
              <a:rPr lang="ru-RU" sz="2600" dirty="0" err="1" smtClean="0"/>
              <a:t>Каракову</a:t>
            </a:r>
            <a:r>
              <a:rPr lang="ru-RU" sz="2600" dirty="0" smtClean="0"/>
              <a:t> конница мчится лихая:</a:t>
            </a:r>
          </a:p>
          <a:p>
            <a:pPr marL="109728" indent="0">
              <a:buNone/>
            </a:pPr>
            <a:r>
              <a:rPr lang="ru-RU" sz="2600" dirty="0" smtClean="0"/>
              <a:t>«Только вперёд и ни шагу назад!»</a:t>
            </a:r>
          </a:p>
          <a:p>
            <a:pPr marL="109728" indent="0">
              <a:buNone/>
            </a:pPr>
            <a:r>
              <a:rPr lang="ru-RU" sz="2600" dirty="0" smtClean="0"/>
              <a:t>И минуло время, бои отгремели,</a:t>
            </a:r>
          </a:p>
          <a:p>
            <a:pPr marL="109728" indent="0">
              <a:buNone/>
            </a:pPr>
            <a:r>
              <a:rPr lang="ru-RU" sz="2600" dirty="0" err="1" smtClean="0"/>
              <a:t>Доватор</a:t>
            </a:r>
            <a:r>
              <a:rPr lang="ru-RU" sz="2600" dirty="0" smtClean="0"/>
              <a:t> погиб под Москвой,</a:t>
            </a:r>
          </a:p>
          <a:p>
            <a:pPr marL="109728" indent="0">
              <a:buNone/>
            </a:pPr>
            <a:r>
              <a:rPr lang="ru-RU" sz="2600" dirty="0" smtClean="0"/>
              <a:t>Но нас защитить они всё же успели</a:t>
            </a:r>
          </a:p>
          <a:p>
            <a:pPr marL="109728" indent="0">
              <a:buNone/>
            </a:pPr>
            <a:r>
              <a:rPr lang="ru-RU" sz="2600" dirty="0" smtClean="0"/>
              <a:t>И их имена не забыть нам с тобой.</a:t>
            </a:r>
          </a:p>
          <a:p>
            <a:pPr marL="109728" indent="0">
              <a:buNone/>
            </a:pPr>
            <a:r>
              <a:rPr lang="ru-RU" sz="2600" dirty="0" smtClean="0"/>
              <a:t>                                                  К. БУРЫКИН</a:t>
            </a:r>
          </a:p>
          <a:p>
            <a:pPr marL="109728" indent="0">
              <a:buNone/>
            </a:pPr>
            <a:endParaRPr lang="ru-RU" sz="2600" b="1" dirty="0" smtClean="0"/>
          </a:p>
          <a:p>
            <a:pPr marL="109728" indent="0">
              <a:buNone/>
            </a:pPr>
            <a:endParaRPr lang="ru-RU" sz="2600" b="1" dirty="0"/>
          </a:p>
          <a:p>
            <a:pPr marL="109728" indent="0">
              <a:buNone/>
            </a:pPr>
            <a:endParaRPr lang="ru-RU" sz="2600" b="1" dirty="0" smtClean="0"/>
          </a:p>
          <a:p>
            <a:pPr marL="109728" indent="0" algn="r">
              <a:buNone/>
            </a:pPr>
            <a:r>
              <a:rPr lang="ru-RU" sz="2600" b="1" dirty="0" smtClean="0"/>
              <a:t>Впервые </a:t>
            </a:r>
            <a:r>
              <a:rPr lang="ru-RU" sz="2600" b="1" dirty="0"/>
              <a:t>опубликовано  </a:t>
            </a:r>
            <a:endParaRPr lang="ru-RU" sz="2600" b="1" dirty="0" smtClean="0"/>
          </a:p>
          <a:p>
            <a:pPr marL="109728" indent="0" algn="r">
              <a:buNone/>
            </a:pPr>
            <a:r>
              <a:rPr lang="ru-RU" sz="2600" b="1" dirty="0" smtClean="0"/>
              <a:t>25 </a:t>
            </a:r>
            <a:r>
              <a:rPr lang="ru-RU" sz="2600" b="1" dirty="0"/>
              <a:t>мая 2000 </a:t>
            </a:r>
            <a:r>
              <a:rPr lang="ru-RU" sz="2600" b="1" dirty="0" smtClean="0"/>
              <a:t>года </a:t>
            </a:r>
          </a:p>
          <a:p>
            <a:pPr marL="109728" indent="0" algn="r">
              <a:buNone/>
            </a:pPr>
            <a:r>
              <a:rPr lang="ru-RU" sz="2600" b="1" dirty="0" smtClean="0"/>
              <a:t>в газете</a:t>
            </a:r>
            <a:r>
              <a:rPr lang="ru-RU" sz="2600" b="1" dirty="0"/>
              <a:t> </a:t>
            </a:r>
            <a:r>
              <a:rPr lang="ru-RU" sz="2600" b="1" dirty="0" smtClean="0"/>
              <a:t> «</a:t>
            </a:r>
            <a:r>
              <a:rPr lang="ru-RU" sz="2600" b="1" dirty="0" smtClean="0"/>
              <a:t>Жарковский Вестник»</a:t>
            </a:r>
          </a:p>
          <a:p>
            <a:pPr marL="109728" indent="0" algn="r">
              <a:buNone/>
            </a:pPr>
            <a:r>
              <a:rPr lang="ru-RU" sz="2600" b="1" dirty="0" smtClean="0"/>
              <a:t>             </a:t>
            </a:r>
            <a:endParaRPr lang="ru-RU" sz="2600" b="1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85818"/>
          </a:xfrm>
        </p:spPr>
        <p:txBody>
          <a:bodyPr/>
          <a:lstStyle/>
          <a:p>
            <a:r>
              <a:rPr lang="ru-RU" dirty="0" smtClean="0"/>
              <a:t> 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Абызов</a:t>
            </a:r>
            <a:r>
              <a:rPr lang="ru-RU" b="1" dirty="0" smtClean="0"/>
              <a:t> В. И. </a:t>
            </a:r>
            <a:r>
              <a:rPr lang="ru-RU" b="1" dirty="0" err="1" smtClean="0"/>
              <a:t>Доватор</a:t>
            </a:r>
            <a:r>
              <a:rPr lang="ru-RU" b="1" dirty="0" smtClean="0"/>
              <a:t>.- </a:t>
            </a:r>
            <a:r>
              <a:rPr lang="ru-RU" dirty="0" smtClean="0"/>
              <a:t>М.: Политиздат, 1988.- 110с.: ил.- (Герои Советской Родины).</a:t>
            </a:r>
          </a:p>
          <a:p>
            <a:r>
              <a:rPr lang="ru-RU" b="1" dirty="0" smtClean="0"/>
              <a:t>Каменский Ю.И. Жизнь короткая, а </a:t>
            </a:r>
            <a:r>
              <a:rPr lang="ru-RU" b="1" dirty="0" err="1" smtClean="0"/>
              <a:t>слва</a:t>
            </a:r>
            <a:r>
              <a:rPr lang="ru-RU" b="1" dirty="0" smtClean="0"/>
              <a:t> долгая. </a:t>
            </a:r>
            <a:r>
              <a:rPr lang="ru-RU" dirty="0" smtClean="0"/>
              <a:t>– М.: </a:t>
            </a:r>
            <a:r>
              <a:rPr lang="ru-RU" dirty="0" err="1" smtClean="0"/>
              <a:t>Моск.рабочий</a:t>
            </a:r>
            <a:r>
              <a:rPr lang="ru-RU" dirty="0" smtClean="0"/>
              <a:t>, 1983.- 112 с., ил.- (Богатыри)</a:t>
            </a:r>
          </a:p>
          <a:p>
            <a:r>
              <a:rPr lang="ru-RU" b="1" dirty="0" smtClean="0"/>
              <a:t>Г. А. </a:t>
            </a:r>
            <a:r>
              <a:rPr lang="ru-RU" b="1" dirty="0" err="1" smtClean="0"/>
              <a:t>Толокольников</a:t>
            </a:r>
            <a:r>
              <a:rPr lang="ru-RU" b="1" dirty="0" smtClean="0"/>
              <a:t>. Человек легенды.</a:t>
            </a:r>
            <a:r>
              <a:rPr lang="ru-RU" dirty="0" smtClean="0"/>
              <a:t> –М.: Знание, 1966.- 120 с., ил.</a:t>
            </a:r>
          </a:p>
          <a:p>
            <a:r>
              <a:rPr lang="ru-RU" b="1" dirty="0" smtClean="0"/>
              <a:t>А.В.Софронов. Всё было на войне. </a:t>
            </a:r>
            <a:r>
              <a:rPr lang="ru-RU" dirty="0" smtClean="0"/>
              <a:t>– Ростов-на-Дону, 1972.- 190 с. </a:t>
            </a:r>
          </a:p>
          <a:p>
            <a:r>
              <a:rPr lang="ru-RU" b="1" dirty="0" smtClean="0"/>
              <a:t>В. Христофоров. Пути боевой славы</a:t>
            </a:r>
            <a:r>
              <a:rPr lang="ru-RU" dirty="0" smtClean="0"/>
              <a:t>. – М.: </a:t>
            </a:r>
            <a:r>
              <a:rPr lang="ru-RU" dirty="0" err="1" smtClean="0"/>
              <a:t>Моск.рабочий</a:t>
            </a:r>
            <a:r>
              <a:rPr lang="ru-RU" dirty="0" smtClean="0"/>
              <a:t>, 1971.- 216 с., ил.- 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787A7-62CC-4A35-B8E6-0DF11883FB58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428595" y="1196975"/>
            <a:ext cx="8247093" cy="34559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5139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chemeClr val="folHlink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</a:t>
            </a:r>
            <a:r>
              <a:rPr lang="ru-RU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chemeClr val="folHlink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пасибо </a:t>
            </a:r>
            <a:r>
              <a:rPr lang="ru-RU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chemeClr val="folHlink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за </a:t>
            </a:r>
            <a:r>
              <a:rPr lang="ru-RU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chemeClr val="folHlink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внимание!</a:t>
            </a:r>
            <a:endParaRPr lang="ru-RU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FF00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8851" name="18 Поль Мориа - В мире животных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64613" y="6553200"/>
            <a:ext cx="1793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1"/>
                </p:tgtEl>
              </p:cMediaNode>
            </p:audio>
          </p:childTnLst>
        </p:cTn>
      </p:par>
    </p:tnLst>
    <p:bldLst>
      <p:bldP spid="788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71570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002060"/>
                  </a:solidFill>
                </a:ln>
              </a:rPr>
              <a:t>«Я- ДОВАТОР»</a:t>
            </a: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5" name="Содержимое 4" descr="http://www.mk.ru/upload/article_images/2a/44/fc/495_3228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421481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k.ru/upload/article_images/7f/94/5d/495_323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857364"/>
            <a:ext cx="4786314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2844" y="5500702"/>
            <a:ext cx="3929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Автобиография 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Л.М.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Доватора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esktop\ДОВАТОР\P12502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4786314" cy="3589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Users\1\Desktop\ДОВАТОР\P12502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214686"/>
            <a:ext cx="4286248" cy="3643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4286256"/>
            <a:ext cx="476943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/>
              <a:t>Раз Армии стали нужны командиры</a:t>
            </a:r>
            <a:br>
              <a:rPr lang="ru-RU" dirty="0" smtClean="0"/>
            </a:br>
            <a:r>
              <a:rPr lang="ru-RU" dirty="0" smtClean="0"/>
              <a:t>Возьми ж ты мальчишку, страна!</a:t>
            </a:r>
            <a:br>
              <a:rPr lang="ru-RU" dirty="0" smtClean="0"/>
            </a:br>
            <a:r>
              <a:rPr lang="ru-RU" dirty="0" smtClean="0"/>
              <a:t>Пошей ему форму, зашей ему дыры…</a:t>
            </a:r>
            <a:br>
              <a:rPr lang="ru-RU" dirty="0" smtClean="0"/>
            </a:br>
            <a:r>
              <a:rPr lang="ru-RU" dirty="0" smtClean="0"/>
              <a:t>Лев кавалерийский примерил мундир, и</a:t>
            </a:r>
            <a:br>
              <a:rPr lang="ru-RU" dirty="0" smtClean="0"/>
            </a:br>
            <a:r>
              <a:rPr lang="ru-RU" dirty="0" smtClean="0"/>
              <a:t>Судьба уж была решена.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6314" y="857232"/>
            <a:ext cx="435768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/>
              <a:t>Он жил, как и все,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 по отцовским заветам,</a:t>
            </a:r>
            <a:br>
              <a:rPr lang="ru-RU" dirty="0" smtClean="0"/>
            </a:br>
            <a:r>
              <a:rPr lang="ru-RU" dirty="0" smtClean="0"/>
              <a:t>Не зная того, что  грядёт.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1\Desktop\ДОВАТОР\495_322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628" y="1"/>
            <a:ext cx="414337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1\Desktop\DSC054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3357562"/>
            <a:ext cx="5014434" cy="3643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642918"/>
            <a:ext cx="5143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Семейный очаг – это тыл и надежда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Вернуться в него всякий раз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пропахших конями и потом одеждах,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 снова потом вспоминать о нём нежно,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Взирая на гордый Кавказ.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ДОВАТОР\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900" y="0"/>
            <a:ext cx="9146900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0" y="371475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фильме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«Александр Невский»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1938-1939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  </a:t>
            </a: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4214818"/>
            <a:ext cx="64294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>
              <a:lnSpc>
                <a:spcPct val="150000"/>
              </a:lnSpc>
            </a:pPr>
            <a:r>
              <a:rPr lang="ru-RU" dirty="0" smtClean="0"/>
              <a:t>Вот так Лев </a:t>
            </a:r>
            <a:r>
              <a:rPr lang="ru-RU" dirty="0" err="1" smtClean="0"/>
              <a:t>Доватор</a:t>
            </a:r>
            <a:r>
              <a:rPr lang="ru-RU" dirty="0" smtClean="0"/>
              <a:t> стал Невским однажды,</a:t>
            </a:r>
            <a:br>
              <a:rPr lang="ru-RU" dirty="0" smtClean="0"/>
            </a:br>
            <a:r>
              <a:rPr lang="ru-RU" dirty="0" smtClean="0"/>
              <a:t>Черкасова в кадре сменив. </a:t>
            </a:r>
            <a:br>
              <a:rPr lang="ru-RU" dirty="0" smtClean="0"/>
            </a:br>
            <a:r>
              <a:rPr lang="ru-RU" dirty="0" smtClean="0"/>
              <a:t>Кто в джигитовке умел и отважен </a:t>
            </a:r>
            <a:br>
              <a:rPr lang="ru-RU" dirty="0" smtClean="0"/>
            </a:br>
            <a:r>
              <a:rPr lang="ru-RU" dirty="0" smtClean="0"/>
              <a:t>И в вольтижировке был мастером даже –   </a:t>
            </a:r>
            <a:br>
              <a:rPr lang="ru-RU" dirty="0" smtClean="0"/>
            </a:br>
            <a:r>
              <a:rPr lang="ru-RU" dirty="0" smtClean="0"/>
              <a:t>Не страшен тому объектив.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 descr="C:\Users\1\Desktop\ДОВАТОР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4845084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1\Desktop\ДОВАТОР\kazaki2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714876" y="3214686"/>
            <a:ext cx="4429124" cy="3643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43504" y="1214422"/>
            <a:ext cx="400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Конница </a:t>
            </a:r>
            <a:r>
              <a:rPr lang="ru-RU" b="1" dirty="0" err="1" smtClean="0"/>
              <a:t>Доватора</a:t>
            </a:r>
            <a:r>
              <a:rPr lang="ru-RU" b="1" dirty="0" smtClean="0"/>
              <a:t> </a:t>
            </a:r>
          </a:p>
          <a:p>
            <a:pPr algn="ctr"/>
            <a:r>
              <a:rPr lang="ru-RU" dirty="0" smtClean="0"/>
              <a:t>(ноябрь-декабрь 1941 г.)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643314"/>
            <a:ext cx="5000628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Доватор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как химик, разведчик и конник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Особый приказ получил –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Летучих лошадок своих эскадроны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Направить в те земли, родные исконно,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 враг беззаконье творил.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215074" y="485776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218" name="Picture 2" descr="https://im0-tub-ru.yandex.net/i?id=8bb37f1b92285168735c66920eaac2cc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4" cy="3143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 descr="https://im0-tub-ru.yandex.net/i?id=e005c900ad384fc798c6ea8c6c79d02d&amp;ref=rim&amp;n=33&amp;w=200&amp;h=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8604"/>
            <a:ext cx="4572000" cy="3571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71472" y="2928934"/>
            <a:ext cx="7786742" cy="350272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 километров, а то – и на двести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линию фронта к врагу,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Доваторцы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чувством восторженной мести 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Врезались во вражьи тылы повсеместно,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Суд Правды чиня на скаку. 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5000628" cy="1495444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49424"/>
            <a:ext cx="5429256" cy="432511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Доватор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любил повторять неизменно: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«Слава длиннее, чем жизнь»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может быть, ведал он, что непременно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кончится жизнь у него с телом тленным,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памятью высветит высь!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\Desktop\ДОВАТОР\imgpreview.jf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29256" y="0"/>
            <a:ext cx="3714744" cy="5604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5357818" cy="150019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n>
                  <a:solidFill>
                    <a:srgbClr val="002060"/>
                  </a:solidFill>
                </a:ln>
              </a:rPr>
              <a:t>НАГРАДЫ </a:t>
            </a:r>
            <a:br>
              <a:rPr lang="ru-RU" sz="3600" dirty="0" smtClean="0">
                <a:ln>
                  <a:solidFill>
                    <a:srgbClr val="002060"/>
                  </a:solidFill>
                </a:ln>
              </a:rPr>
            </a:br>
            <a:r>
              <a:rPr lang="ru-RU" sz="3600" dirty="0" smtClean="0">
                <a:ln>
                  <a:solidFill>
                    <a:srgbClr val="002060"/>
                  </a:solidFill>
                </a:ln>
              </a:rPr>
              <a:t>Л.М.ДОВАТОРА</a:t>
            </a:r>
            <a:endParaRPr lang="ru-RU" sz="36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35769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57818" y="2857496"/>
            <a:ext cx="3786182" cy="3717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900" b="1" u="sng" dirty="0" smtClean="0">
                <a:latin typeface="Times New Roman" pitchFamily="18" charset="0"/>
                <a:cs typeface="Times New Roman" pitchFamily="18" charset="0"/>
              </a:rPr>
              <a:t>Медаль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u="sng" dirty="0" smtClean="0">
                <a:latin typeface="Times New Roman" pitchFamily="18" charset="0"/>
                <a:cs typeface="Times New Roman" pitchFamily="18" charset="0"/>
              </a:rPr>
              <a:t>«Золотая Звезда» </a:t>
            </a:r>
          </a:p>
          <a:p>
            <a:pPr algn="ctr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(21 декабря 1941г., посмертно)</a:t>
            </a:r>
          </a:p>
          <a:p>
            <a:pPr>
              <a:buNone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Орден Красного Знамени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(9 августа 1941 г.)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u.9111s.ru/uploads/202009/26/13d469afb077296daa1cc5874a31fd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8D9D4"/>
              </a:clrFrom>
              <a:clrTo>
                <a:srgbClr val="D8D9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786058"/>
            <a:ext cx="2304055" cy="2214578"/>
          </a:xfrm>
          <a:prstGeom prst="rect">
            <a:avLst/>
          </a:prstGeom>
          <a:noFill/>
        </p:spPr>
      </p:pic>
      <p:pic>
        <p:nvPicPr>
          <p:cNvPr id="8196" name="Picture 4" descr="https://regnum.ru/uploads/pictures/news/2015/08/04/1438636889_img-306-2jpg_norma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000240"/>
            <a:ext cx="2250475" cy="2001546"/>
          </a:xfrm>
          <a:prstGeom prst="rect">
            <a:avLst/>
          </a:prstGeom>
          <a:noFill/>
        </p:spPr>
      </p:pic>
      <p:pic>
        <p:nvPicPr>
          <p:cNvPr id="9" name="Picture 4" descr="C:\Users\1\Desktop\ДОВАТОР\Орден Красного Знамени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429000"/>
            <a:ext cx="3500430" cy="2445655"/>
          </a:xfrm>
          <a:prstGeom prst="rect">
            <a:avLst/>
          </a:prstGeom>
          <a:noFill/>
        </p:spPr>
      </p:pic>
      <p:pic>
        <p:nvPicPr>
          <p:cNvPr id="10" name="Picture 3" descr="C:\Users\1\Desktop\ДОВАТОР\1464012975_geroj-sovetskogo-soyuz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6446" y="214290"/>
            <a:ext cx="3357554" cy="246476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2844" y="4214818"/>
            <a:ext cx="31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Ордена Ленина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(3 ноября 1941 г.,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 декабря 1941 г., посмертно)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28860" y="4929198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Орден Красной Звезды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(22 февраля 1941 г. )</a:t>
            </a:r>
            <a:endParaRPr lang="ru-RU" dirty="0"/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1469</TotalTime>
  <Words>448</Words>
  <Application>Microsoft Office PowerPoint</Application>
  <PresentationFormat>Экран (4:3)</PresentationFormat>
  <Paragraphs>119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Герои страны.      Лев Доватор</vt:lpstr>
      <vt:lpstr>«Я- ДОВАТОР»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НАГРАДЫ  Л.М.ДОВАТОРА</vt:lpstr>
      <vt:lpstr>Презентация PowerPoint</vt:lpstr>
      <vt:lpstr>Презентация PowerPoint</vt:lpstr>
      <vt:lpstr>Л.М.Доватор.  Портрет местного    художника  Г.Н. Начёвко</vt:lpstr>
      <vt:lpstr>ПОСВЯЩЕНИЕ  Л.М.ДОВАТОРУ</vt:lpstr>
      <vt:lpstr>  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страны. Лев Доватор</dc:title>
  <dc:creator>1</dc:creator>
  <cp:lastModifiedBy>admin</cp:lastModifiedBy>
  <cp:revision>145</cp:revision>
  <dcterms:created xsi:type="dcterms:W3CDTF">2017-05-14T21:30:15Z</dcterms:created>
  <dcterms:modified xsi:type="dcterms:W3CDTF">2020-10-16T10:35:48Z</dcterms:modified>
</cp:coreProperties>
</file>