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4" r:id="rId10"/>
    <p:sldId id="265" r:id="rId11"/>
    <p:sldId id="266" r:id="rId12"/>
    <p:sldId id="267" r:id="rId13"/>
    <p:sldId id="268" r:id="rId14"/>
    <p:sldId id="270" r:id="rId15"/>
    <p:sldId id="276" r:id="rId1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048"/>
    <a:srgbClr val="FFFF00"/>
    <a:srgbClr val="FF6600"/>
    <a:srgbClr val="99FFCC"/>
    <a:srgbClr val="2727D9"/>
    <a:srgbClr val="0066FF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95725B6-0990-4DFD-890B-1B233D51F7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4188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F021A-884E-416C-AEA4-60CF4F025DE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90965792"/>
      </p:ext>
    </p:extLst>
  </p:cSld>
  <p:clrMapOvr>
    <a:masterClrMapping/>
  </p:clrMapOvr>
  <p:transition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DA414-4CDE-4E40-80E2-4B8917FAE3F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20471194"/>
      </p:ext>
    </p:extLst>
  </p:cSld>
  <p:clrMapOvr>
    <a:masterClrMapping/>
  </p:clrMapOvr>
  <p:transition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3355F-B90C-4C39-B86F-3BB910D151C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29470268"/>
      </p:ext>
    </p:extLst>
  </p:cSld>
  <p:clrMapOvr>
    <a:masterClrMapping/>
  </p:clrMapOvr>
  <p:transition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543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286000"/>
            <a:ext cx="36957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2500" y="2286000"/>
            <a:ext cx="36957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5DFC0-F568-4E61-90CD-91125B29C7D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00883677"/>
      </p:ext>
    </p:extLst>
  </p:cSld>
  <p:clrMapOvr>
    <a:masterClrMapping/>
  </p:clrMapOvr>
  <p:transition advClick="0">
    <p:cover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543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2286000"/>
            <a:ext cx="36957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62500" y="2286000"/>
            <a:ext cx="36957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E033C-5698-4F2C-8E2E-FC13FD24B10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39425828"/>
      </p:ext>
    </p:extLst>
  </p:cSld>
  <p:clrMapOvr>
    <a:masterClrMapping/>
  </p:clrMapOvr>
  <p:transition advClick="0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9FA7F-E509-447E-A280-B04D73F3C7D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13253324"/>
      </p:ext>
    </p:extLst>
  </p:cSld>
  <p:clrMapOvr>
    <a:masterClrMapping/>
  </p:clrMapOvr>
  <p:transition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700 w 2706"/>
              <a:gd name="T1" fmla="*/ 0 h 640"/>
              <a:gd name="T2" fmla="*/ 2700 w 2706"/>
              <a:gd name="T3" fmla="*/ 0 h 640"/>
              <a:gd name="T4" fmla="*/ 2586 w 2706"/>
              <a:gd name="T5" fmla="*/ 18 h 640"/>
              <a:gd name="T6" fmla="*/ 2470 w 2706"/>
              <a:gd name="T7" fmla="*/ 38 h 640"/>
              <a:gd name="T8" fmla="*/ 2352 w 2706"/>
              <a:gd name="T9" fmla="*/ 60 h 640"/>
              <a:gd name="T10" fmla="*/ 2230 w 2706"/>
              <a:gd name="T11" fmla="*/ 82 h 640"/>
              <a:gd name="T12" fmla="*/ 2106 w 2706"/>
              <a:gd name="T13" fmla="*/ 108 h 640"/>
              <a:gd name="T14" fmla="*/ 1978 w 2706"/>
              <a:gd name="T15" fmla="*/ 134 h 640"/>
              <a:gd name="T16" fmla="*/ 1848 w 2706"/>
              <a:gd name="T17" fmla="*/ 164 h 640"/>
              <a:gd name="T18" fmla="*/ 1714 w 2706"/>
              <a:gd name="T19" fmla="*/ 194 h 640"/>
              <a:gd name="T20" fmla="*/ 1714 w 2706"/>
              <a:gd name="T21" fmla="*/ 194 h 640"/>
              <a:gd name="T22" fmla="*/ 1472 w 2706"/>
              <a:gd name="T23" fmla="*/ 252 h 640"/>
              <a:gd name="T24" fmla="*/ 1236 w 2706"/>
              <a:gd name="T25" fmla="*/ 304 h 640"/>
              <a:gd name="T26" fmla="*/ 1010 w 2706"/>
              <a:gd name="T27" fmla="*/ 352 h 640"/>
              <a:gd name="T28" fmla="*/ 792 w 2706"/>
              <a:gd name="T29" fmla="*/ 398 h 640"/>
              <a:gd name="T30" fmla="*/ 584 w 2706"/>
              <a:gd name="T31" fmla="*/ 438 h 640"/>
              <a:gd name="T32" fmla="*/ 382 w 2706"/>
              <a:gd name="T33" fmla="*/ 474 h 640"/>
              <a:gd name="T34" fmla="*/ 188 w 2706"/>
              <a:gd name="T35" fmla="*/ 508 h 640"/>
              <a:gd name="T36" fmla="*/ 0 w 2706"/>
              <a:gd name="T37" fmla="*/ 538 h 640"/>
              <a:gd name="T38" fmla="*/ 0 w 2706"/>
              <a:gd name="T39" fmla="*/ 538 h 640"/>
              <a:gd name="T40" fmla="*/ 130 w 2706"/>
              <a:gd name="T41" fmla="*/ 556 h 640"/>
              <a:gd name="T42" fmla="*/ 254 w 2706"/>
              <a:gd name="T43" fmla="*/ 572 h 640"/>
              <a:gd name="T44" fmla="*/ 374 w 2706"/>
              <a:gd name="T45" fmla="*/ 586 h 640"/>
              <a:gd name="T46" fmla="*/ 492 w 2706"/>
              <a:gd name="T47" fmla="*/ 598 h 640"/>
              <a:gd name="T48" fmla="*/ 606 w 2706"/>
              <a:gd name="T49" fmla="*/ 610 h 640"/>
              <a:gd name="T50" fmla="*/ 716 w 2706"/>
              <a:gd name="T51" fmla="*/ 618 h 640"/>
              <a:gd name="T52" fmla="*/ 822 w 2706"/>
              <a:gd name="T53" fmla="*/ 626 h 640"/>
              <a:gd name="T54" fmla="*/ 926 w 2706"/>
              <a:gd name="T55" fmla="*/ 632 h 640"/>
              <a:gd name="T56" fmla="*/ 1028 w 2706"/>
              <a:gd name="T57" fmla="*/ 636 h 640"/>
              <a:gd name="T58" fmla="*/ 1126 w 2706"/>
              <a:gd name="T59" fmla="*/ 638 h 640"/>
              <a:gd name="T60" fmla="*/ 1220 w 2706"/>
              <a:gd name="T61" fmla="*/ 640 h 640"/>
              <a:gd name="T62" fmla="*/ 1312 w 2706"/>
              <a:gd name="T63" fmla="*/ 640 h 640"/>
              <a:gd name="T64" fmla="*/ 1402 w 2706"/>
              <a:gd name="T65" fmla="*/ 638 h 640"/>
              <a:gd name="T66" fmla="*/ 1490 w 2706"/>
              <a:gd name="T67" fmla="*/ 636 h 640"/>
              <a:gd name="T68" fmla="*/ 1574 w 2706"/>
              <a:gd name="T69" fmla="*/ 632 h 640"/>
              <a:gd name="T70" fmla="*/ 1656 w 2706"/>
              <a:gd name="T71" fmla="*/ 626 h 640"/>
              <a:gd name="T72" fmla="*/ 1734 w 2706"/>
              <a:gd name="T73" fmla="*/ 620 h 640"/>
              <a:gd name="T74" fmla="*/ 1812 w 2706"/>
              <a:gd name="T75" fmla="*/ 612 h 640"/>
              <a:gd name="T76" fmla="*/ 1886 w 2706"/>
              <a:gd name="T77" fmla="*/ 602 h 640"/>
              <a:gd name="T78" fmla="*/ 1960 w 2706"/>
              <a:gd name="T79" fmla="*/ 592 h 640"/>
              <a:gd name="T80" fmla="*/ 2030 w 2706"/>
              <a:gd name="T81" fmla="*/ 580 h 640"/>
              <a:gd name="T82" fmla="*/ 2100 w 2706"/>
              <a:gd name="T83" fmla="*/ 568 h 640"/>
              <a:gd name="T84" fmla="*/ 2166 w 2706"/>
              <a:gd name="T85" fmla="*/ 554 h 640"/>
              <a:gd name="T86" fmla="*/ 2232 w 2706"/>
              <a:gd name="T87" fmla="*/ 540 h 640"/>
              <a:gd name="T88" fmla="*/ 2296 w 2706"/>
              <a:gd name="T89" fmla="*/ 524 h 640"/>
              <a:gd name="T90" fmla="*/ 2358 w 2706"/>
              <a:gd name="T91" fmla="*/ 508 h 640"/>
              <a:gd name="T92" fmla="*/ 2418 w 2706"/>
              <a:gd name="T93" fmla="*/ 490 h 640"/>
              <a:gd name="T94" fmla="*/ 2478 w 2706"/>
              <a:gd name="T95" fmla="*/ 472 h 640"/>
              <a:gd name="T96" fmla="*/ 2592 w 2706"/>
              <a:gd name="T97" fmla="*/ 432 h 640"/>
              <a:gd name="T98" fmla="*/ 2702 w 2706"/>
              <a:gd name="T99" fmla="*/ 390 h 640"/>
              <a:gd name="T100" fmla="*/ 2702 w 2706"/>
              <a:gd name="T101" fmla="*/ 390 h 640"/>
              <a:gd name="T102" fmla="*/ 2706 w 2706"/>
              <a:gd name="T103" fmla="*/ 388 h 640"/>
              <a:gd name="T104" fmla="*/ 2706 w 2706"/>
              <a:gd name="T105" fmla="*/ 388 h 640"/>
              <a:gd name="T106" fmla="*/ 2706 w 2706"/>
              <a:gd name="T107" fmla="*/ 0 h 640"/>
              <a:gd name="T108" fmla="*/ 2706 w 2706"/>
              <a:gd name="T109" fmla="*/ 0 h 640"/>
              <a:gd name="T110" fmla="*/ 2700 w 2706"/>
              <a:gd name="T111" fmla="*/ 0 h 640"/>
              <a:gd name="T112" fmla="*/ 2700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216 w 5216"/>
              <a:gd name="T1" fmla="*/ 714 h 762"/>
              <a:gd name="T2" fmla="*/ 4984 w 5216"/>
              <a:gd name="T3" fmla="*/ 686 h 762"/>
              <a:gd name="T4" fmla="*/ 4478 w 5216"/>
              <a:gd name="T5" fmla="*/ 610 h 762"/>
              <a:gd name="T6" fmla="*/ 3914 w 5216"/>
              <a:gd name="T7" fmla="*/ 508 h 762"/>
              <a:gd name="T8" fmla="*/ 3286 w 5216"/>
              <a:gd name="T9" fmla="*/ 374 h 762"/>
              <a:gd name="T10" fmla="*/ 2946 w 5216"/>
              <a:gd name="T11" fmla="*/ 296 h 762"/>
              <a:gd name="T12" fmla="*/ 2682 w 5216"/>
              <a:gd name="T13" fmla="*/ 236 h 762"/>
              <a:gd name="T14" fmla="*/ 2430 w 5216"/>
              <a:gd name="T15" fmla="*/ 184 h 762"/>
              <a:gd name="T16" fmla="*/ 2190 w 5216"/>
              <a:gd name="T17" fmla="*/ 140 h 762"/>
              <a:gd name="T18" fmla="*/ 1960 w 5216"/>
              <a:gd name="T19" fmla="*/ 102 h 762"/>
              <a:gd name="T20" fmla="*/ 1740 w 5216"/>
              <a:gd name="T21" fmla="*/ 72 h 762"/>
              <a:gd name="T22" fmla="*/ 1334 w 5216"/>
              <a:gd name="T23" fmla="*/ 28 h 762"/>
              <a:gd name="T24" fmla="*/ 970 w 5216"/>
              <a:gd name="T25" fmla="*/ 4 h 762"/>
              <a:gd name="T26" fmla="*/ 644 w 5216"/>
              <a:gd name="T27" fmla="*/ 0 h 762"/>
              <a:gd name="T28" fmla="*/ 358 w 5216"/>
              <a:gd name="T29" fmla="*/ 10 h 762"/>
              <a:gd name="T30" fmla="*/ 110 w 5216"/>
              <a:gd name="T31" fmla="*/ 32 h 762"/>
              <a:gd name="T32" fmla="*/ 0 w 5216"/>
              <a:gd name="T33" fmla="*/ 48 h 762"/>
              <a:gd name="T34" fmla="*/ 314 w 5216"/>
              <a:gd name="T35" fmla="*/ 86 h 762"/>
              <a:gd name="T36" fmla="*/ 652 w 5216"/>
              <a:gd name="T37" fmla="*/ 140 h 762"/>
              <a:gd name="T38" fmla="*/ 1014 w 5216"/>
              <a:gd name="T39" fmla="*/ 210 h 762"/>
              <a:gd name="T40" fmla="*/ 1402 w 5216"/>
              <a:gd name="T41" fmla="*/ 296 h 762"/>
              <a:gd name="T42" fmla="*/ 1756 w 5216"/>
              <a:gd name="T43" fmla="*/ 378 h 762"/>
              <a:gd name="T44" fmla="*/ 2408 w 5216"/>
              <a:gd name="T45" fmla="*/ 516 h 762"/>
              <a:gd name="T46" fmla="*/ 2708 w 5216"/>
              <a:gd name="T47" fmla="*/ 572 h 762"/>
              <a:gd name="T48" fmla="*/ 2992 w 5216"/>
              <a:gd name="T49" fmla="*/ 620 h 762"/>
              <a:gd name="T50" fmla="*/ 3260 w 5216"/>
              <a:gd name="T51" fmla="*/ 662 h 762"/>
              <a:gd name="T52" fmla="*/ 3512 w 5216"/>
              <a:gd name="T53" fmla="*/ 694 h 762"/>
              <a:gd name="T54" fmla="*/ 3750 w 5216"/>
              <a:gd name="T55" fmla="*/ 722 h 762"/>
              <a:gd name="T56" fmla="*/ 3974 w 5216"/>
              <a:gd name="T57" fmla="*/ 740 h 762"/>
              <a:gd name="T58" fmla="*/ 4184 w 5216"/>
              <a:gd name="T59" fmla="*/ 754 h 762"/>
              <a:gd name="T60" fmla="*/ 4384 w 5216"/>
              <a:gd name="T61" fmla="*/ 762 h 762"/>
              <a:gd name="T62" fmla="*/ 4570 w 5216"/>
              <a:gd name="T63" fmla="*/ 762 h 762"/>
              <a:gd name="T64" fmla="*/ 4746 w 5216"/>
              <a:gd name="T65" fmla="*/ 758 h 762"/>
              <a:gd name="T66" fmla="*/ 4912 w 5216"/>
              <a:gd name="T67" fmla="*/ 748 h 762"/>
              <a:gd name="T68" fmla="*/ 5068 w 5216"/>
              <a:gd name="T69" fmla="*/ 732 h 762"/>
              <a:gd name="T70" fmla="*/ 5216 w 5216"/>
              <a:gd name="T71" fmla="*/ 714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0 h 694"/>
              <a:gd name="T2" fmla="*/ 0 w 5144"/>
              <a:gd name="T3" fmla="*/ 70 h 694"/>
              <a:gd name="T4" fmla="*/ 18 w 5144"/>
              <a:gd name="T5" fmla="*/ 66 h 694"/>
              <a:gd name="T6" fmla="*/ 72 w 5144"/>
              <a:gd name="T7" fmla="*/ 56 h 694"/>
              <a:gd name="T8" fmla="*/ 164 w 5144"/>
              <a:gd name="T9" fmla="*/ 42 h 694"/>
              <a:gd name="T10" fmla="*/ 224 w 5144"/>
              <a:gd name="T11" fmla="*/ 34 h 694"/>
              <a:gd name="T12" fmla="*/ 294 w 5144"/>
              <a:gd name="T13" fmla="*/ 26 h 694"/>
              <a:gd name="T14" fmla="*/ 372 w 5144"/>
              <a:gd name="T15" fmla="*/ 20 h 694"/>
              <a:gd name="T16" fmla="*/ 462 w 5144"/>
              <a:gd name="T17" fmla="*/ 14 h 694"/>
              <a:gd name="T18" fmla="*/ 560 w 5144"/>
              <a:gd name="T19" fmla="*/ 8 h 694"/>
              <a:gd name="T20" fmla="*/ 670 w 5144"/>
              <a:gd name="T21" fmla="*/ 4 h 694"/>
              <a:gd name="T22" fmla="*/ 790 w 5144"/>
              <a:gd name="T23" fmla="*/ 2 h 694"/>
              <a:gd name="T24" fmla="*/ 920 w 5144"/>
              <a:gd name="T25" fmla="*/ 0 h 694"/>
              <a:gd name="T26" fmla="*/ 1060 w 5144"/>
              <a:gd name="T27" fmla="*/ 2 h 694"/>
              <a:gd name="T28" fmla="*/ 1210 w 5144"/>
              <a:gd name="T29" fmla="*/ 6 h 694"/>
              <a:gd name="T30" fmla="*/ 1372 w 5144"/>
              <a:gd name="T31" fmla="*/ 14 h 694"/>
              <a:gd name="T32" fmla="*/ 1544 w 5144"/>
              <a:gd name="T33" fmla="*/ 24 h 694"/>
              <a:gd name="T34" fmla="*/ 1726 w 5144"/>
              <a:gd name="T35" fmla="*/ 40 h 694"/>
              <a:gd name="T36" fmla="*/ 1920 w 5144"/>
              <a:gd name="T37" fmla="*/ 58 h 694"/>
              <a:gd name="T38" fmla="*/ 2126 w 5144"/>
              <a:gd name="T39" fmla="*/ 80 h 694"/>
              <a:gd name="T40" fmla="*/ 2342 w 5144"/>
              <a:gd name="T41" fmla="*/ 106 h 694"/>
              <a:gd name="T42" fmla="*/ 2570 w 5144"/>
              <a:gd name="T43" fmla="*/ 138 h 694"/>
              <a:gd name="T44" fmla="*/ 2808 w 5144"/>
              <a:gd name="T45" fmla="*/ 174 h 694"/>
              <a:gd name="T46" fmla="*/ 3058 w 5144"/>
              <a:gd name="T47" fmla="*/ 216 h 694"/>
              <a:gd name="T48" fmla="*/ 3320 w 5144"/>
              <a:gd name="T49" fmla="*/ 266 h 694"/>
              <a:gd name="T50" fmla="*/ 3594 w 5144"/>
              <a:gd name="T51" fmla="*/ 320 h 694"/>
              <a:gd name="T52" fmla="*/ 3880 w 5144"/>
              <a:gd name="T53" fmla="*/ 380 h 694"/>
              <a:gd name="T54" fmla="*/ 4178 w 5144"/>
              <a:gd name="T55" fmla="*/ 448 h 694"/>
              <a:gd name="T56" fmla="*/ 4488 w 5144"/>
              <a:gd name="T57" fmla="*/ 522 h 694"/>
              <a:gd name="T58" fmla="*/ 4810 w 5144"/>
              <a:gd name="T59" fmla="*/ 604 h 694"/>
              <a:gd name="T60" fmla="*/ 5144 w 5144"/>
              <a:gd name="T61" fmla="*/ 694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584 h 584"/>
              <a:gd name="T2" fmla="*/ 0 w 3112"/>
              <a:gd name="T3" fmla="*/ 584 h 584"/>
              <a:gd name="T4" fmla="*/ 90 w 3112"/>
              <a:gd name="T5" fmla="*/ 560 h 584"/>
              <a:gd name="T6" fmla="*/ 336 w 3112"/>
              <a:gd name="T7" fmla="*/ 498 h 584"/>
              <a:gd name="T8" fmla="*/ 506 w 3112"/>
              <a:gd name="T9" fmla="*/ 456 h 584"/>
              <a:gd name="T10" fmla="*/ 702 w 3112"/>
              <a:gd name="T11" fmla="*/ 410 h 584"/>
              <a:gd name="T12" fmla="*/ 920 w 3112"/>
              <a:gd name="T13" fmla="*/ 360 h 584"/>
              <a:gd name="T14" fmla="*/ 1154 w 3112"/>
              <a:gd name="T15" fmla="*/ 306 h 584"/>
              <a:gd name="T16" fmla="*/ 1402 w 3112"/>
              <a:gd name="T17" fmla="*/ 254 h 584"/>
              <a:gd name="T18" fmla="*/ 1656 w 3112"/>
              <a:gd name="T19" fmla="*/ 202 h 584"/>
              <a:gd name="T20" fmla="*/ 1916 w 3112"/>
              <a:gd name="T21" fmla="*/ 154 h 584"/>
              <a:gd name="T22" fmla="*/ 2174 w 3112"/>
              <a:gd name="T23" fmla="*/ 108 h 584"/>
              <a:gd name="T24" fmla="*/ 2302 w 3112"/>
              <a:gd name="T25" fmla="*/ 88 h 584"/>
              <a:gd name="T26" fmla="*/ 2426 w 3112"/>
              <a:gd name="T27" fmla="*/ 68 h 584"/>
              <a:gd name="T28" fmla="*/ 2550 w 3112"/>
              <a:gd name="T29" fmla="*/ 52 h 584"/>
              <a:gd name="T30" fmla="*/ 2670 w 3112"/>
              <a:gd name="T31" fmla="*/ 36 h 584"/>
              <a:gd name="T32" fmla="*/ 2788 w 3112"/>
              <a:gd name="T33" fmla="*/ 24 h 584"/>
              <a:gd name="T34" fmla="*/ 2900 w 3112"/>
              <a:gd name="T35" fmla="*/ 14 h 584"/>
              <a:gd name="T36" fmla="*/ 3008 w 3112"/>
              <a:gd name="T37" fmla="*/ 6 h 584"/>
              <a:gd name="T38" fmla="*/ 3112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192 w 8196"/>
              <a:gd name="T1" fmla="*/ 512 h 1192"/>
              <a:gd name="T2" fmla="*/ 8040 w 8196"/>
              <a:gd name="T3" fmla="*/ 570 h 1192"/>
              <a:gd name="T4" fmla="*/ 7878 w 8196"/>
              <a:gd name="T5" fmla="*/ 620 h 1192"/>
              <a:gd name="T6" fmla="*/ 7706 w 8196"/>
              <a:gd name="T7" fmla="*/ 666 h 1192"/>
              <a:gd name="T8" fmla="*/ 7522 w 8196"/>
              <a:gd name="T9" fmla="*/ 702 h 1192"/>
              <a:gd name="T10" fmla="*/ 7322 w 8196"/>
              <a:gd name="T11" fmla="*/ 730 h 1192"/>
              <a:gd name="T12" fmla="*/ 7106 w 8196"/>
              <a:gd name="T13" fmla="*/ 750 h 1192"/>
              <a:gd name="T14" fmla="*/ 6872 w 8196"/>
              <a:gd name="T15" fmla="*/ 762 h 1192"/>
              <a:gd name="T16" fmla="*/ 6618 w 8196"/>
              <a:gd name="T17" fmla="*/ 760 h 1192"/>
              <a:gd name="T18" fmla="*/ 6342 w 8196"/>
              <a:gd name="T19" fmla="*/ 750 h 1192"/>
              <a:gd name="T20" fmla="*/ 6042 w 8196"/>
              <a:gd name="T21" fmla="*/ 726 h 1192"/>
              <a:gd name="T22" fmla="*/ 5716 w 8196"/>
              <a:gd name="T23" fmla="*/ 690 h 1192"/>
              <a:gd name="T24" fmla="*/ 5364 w 8196"/>
              <a:gd name="T25" fmla="*/ 642 h 1192"/>
              <a:gd name="T26" fmla="*/ 4982 w 8196"/>
              <a:gd name="T27" fmla="*/ 578 h 1192"/>
              <a:gd name="T28" fmla="*/ 4568 w 8196"/>
              <a:gd name="T29" fmla="*/ 500 h 1192"/>
              <a:gd name="T30" fmla="*/ 4122 w 8196"/>
              <a:gd name="T31" fmla="*/ 406 h 1192"/>
              <a:gd name="T32" fmla="*/ 3640 w 8196"/>
              <a:gd name="T33" fmla="*/ 296 h 1192"/>
              <a:gd name="T34" fmla="*/ 3396 w 8196"/>
              <a:gd name="T35" fmla="*/ 240 h 1192"/>
              <a:gd name="T36" fmla="*/ 2934 w 8196"/>
              <a:gd name="T37" fmla="*/ 148 h 1192"/>
              <a:gd name="T38" fmla="*/ 2512 w 8196"/>
              <a:gd name="T39" fmla="*/ 82 h 1192"/>
              <a:gd name="T40" fmla="*/ 2126 w 8196"/>
              <a:gd name="T41" fmla="*/ 36 h 1192"/>
              <a:gd name="T42" fmla="*/ 1776 w 8196"/>
              <a:gd name="T43" fmla="*/ 10 h 1192"/>
              <a:gd name="T44" fmla="*/ 1462 w 8196"/>
              <a:gd name="T45" fmla="*/ 0 h 1192"/>
              <a:gd name="T46" fmla="*/ 1182 w 8196"/>
              <a:gd name="T47" fmla="*/ 4 h 1192"/>
              <a:gd name="T48" fmla="*/ 934 w 8196"/>
              <a:gd name="T49" fmla="*/ 20 h 1192"/>
              <a:gd name="T50" fmla="*/ 716 w 8196"/>
              <a:gd name="T51" fmla="*/ 44 h 1192"/>
              <a:gd name="T52" fmla="*/ 530 w 8196"/>
              <a:gd name="T53" fmla="*/ 74 h 1192"/>
              <a:gd name="T54" fmla="*/ 374 w 8196"/>
              <a:gd name="T55" fmla="*/ 108 h 1192"/>
              <a:gd name="T56" fmla="*/ 248 w 8196"/>
              <a:gd name="T57" fmla="*/ 144 h 1192"/>
              <a:gd name="T58" fmla="*/ 148 w 8196"/>
              <a:gd name="T59" fmla="*/ 176 h 1192"/>
              <a:gd name="T60" fmla="*/ 48 w 8196"/>
              <a:gd name="T61" fmla="*/ 216 h 1192"/>
              <a:gd name="T62" fmla="*/ 0 w 8196"/>
              <a:gd name="T63" fmla="*/ 240 h 1192"/>
              <a:gd name="T64" fmla="*/ 8192 w 8196"/>
              <a:gd name="T65" fmla="*/ 1192 h 1192"/>
              <a:gd name="T66" fmla="*/ 8196 w 8196"/>
              <a:gd name="T67" fmla="*/ 1186 h 1192"/>
              <a:gd name="T68" fmla="*/ 8196 w 8196"/>
              <a:gd name="T69" fmla="*/ 510 h 1192"/>
              <a:gd name="T70" fmla="*/ 8192 w 8196"/>
              <a:gd name="T71" fmla="*/ 512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DFB32-F6B1-4E18-82C6-5AFA58C5043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03204482"/>
      </p:ext>
    </p:extLst>
  </p:cSld>
  <p:clrMapOvr>
    <a:masterClrMapping/>
  </p:clrMapOvr>
  <p:transition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E02A0-F71F-40D7-9C6A-0E4DED60074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54329199"/>
      </p:ext>
    </p:extLst>
  </p:cSld>
  <p:clrMapOvr>
    <a:masterClrMapping/>
  </p:clrMapOvr>
  <p:transition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4D6ED-0E82-4460-A365-687F2F27CB1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80941009"/>
      </p:ext>
    </p:extLst>
  </p:cSld>
  <p:clrMapOvr>
    <a:masterClrMapping/>
  </p:clrMapOvr>
  <p:transition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5579D-CC1A-4F77-BF10-6A42D0DB6CB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03438984"/>
      </p:ext>
    </p:extLst>
  </p:cSld>
  <p:clrMapOvr>
    <a:masterClrMapping/>
  </p:clrMapOvr>
  <p:transition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5F929-1D5D-4BB4-8359-B8ED0B622B5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35714041"/>
      </p:ext>
    </p:extLst>
  </p:cSld>
  <p:clrMapOvr>
    <a:masterClrMapping/>
  </p:clrMapOvr>
  <p:transition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3B385-F523-49EE-A2C7-7B7A02BD118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29240497"/>
      </p:ext>
    </p:extLst>
  </p:cSld>
  <p:clrMapOvr>
    <a:masterClrMapping/>
  </p:clrMapOvr>
  <p:transition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EFFE5-378D-4A9C-B09B-AB31D699C64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53718255"/>
      </p:ext>
    </p:extLst>
  </p:cSld>
  <p:clrMapOvr>
    <a:masterClrMapping/>
  </p:clrMapOvr>
  <p:transition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2580189-4AED-4966-8D0C-0FBB550F0E2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0" r:id="rId2"/>
    <p:sldLayoutId id="2147484066" r:id="rId3"/>
    <p:sldLayoutId id="2147484061" r:id="rId4"/>
    <p:sldLayoutId id="2147484062" r:id="rId5"/>
    <p:sldLayoutId id="2147484063" r:id="rId6"/>
    <p:sldLayoutId id="2147484067" r:id="rId7"/>
    <p:sldLayoutId id="2147484068" r:id="rId8"/>
    <p:sldLayoutId id="2147484069" r:id="rId9"/>
    <p:sldLayoutId id="2147484064" r:id="rId10"/>
    <p:sldLayoutId id="2147484070" r:id="rId11"/>
    <p:sldLayoutId id="2147484071" r:id="rId12"/>
    <p:sldLayoutId id="2147484072" r:id="rId13"/>
  </p:sldLayoutIdLst>
  <p:transition>
    <p:cover dir="d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4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72400" cy="3527425"/>
          </a:xfrm>
        </p:spPr>
        <p:txBody>
          <a:bodyPr/>
          <a:lstStyle/>
          <a:p>
            <a:r>
              <a:rPr lang="ru-RU" altLang="ru-RU" i="1" smtClean="0">
                <a:latin typeface="Georgia" pitchFamily="18" charset="0"/>
                <a:ea typeface="Trebuchet MS" pitchFamily="34" charset="0"/>
                <a:cs typeface="Trebuchet MS" pitchFamily="34" charset="0"/>
              </a:rPr>
              <a:t>Разработка урока английского языка в 5 классе по теме</a:t>
            </a:r>
            <a:br>
              <a:rPr lang="ru-RU" altLang="ru-RU" i="1" smtClean="0">
                <a:latin typeface="Georgia" pitchFamily="18" charset="0"/>
                <a:ea typeface="Trebuchet MS" pitchFamily="34" charset="0"/>
                <a:cs typeface="Trebuchet MS" pitchFamily="34" charset="0"/>
              </a:rPr>
            </a:br>
            <a:r>
              <a:rPr lang="ru-RU" altLang="ru-RU" i="1" smtClean="0">
                <a:latin typeface="Georgia" pitchFamily="18" charset="0"/>
                <a:ea typeface="Trebuchet MS" pitchFamily="34" charset="0"/>
                <a:cs typeface="Trebuchet MS" pitchFamily="34" charset="0"/>
              </a:rPr>
              <a:t>«Разделительные вопросы» </a:t>
            </a:r>
          </a:p>
        </p:txBody>
      </p:sp>
      <p:sp>
        <p:nvSpPr>
          <p:cNvPr id="10243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164388" y="6237288"/>
            <a:ext cx="1979612" cy="6207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73162" y="5013176"/>
            <a:ext cx="2778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Составил: Лебедев Ф.В.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title"/>
          </p:nvPr>
        </p:nvSpPr>
        <p:spPr>
          <a:xfrm>
            <a:off x="827088" y="609600"/>
            <a:ext cx="8066087" cy="2027238"/>
          </a:xfrm>
        </p:spPr>
        <p:txBody>
          <a:bodyPr/>
          <a:lstStyle/>
          <a:p>
            <a:r>
              <a:rPr lang="ru-RU" altLang="ru-RU" sz="2900" smtClean="0">
                <a:ea typeface="Trebuchet MS" pitchFamily="34" charset="0"/>
                <a:cs typeface="Trebuchet MS" pitchFamily="34" charset="0"/>
              </a:rPr>
              <a:t>Выбери правильное окончание вопроса:</a:t>
            </a:r>
            <a:br>
              <a:rPr lang="ru-RU" altLang="ru-RU" sz="2900" smtClean="0">
                <a:ea typeface="Trebuchet MS" pitchFamily="34" charset="0"/>
                <a:cs typeface="Trebuchet MS" pitchFamily="34" charset="0"/>
              </a:rPr>
            </a:br>
            <a:r>
              <a:rPr lang="en-US" altLang="ru-RU" sz="2900" smtClean="0">
                <a:ea typeface="Trebuchet MS" pitchFamily="34" charset="0"/>
                <a:cs typeface="Trebuchet MS" pitchFamily="34" charset="0"/>
              </a:rPr>
              <a:t/>
            </a:r>
            <a:br>
              <a:rPr lang="en-US" altLang="ru-RU" sz="2900" smtClean="0">
                <a:ea typeface="Trebuchet MS" pitchFamily="34" charset="0"/>
                <a:cs typeface="Trebuchet MS" pitchFamily="34" charset="0"/>
              </a:rPr>
            </a:br>
            <a:r>
              <a:rPr lang="en-US" altLang="ru-RU" sz="2900" smtClean="0">
                <a:ea typeface="Trebuchet MS" pitchFamily="34" charset="0"/>
                <a:cs typeface="Trebuchet MS" pitchFamily="34" charset="0"/>
              </a:rPr>
              <a:t>It is a lovely day, ...</a:t>
            </a:r>
            <a:r>
              <a:rPr lang="ru-RU" altLang="ru-RU" sz="2900" smtClean="0">
                <a:ea typeface="Trebuchet MS" pitchFamily="34" charset="0"/>
                <a:cs typeface="Trebuchet MS" pitchFamily="34" charset="0"/>
              </a:rPr>
              <a:t> </a:t>
            </a:r>
          </a:p>
        </p:txBody>
      </p:sp>
      <p:sp>
        <p:nvSpPr>
          <p:cNvPr id="19459" name="Text Box 10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835150" y="3357563"/>
            <a:ext cx="12969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ru-RU" sz="4000" u="sng">
                <a:solidFill>
                  <a:schemeClr val="hlink"/>
                </a:solidFill>
                <a:latin typeface="Arial" charset="0"/>
              </a:rPr>
              <a:t>is it?</a:t>
            </a:r>
            <a:endParaRPr kumimoji="1" lang="ru-RU" altLang="ru-RU" sz="4000" u="sng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9460" name="Rectangle 1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651500" y="3357563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ru-RU" sz="4000" u="sng">
                <a:solidFill>
                  <a:srgbClr val="FF6600"/>
                </a:solidFill>
                <a:latin typeface="Arial" charset="0"/>
                <a:hlinkClick r:id="rId3" action="ppaction://hlinksldjump"/>
              </a:rPr>
              <a:t>isn’t</a:t>
            </a:r>
            <a:r>
              <a:rPr kumimoji="1" lang="en-US" altLang="ru-RU" sz="4000" u="sng">
                <a:solidFill>
                  <a:srgbClr val="FF6600"/>
                </a:solidFill>
                <a:latin typeface="Arial" charset="0"/>
              </a:rPr>
              <a:t> it?</a:t>
            </a:r>
            <a:endParaRPr kumimoji="1" lang="ru-RU" altLang="ru-RU" sz="4000" u="sng">
              <a:solidFill>
                <a:srgbClr val="FF6600"/>
              </a:solidFill>
              <a:latin typeface="Arial" charset="0"/>
            </a:endParaRPr>
          </a:p>
        </p:txBody>
      </p:sp>
      <p:sp>
        <p:nvSpPr>
          <p:cNvPr id="19461" name="Rectangl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708400" y="4868863"/>
            <a:ext cx="23304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ru-RU" sz="4000" u="sng">
                <a:solidFill>
                  <a:srgbClr val="FF6600"/>
                </a:solidFill>
                <a:latin typeface="Arial" charset="0"/>
                <a:hlinkClick r:id="rId4" action="ppaction://hlinksldjump"/>
              </a:rPr>
              <a:t>isn’t</a:t>
            </a:r>
            <a:r>
              <a:rPr kumimoji="1" lang="en-US" altLang="ru-RU" sz="4000" u="sng">
                <a:solidFill>
                  <a:srgbClr val="FF6600"/>
                </a:solidFill>
                <a:latin typeface="Arial" charset="0"/>
              </a:rPr>
              <a:t> she?</a:t>
            </a:r>
            <a:endParaRPr kumimoji="1" lang="ru-RU" altLang="ru-RU" sz="4000" u="sng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543800" cy="1739900"/>
          </a:xfrm>
        </p:spPr>
        <p:txBody>
          <a:bodyPr>
            <a:normAutofit fontScale="90000"/>
          </a:bodyPr>
          <a:lstStyle/>
          <a:p>
            <a:r>
              <a:rPr lang="ru-RU" altLang="ru-RU" sz="4000" smtClean="0">
                <a:ea typeface="Trebuchet MS" pitchFamily="34" charset="0"/>
                <a:cs typeface="Trebuchet MS" pitchFamily="34" charset="0"/>
              </a:rPr>
              <a:t>Выбери правильный перевод предложения:</a:t>
            </a:r>
            <a:br>
              <a:rPr lang="ru-RU" altLang="ru-RU" sz="4000" smtClean="0">
                <a:ea typeface="Trebuchet MS" pitchFamily="34" charset="0"/>
                <a:cs typeface="Trebuchet MS" pitchFamily="34" charset="0"/>
              </a:rPr>
            </a:br>
            <a:r>
              <a:rPr lang="en-US" altLang="ru-RU" sz="4000" smtClean="0">
                <a:ea typeface="Trebuchet MS" pitchFamily="34" charset="0"/>
                <a:cs typeface="Trebuchet MS" pitchFamily="34" charset="0"/>
              </a:rPr>
              <a:t>She is a very good pupil, isn’t she?</a:t>
            </a:r>
            <a:endParaRPr lang="ru-RU" altLang="ru-RU" sz="4000" smtClean="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20483" name="Text Box 7"/>
          <p:cNvSpPr txBox="1">
            <a:spLocks noChangeArrowheads="1"/>
          </p:cNvSpPr>
          <p:nvPr/>
        </p:nvSpPr>
        <p:spPr bwMode="auto">
          <a:xfrm>
            <a:off x="1042988" y="3213100"/>
            <a:ext cx="568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kumimoji="1"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484" name="Text Box 8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55650" y="2924175"/>
            <a:ext cx="4895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ru-RU" altLang="ru-RU" sz="1800">
                <a:solidFill>
                  <a:schemeClr val="tx1"/>
                </a:solidFill>
                <a:latin typeface="Arial" charset="0"/>
              </a:rPr>
              <a:t>Она очень хорошая ученица? </a:t>
            </a:r>
          </a:p>
        </p:txBody>
      </p:sp>
      <p:sp>
        <p:nvSpPr>
          <p:cNvPr id="20485" name="Text Box 9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63938" y="4149725"/>
            <a:ext cx="540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ru-RU" altLang="ru-RU" sz="1800">
                <a:solidFill>
                  <a:schemeClr val="tx1"/>
                </a:solidFill>
                <a:latin typeface="Arial" charset="0"/>
              </a:rPr>
              <a:t>Она очень хорошая ученица, не так ли? </a:t>
            </a:r>
          </a:p>
        </p:txBody>
      </p:sp>
      <p:sp>
        <p:nvSpPr>
          <p:cNvPr id="20486" name="Text Box 10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827088" y="5300663"/>
            <a:ext cx="5184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ru-RU" altLang="ru-RU" sz="1800">
                <a:solidFill>
                  <a:schemeClr val="tx1"/>
                </a:solidFill>
                <a:latin typeface="Arial" charset="0"/>
              </a:rPr>
              <a:t>Она не очень хорошая ученица, не так ли? 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600" smtClean="0">
                <a:ea typeface="Trebuchet MS" pitchFamily="34" charset="0"/>
                <a:cs typeface="Trebuchet MS" pitchFamily="34" charset="0"/>
              </a:rPr>
              <a:t>Выбери правильный ответ на вопрос:</a:t>
            </a:r>
            <a:br>
              <a:rPr lang="ru-RU" altLang="ru-RU" sz="2600" smtClean="0">
                <a:ea typeface="Trebuchet MS" pitchFamily="34" charset="0"/>
                <a:cs typeface="Trebuchet MS" pitchFamily="34" charset="0"/>
              </a:rPr>
            </a:br>
            <a:r>
              <a:rPr lang="en-US" altLang="ru-RU" sz="2600" smtClean="0">
                <a:ea typeface="Trebuchet MS" pitchFamily="34" charset="0"/>
                <a:cs typeface="Trebuchet MS" pitchFamily="34" charset="0"/>
              </a:rPr>
              <a:t>You are in the fifth form, aren’t you?</a:t>
            </a:r>
            <a:endParaRPr lang="ru-RU" altLang="ru-RU" sz="2600" smtClean="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21507" name="Text Box 7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042988" y="2852738"/>
            <a:ext cx="165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ru-RU">
                <a:solidFill>
                  <a:schemeClr val="tx1"/>
                </a:solidFill>
                <a:latin typeface="Arial" charset="0"/>
              </a:rPr>
              <a:t>Yes, it is.</a:t>
            </a:r>
            <a:endParaRPr kumimoji="1" lang="ru-RU" altLang="ru-RU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08" name="Text Box 8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3203575" y="4005263"/>
            <a:ext cx="2592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ru-RU">
                <a:solidFill>
                  <a:schemeClr val="tx1"/>
                </a:solidFill>
                <a:latin typeface="Arial" charset="0"/>
              </a:rPr>
              <a:t>No, they are not.</a:t>
            </a:r>
            <a:endParaRPr kumimoji="1" lang="ru-RU" altLang="ru-RU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09" name="Text Box 9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364163" y="5445125"/>
            <a:ext cx="158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ru-RU">
                <a:solidFill>
                  <a:schemeClr val="tx1"/>
                </a:solidFill>
                <a:latin typeface="Arial" charset="0"/>
              </a:rPr>
              <a:t>Yes, I am.</a:t>
            </a:r>
            <a:endParaRPr kumimoji="1" lang="ru-RU" altLang="ru-RU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300" smtClean="0">
                <a:ea typeface="Trebuchet MS" pitchFamily="34" charset="0"/>
                <a:cs typeface="Trebuchet MS" pitchFamily="34" charset="0"/>
              </a:rPr>
              <a:t>Выберете правильный перевод предложения:</a:t>
            </a:r>
            <a:br>
              <a:rPr lang="ru-RU" altLang="ru-RU" sz="2300" smtClean="0">
                <a:ea typeface="Trebuchet MS" pitchFamily="34" charset="0"/>
                <a:cs typeface="Trebuchet MS" pitchFamily="34" charset="0"/>
              </a:rPr>
            </a:br>
            <a:r>
              <a:rPr lang="ru-RU" altLang="ru-RU" sz="2300" smtClean="0">
                <a:ea typeface="Trebuchet MS" pitchFamily="34" charset="0"/>
                <a:cs typeface="Trebuchet MS" pitchFamily="34" charset="0"/>
              </a:rPr>
              <a:t>Он не умеет кататься на коньках, не так ли?</a:t>
            </a:r>
          </a:p>
        </p:txBody>
      </p:sp>
      <p:sp>
        <p:nvSpPr>
          <p:cNvPr id="22531" name="Text Box 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187450" y="3357563"/>
            <a:ext cx="287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ru-RU" sz="2000">
                <a:solidFill>
                  <a:schemeClr val="tx1"/>
                </a:solidFill>
                <a:latin typeface="Arial" charset="0"/>
              </a:rPr>
              <a:t>He can skate, can’t he?</a:t>
            </a:r>
            <a:endParaRPr kumimoji="1" lang="ru-RU" altLang="ru-RU" sz="2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2" name="Rectangl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364163" y="2540000"/>
            <a:ext cx="2835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ru-RU" sz="2000">
                <a:solidFill>
                  <a:schemeClr val="tx1"/>
                </a:solidFill>
                <a:latin typeface="Arial" charset="0"/>
              </a:rPr>
              <a:t>He can’t skate, can he?</a:t>
            </a:r>
            <a:endParaRPr kumimoji="1" lang="ru-RU" altLang="ru-RU" sz="2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3" name="Rectangle 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708400" y="4987925"/>
            <a:ext cx="2962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ru-RU" sz="2000">
                <a:solidFill>
                  <a:schemeClr val="tx1"/>
                </a:solidFill>
                <a:latin typeface="Arial" charset="0"/>
              </a:rPr>
              <a:t>He can’t skate, can’t he?</a:t>
            </a:r>
            <a:endParaRPr kumimoji="1" lang="ru-RU" altLang="ru-RU" sz="20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000" smtClean="0">
                <a:ea typeface="Trebuchet MS" pitchFamily="34" charset="0"/>
                <a:cs typeface="Trebuchet MS" pitchFamily="34" charset="0"/>
              </a:rPr>
              <a:t>Выбери правильное окончание  вопроса:</a:t>
            </a:r>
            <a:br>
              <a:rPr lang="ru-RU" altLang="ru-RU" sz="2000" smtClean="0">
                <a:ea typeface="Trebuchet MS" pitchFamily="34" charset="0"/>
                <a:cs typeface="Trebuchet MS" pitchFamily="34" charset="0"/>
              </a:rPr>
            </a:br>
            <a:r>
              <a:rPr lang="en-US" altLang="ru-RU" sz="2000" smtClean="0">
                <a:ea typeface="Trebuchet MS" pitchFamily="34" charset="0"/>
                <a:cs typeface="Trebuchet MS" pitchFamily="34" charset="0"/>
              </a:rPr>
              <a:t>Your grandfather doesn’t play sports any more, ...</a:t>
            </a:r>
            <a:endParaRPr lang="ru-RU" altLang="ru-RU" sz="2000" smtClean="0"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23555" name="Text Box 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258888" y="3644900"/>
            <a:ext cx="1441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ru-RU" sz="2800">
                <a:solidFill>
                  <a:schemeClr val="tx1"/>
                </a:solidFill>
                <a:latin typeface="Arial" charset="0"/>
              </a:rPr>
              <a:t>did he?</a:t>
            </a:r>
            <a:endParaRPr kumimoji="1" lang="ru-RU" altLang="ru-RU" sz="2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556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851275" y="2565400"/>
            <a:ext cx="165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ru-RU" sz="2800">
                <a:solidFill>
                  <a:schemeClr val="tx1"/>
                </a:solidFill>
                <a:latin typeface="Arial" charset="0"/>
              </a:rPr>
              <a:t>does he?</a:t>
            </a:r>
            <a:endParaRPr kumimoji="1" lang="ru-RU" altLang="ru-RU" sz="2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3557" name="Rectangl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156325" y="4221163"/>
            <a:ext cx="165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ru-RU" sz="2800">
                <a:solidFill>
                  <a:schemeClr val="tx1"/>
                </a:solidFill>
                <a:latin typeface="Arial" charset="0"/>
              </a:rPr>
              <a:t>don’t he?</a:t>
            </a:r>
            <a:endParaRPr kumimoji="1" lang="ru-RU" altLang="ru-RU" sz="2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79588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Thank you for attention!!!!!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543800" cy="8747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300" i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Tag-questions.</a:t>
            </a:r>
            <a:endParaRPr lang="ru-RU" sz="5300" i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122363" y="2425700"/>
            <a:ext cx="3827462" cy="33702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ru-RU" sz="600" smtClean="0"/>
              <a:t>                 </a:t>
            </a:r>
            <a:r>
              <a:rPr lang="ru-RU" altLang="ru-RU" sz="1700" i="1" smtClean="0"/>
              <a:t>В английском языке существуют специальные окончания вопросов, которые очень важны для поддержания беседы. Они как бы помогают перебросить "мостик" к собеседнику, чтобы тот смог продолжить беседу.</a:t>
            </a:r>
            <a:endParaRPr lang="en-US" altLang="ru-RU" sz="1700" i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ru-RU" sz="1700" i="1" smtClean="0">
                <a:solidFill>
                  <a:srgbClr val="FF0000"/>
                </a:solidFill>
              </a:rPr>
              <a:t>He is a very good pupil , isn’t he?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1700" i="1" smtClean="0">
                <a:solidFill>
                  <a:srgbClr val="FF0000"/>
                </a:solidFill>
              </a:rPr>
              <a:t>Он очень хороший ученик, не правда ли?</a:t>
            </a:r>
          </a:p>
        </p:txBody>
      </p:sp>
      <p:pic>
        <p:nvPicPr>
          <p:cNvPr id="11268" name="Picture 9" descr="j021672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2355850"/>
            <a:ext cx="3413125" cy="3328988"/>
          </a:xfrm>
        </p:spPr>
      </p:pic>
      <p:sp>
        <p:nvSpPr>
          <p:cNvPr id="11269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019925" y="6165850"/>
            <a:ext cx="2124075" cy="6921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70" name="AutoShape 1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787900" y="6165850"/>
            <a:ext cx="2160588" cy="6921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advClick="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981075"/>
            <a:ext cx="7543800" cy="49625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ru-RU" sz="3600" i="1" smtClean="0"/>
              <a:t>       </a:t>
            </a:r>
            <a:r>
              <a:rPr lang="ru-RU" altLang="ru-RU" sz="3600" i="1" smtClean="0"/>
              <a:t>Подобные вопросы называются </a:t>
            </a:r>
            <a:r>
              <a:rPr lang="en-US" altLang="ru-RU" sz="3600" i="1" smtClean="0">
                <a:solidFill>
                  <a:srgbClr val="FF3300"/>
                </a:solidFill>
              </a:rPr>
              <a:t>tag-guestion</a:t>
            </a:r>
            <a:r>
              <a:rPr lang="ru-RU" altLang="ru-RU" sz="3600" i="1" smtClean="0">
                <a:solidFill>
                  <a:srgbClr val="FF3300"/>
                </a:solidFill>
              </a:rPr>
              <a:t> </a:t>
            </a:r>
            <a:r>
              <a:rPr lang="ru-RU" altLang="ru-RU" sz="3600" i="1" smtClean="0"/>
              <a:t>(разделительные вопросы). Главное -  научиться выбирать нужные окончания вопросов, которых в английском языке больше, чем в русском</a:t>
            </a:r>
            <a:r>
              <a:rPr lang="en-US" altLang="ru-RU" sz="3600" i="1" smtClean="0"/>
              <a:t>.</a:t>
            </a:r>
            <a:endParaRPr lang="ru-RU" altLang="ru-RU" sz="3600" i="1" smtClean="0"/>
          </a:p>
        </p:txBody>
      </p:sp>
      <p:sp>
        <p:nvSpPr>
          <p:cNvPr id="12291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308850" y="6308725"/>
            <a:ext cx="1835150" cy="5492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292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364163" y="6308725"/>
            <a:ext cx="1873250" cy="54927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i="1" smtClean="0">
                <a:latin typeface="Times New Roman" pitchFamily="18" charset="0"/>
                <a:ea typeface="Trebuchet MS" pitchFamily="34" charset="0"/>
                <a:cs typeface="Trebuchet MS" pitchFamily="34" charset="0"/>
              </a:rPr>
              <a:t>Познакомьтесь с некоторыми правилами их употребления: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914400" y="2286000"/>
            <a:ext cx="3697288" cy="3657600"/>
          </a:xfrm>
        </p:spPr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Tx/>
              <a:buNone/>
              <a:defRPr/>
            </a:pP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1)	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Если в первой части предложения глагол стоит в утвердительной форме, то вторая часть предложения содержит глагол в отрицательной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форме, а подлежащее заменяется на соответствующее местоимение.</a:t>
            </a:r>
          </a:p>
        </p:txBody>
      </p:sp>
      <p:sp>
        <p:nvSpPr>
          <p:cNvPr id="12297" name="Rectangle 9"/>
          <p:cNvSpPr>
            <a:spLocks noGrp="1" noChangeArrowheads="1"/>
          </p:cNvSpPr>
          <p:nvPr>
            <p:ph sz="quarter" idx="14"/>
          </p:nvPr>
        </p:nvSpPr>
        <p:spPr>
          <a:xfrm>
            <a:off x="4760913" y="2286000"/>
            <a:ext cx="3697287" cy="3657600"/>
          </a:xfrm>
        </p:spPr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My sister and brother are students, </a:t>
            </a:r>
            <a:r>
              <a:rPr lang="en-US" u="sng" dirty="0" smtClean="0">
                <a:solidFill>
                  <a:schemeClr val="accent4">
                    <a:lumMod val="75000"/>
                  </a:schemeClr>
                </a:solidFill>
              </a:rPr>
              <a:t>aren’t  they?</a:t>
            </a:r>
          </a:p>
          <a:p>
            <a:pPr marL="274320" indent="-274320" fontAlgn="auto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The sportsman runs very fast,</a:t>
            </a:r>
            <a:r>
              <a:rPr lang="en-US" u="sng" dirty="0" smtClean="0">
                <a:solidFill>
                  <a:schemeClr val="accent4">
                    <a:lumMod val="75000"/>
                  </a:schemeClr>
                </a:solidFill>
              </a:rPr>
              <a:t> doesn’t he?</a:t>
            </a:r>
          </a:p>
          <a:p>
            <a:pPr marL="274320" indent="-274320" fontAlgn="auto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Kate will play this game again, </a:t>
            </a:r>
            <a:r>
              <a:rPr lang="en-US" u="sng" dirty="0" smtClean="0">
                <a:solidFill>
                  <a:schemeClr val="accent4">
                    <a:lumMod val="75000"/>
                  </a:schemeClr>
                </a:solidFill>
              </a:rPr>
              <a:t>won’t (will not) she? </a:t>
            </a:r>
            <a:endParaRPr lang="ru-RU" u="sng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317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524750" y="6381750"/>
            <a:ext cx="1619250" cy="4762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8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867400" y="6381750"/>
            <a:ext cx="1584325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46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1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93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  <p:bldP spid="1229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45" name="Rectangle 18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1800" b="1" smtClean="0">
                <a:ea typeface="Trebuchet MS" pitchFamily="34" charset="0"/>
                <a:cs typeface="Trebuchet MS" pitchFamily="34" charset="0"/>
              </a:rPr>
              <a:t>2)	</a:t>
            </a:r>
            <a:r>
              <a:rPr lang="ru-RU" altLang="ru-RU" sz="1400" b="1" smtClean="0">
                <a:ea typeface="Trebuchet MS" pitchFamily="34" charset="0"/>
                <a:cs typeface="Trebuchet MS" pitchFamily="34" charset="0"/>
              </a:rPr>
              <a:t>Если в первой части предложения глагол стоит в отрицательной</a:t>
            </a:r>
            <a:r>
              <a:rPr lang="en-US" altLang="ru-RU" sz="1400" b="1" smtClean="0">
                <a:ea typeface="Trebuchet MS" pitchFamily="34" charset="0"/>
                <a:cs typeface="Trebuchet MS" pitchFamily="34" charset="0"/>
              </a:rPr>
              <a:t> </a:t>
            </a:r>
            <a:r>
              <a:rPr lang="ru-RU" altLang="ru-RU" sz="1400" b="1" smtClean="0">
                <a:ea typeface="Trebuchet MS" pitchFamily="34" charset="0"/>
                <a:cs typeface="Trebuchet MS" pitchFamily="34" charset="0"/>
              </a:rPr>
              <a:t>форме, то вторая часть предложения содержит глагол в утвердительной форме, а подлежащее заменяется на соответствующее местоимение.</a:t>
            </a:r>
            <a:br>
              <a:rPr lang="ru-RU" altLang="ru-RU" sz="1400" b="1" smtClean="0">
                <a:ea typeface="Trebuchet MS" pitchFamily="34" charset="0"/>
                <a:cs typeface="Trebuchet MS" pitchFamily="34" charset="0"/>
              </a:rPr>
            </a:br>
            <a:endParaRPr lang="ru-RU" altLang="ru-RU" sz="1400" b="1" smtClean="0">
              <a:ea typeface="Trebuchet MS" pitchFamily="34" charset="0"/>
              <a:cs typeface="Trebuchet MS" pitchFamily="34" charset="0"/>
            </a:endParaRPr>
          </a:p>
        </p:txBody>
      </p:sp>
      <p:pic>
        <p:nvPicPr>
          <p:cNvPr id="14339" name="Picture 206" descr="j019903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6988" y="2306638"/>
            <a:ext cx="3313112" cy="3598862"/>
          </a:xfrm>
        </p:spPr>
      </p:pic>
      <p:sp>
        <p:nvSpPr>
          <p:cNvPr id="15546" name="Rectangle 186"/>
          <p:cNvSpPr>
            <a:spLocks noGrp="1" noChangeArrowheads="1"/>
          </p:cNvSpPr>
          <p:nvPr>
            <p:ph type="body" sz="half" idx="2"/>
          </p:nvPr>
        </p:nvSpPr>
        <p:spPr>
          <a:xfrm>
            <a:off x="5148263" y="2276475"/>
            <a:ext cx="3995737" cy="3657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ru-RU" sz="2200" b="1" smtClean="0"/>
              <a:t>    </a:t>
            </a:r>
            <a:endParaRPr lang="ru-RU" altLang="ru-RU" sz="2200" b="1" smtClean="0"/>
          </a:p>
        </p:txBody>
      </p:sp>
      <p:sp>
        <p:nvSpPr>
          <p:cNvPr id="15547" name="Rectangle 18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448300" y="2286000"/>
            <a:ext cx="3695700" cy="3657600"/>
          </a:xfrm>
        </p:spPr>
        <p:txBody>
          <a:bodyPr rtlCol="0">
            <a:normAutofit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My brother and sister </a:t>
            </a:r>
            <a:r>
              <a:rPr lang="en-US" sz="2800" u="sng" dirty="0" smtClean="0">
                <a:solidFill>
                  <a:schemeClr val="accent4">
                    <a:lumMod val="75000"/>
                  </a:schemeClr>
                </a:solidFill>
              </a:rPr>
              <a:t>aren’t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students, </a:t>
            </a:r>
            <a:r>
              <a:rPr lang="en-US" sz="2800" u="sng" dirty="0" smtClean="0">
                <a:solidFill>
                  <a:schemeClr val="accent4">
                    <a:lumMod val="75000"/>
                  </a:schemeClr>
                </a:solidFill>
              </a:rPr>
              <a:t>are they?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The sportsman </a:t>
            </a:r>
            <a:r>
              <a:rPr lang="en-US" sz="2800" u="sng" dirty="0" smtClean="0">
                <a:solidFill>
                  <a:schemeClr val="accent4">
                    <a:lumMod val="75000"/>
                  </a:schemeClr>
                </a:solidFill>
              </a:rPr>
              <a:t>doesn’t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 runs very fast,</a:t>
            </a:r>
            <a:r>
              <a:rPr lang="en-US" sz="2800" u="sng" dirty="0" smtClean="0">
                <a:solidFill>
                  <a:schemeClr val="accent4">
                    <a:lumMod val="75000"/>
                  </a:schemeClr>
                </a:solidFill>
              </a:rPr>
              <a:t> does he?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He </a:t>
            </a:r>
            <a:r>
              <a:rPr lang="en-US" sz="2800" u="sng" dirty="0" smtClean="0">
                <a:solidFill>
                  <a:schemeClr val="accent4">
                    <a:lumMod val="75000"/>
                  </a:schemeClr>
                </a:solidFill>
              </a:rPr>
              <a:t>didn’t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 play football at all, </a:t>
            </a:r>
            <a:r>
              <a:rPr lang="en-US" sz="2800" u="sng" dirty="0" smtClean="0">
                <a:solidFill>
                  <a:schemeClr val="accent4">
                    <a:lumMod val="75000"/>
                  </a:schemeClr>
                </a:solidFill>
              </a:rPr>
              <a:t>did he?</a:t>
            </a:r>
          </a:p>
        </p:txBody>
      </p:sp>
      <p:sp>
        <p:nvSpPr>
          <p:cNvPr id="14342" name="AutoShape 18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596188" y="6308725"/>
            <a:ext cx="1547812" cy="5492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43" name="AutoShape 18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867400" y="6308725"/>
            <a:ext cx="1657350" cy="54927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advClick="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79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83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8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3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45" grpId="0"/>
      <p:bldP spid="15546" grpId="0" build="p"/>
      <p:bldP spid="155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38" name="Rectangle 26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543800" cy="1306513"/>
          </a:xfrm>
        </p:spPr>
        <p:txBody>
          <a:bodyPr/>
          <a:lstStyle/>
          <a:p>
            <a:r>
              <a:rPr lang="en-US" altLang="ru-RU" sz="2200" b="1" smtClean="0">
                <a:ea typeface="Trebuchet MS" pitchFamily="34" charset="0"/>
                <a:cs typeface="Trebuchet MS" pitchFamily="34" charset="0"/>
              </a:rPr>
              <a:t>3) </a:t>
            </a:r>
            <a:r>
              <a:rPr lang="ru-RU" altLang="ru-RU" sz="2200" b="1" smtClean="0">
                <a:ea typeface="Trebuchet MS" pitchFamily="34" charset="0"/>
                <a:cs typeface="Trebuchet MS" pitchFamily="34" charset="0"/>
              </a:rPr>
              <a:t>Если в первой части предложения есть глаголы</a:t>
            </a:r>
            <a:r>
              <a:rPr lang="en-US" altLang="ru-RU" sz="2200" smtClean="0">
                <a:ea typeface="Trebuchet MS" pitchFamily="34" charset="0"/>
                <a:cs typeface="Trebuchet MS" pitchFamily="34" charset="0"/>
              </a:rPr>
              <a:t>,</a:t>
            </a:r>
            <a:r>
              <a:rPr lang="ru-RU" altLang="ru-RU" sz="2200" smtClean="0">
                <a:ea typeface="Trebuchet MS" pitchFamily="34" charset="0"/>
                <a:cs typeface="Trebuchet MS" pitchFamily="34" charset="0"/>
              </a:rPr>
              <a:t> </a:t>
            </a:r>
            <a:r>
              <a:rPr lang="ru-RU" altLang="ru-RU" sz="2200" b="1" smtClean="0">
                <a:ea typeface="Trebuchet MS" pitchFamily="34" charset="0"/>
                <a:cs typeface="Trebuchet MS" pitchFamily="34" charset="0"/>
              </a:rPr>
              <a:t>то во второй части предложения используется тот же глагол.</a:t>
            </a:r>
          </a:p>
        </p:txBody>
      </p:sp>
      <p:pic>
        <p:nvPicPr>
          <p:cNvPr id="15363" name="Picture 34" descr="j021295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6263" y="3540125"/>
            <a:ext cx="1831975" cy="1149350"/>
          </a:xfrm>
        </p:spPr>
      </p:pic>
      <p:sp>
        <p:nvSpPr>
          <p:cNvPr id="90140" name="Rectangle 28"/>
          <p:cNvSpPr>
            <a:spLocks noGrp="1" noChangeArrowheads="1"/>
          </p:cNvSpPr>
          <p:nvPr>
            <p:ph type="body" sz="half" idx="2"/>
          </p:nvPr>
        </p:nvSpPr>
        <p:spPr>
          <a:xfrm>
            <a:off x="4760913" y="2286000"/>
            <a:ext cx="3697287" cy="3657600"/>
          </a:xfrm>
        </p:spPr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You </a:t>
            </a:r>
            <a:r>
              <a:rPr lang="en-US" sz="2600" u="sng" dirty="0" smtClean="0">
                <a:solidFill>
                  <a:schemeClr val="accent4">
                    <a:lumMod val="75000"/>
                  </a:schemeClr>
                </a:solidFill>
              </a:rPr>
              <a:t>are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 a driver, </a:t>
            </a:r>
            <a:r>
              <a:rPr lang="en-US" sz="2600" u="sng" dirty="0" smtClean="0">
                <a:solidFill>
                  <a:schemeClr val="accent4">
                    <a:lumMod val="75000"/>
                  </a:schemeClr>
                </a:solidFill>
              </a:rPr>
              <a:t>aren’t you?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You </a:t>
            </a:r>
            <a:r>
              <a:rPr lang="en-US" sz="2600" u="sng" dirty="0" smtClean="0">
                <a:solidFill>
                  <a:schemeClr val="accent4">
                    <a:lumMod val="75000"/>
                  </a:schemeClr>
                </a:solidFill>
              </a:rPr>
              <a:t>can 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drive well, </a:t>
            </a:r>
            <a:r>
              <a:rPr lang="en-US" sz="2600" u="sng" dirty="0" smtClean="0">
                <a:solidFill>
                  <a:schemeClr val="accent4">
                    <a:lumMod val="75000"/>
                  </a:schemeClr>
                </a:solidFill>
              </a:rPr>
              <a:t>can’t you?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They </a:t>
            </a:r>
            <a:r>
              <a:rPr lang="en-US" sz="2600" u="sng" dirty="0" smtClean="0">
                <a:solidFill>
                  <a:schemeClr val="accent4">
                    <a:lumMod val="75000"/>
                  </a:schemeClr>
                </a:solidFill>
              </a:rPr>
              <a:t>have</a:t>
            </a:r>
            <a:r>
              <a:rPr lang="en-US" sz="2600" dirty="0" smtClean="0">
                <a:solidFill>
                  <a:schemeClr val="accent4">
                    <a:lumMod val="75000"/>
                  </a:schemeClr>
                </a:solidFill>
              </a:rPr>
              <a:t> a big house in the country, </a:t>
            </a:r>
            <a:r>
              <a:rPr lang="en-US" sz="2600" u="sng" dirty="0" smtClean="0">
                <a:solidFill>
                  <a:schemeClr val="accent4">
                    <a:lumMod val="75000"/>
                  </a:schemeClr>
                </a:solidFill>
              </a:rPr>
              <a:t>haven’t they?</a:t>
            </a:r>
          </a:p>
          <a:p>
            <a:pPr marL="274320" indent="-274320" fontAlgn="auto">
              <a:spcAft>
                <a:spcPts val="0"/>
              </a:spcAft>
              <a:buFontTx/>
              <a:buNone/>
              <a:defRPr/>
            </a:pPr>
            <a:endParaRPr lang="ru-RU" sz="2600" dirty="0" smtClean="0">
              <a:solidFill>
                <a:srgbClr val="993366"/>
              </a:solidFill>
            </a:endParaRPr>
          </a:p>
        </p:txBody>
      </p:sp>
      <p:sp>
        <p:nvSpPr>
          <p:cNvPr id="15365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235825" y="6381750"/>
            <a:ext cx="1908175" cy="4762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366" name="AutoShape 3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292725" y="6381750"/>
            <a:ext cx="1871663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advClick="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90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0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0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38" grpId="0"/>
      <p:bldP spid="9014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1600" b="1" smtClean="0">
                <a:ea typeface="Trebuchet MS" pitchFamily="34" charset="0"/>
                <a:cs typeface="Trebuchet MS" pitchFamily="34" charset="0"/>
              </a:rPr>
              <a:t>4) </a:t>
            </a:r>
            <a:r>
              <a:rPr lang="ru-RU" altLang="ru-RU" sz="1600" b="1" smtClean="0">
                <a:ea typeface="Trebuchet MS" pitchFamily="34" charset="0"/>
                <a:cs typeface="Trebuchet MS" pitchFamily="34" charset="0"/>
              </a:rPr>
              <a:t>Если в первой части предложения </a:t>
            </a:r>
            <a:r>
              <a:rPr lang="ru-RU" altLang="ru-RU" sz="1600" b="1" smtClean="0">
                <a:solidFill>
                  <a:srgbClr val="EC32AC"/>
                </a:solidFill>
                <a:ea typeface="Trebuchet MS" pitchFamily="34" charset="0"/>
                <a:cs typeface="Trebuchet MS" pitchFamily="34" charset="0"/>
              </a:rPr>
              <a:t>нет  глаголов </a:t>
            </a:r>
            <a:r>
              <a:rPr lang="en-US" altLang="ru-RU" sz="1600" b="1" smtClean="0">
                <a:solidFill>
                  <a:srgbClr val="FF3300"/>
                </a:solidFill>
                <a:ea typeface="Trebuchet MS" pitchFamily="34" charset="0"/>
                <a:cs typeface="Trebuchet MS" pitchFamily="34" charset="0"/>
              </a:rPr>
              <a:t>to be (is, am, are, was, were)</a:t>
            </a:r>
            <a:r>
              <a:rPr lang="ru-RU" altLang="ru-RU" sz="1600" smtClean="0">
                <a:solidFill>
                  <a:srgbClr val="FF3300"/>
                </a:solidFill>
                <a:ea typeface="Trebuchet MS" pitchFamily="34" charset="0"/>
                <a:cs typeface="Trebuchet MS" pitchFamily="34" charset="0"/>
              </a:rPr>
              <a:t>,</a:t>
            </a:r>
            <a:r>
              <a:rPr lang="en-US" altLang="ru-RU" sz="1600" smtClean="0">
                <a:solidFill>
                  <a:srgbClr val="FF3300"/>
                </a:solidFill>
                <a:ea typeface="Trebuchet MS" pitchFamily="34" charset="0"/>
                <a:cs typeface="Trebuchet MS" pitchFamily="34" charset="0"/>
              </a:rPr>
              <a:t> to have (has, had), will/ shall, can/ could, would/must</a:t>
            </a:r>
            <a:r>
              <a:rPr lang="ru-RU" altLang="ru-RU" sz="1600" b="1" smtClean="0">
                <a:ea typeface="Trebuchet MS" pitchFamily="34" charset="0"/>
                <a:cs typeface="Trebuchet MS" pitchFamily="34" charset="0"/>
              </a:rPr>
              <a:t>, то во второй части предложения используется </a:t>
            </a:r>
            <a:r>
              <a:rPr lang="en-US" altLang="ru-RU" sz="1600" b="1" smtClean="0">
                <a:solidFill>
                  <a:srgbClr val="FF3300"/>
                </a:solidFill>
                <a:ea typeface="Trebuchet MS" pitchFamily="34" charset="0"/>
                <a:cs typeface="Trebuchet MS" pitchFamily="34" charset="0"/>
              </a:rPr>
              <a:t>do/ does</a:t>
            </a:r>
            <a:r>
              <a:rPr lang="en-US" altLang="ru-RU" sz="1600" b="1" smtClean="0">
                <a:ea typeface="Trebuchet MS" pitchFamily="34" charset="0"/>
                <a:cs typeface="Trebuchet MS" pitchFamily="34" charset="0"/>
              </a:rPr>
              <a:t> </a:t>
            </a:r>
            <a:r>
              <a:rPr lang="ru-RU" altLang="ru-RU" sz="1600" b="1" smtClean="0">
                <a:ea typeface="Trebuchet MS" pitchFamily="34" charset="0"/>
                <a:cs typeface="Trebuchet MS" pitchFamily="34" charset="0"/>
              </a:rPr>
              <a:t>или </a:t>
            </a:r>
            <a:r>
              <a:rPr lang="en-US" altLang="ru-RU" sz="1600" b="1" smtClean="0">
                <a:solidFill>
                  <a:srgbClr val="FF3300"/>
                </a:solidFill>
                <a:ea typeface="Trebuchet MS" pitchFamily="34" charset="0"/>
                <a:cs typeface="Trebuchet MS" pitchFamily="34" charset="0"/>
              </a:rPr>
              <a:t>did </a:t>
            </a:r>
            <a:r>
              <a:rPr lang="ru-RU" altLang="ru-RU" sz="1600" b="1" smtClean="0">
                <a:ea typeface="Trebuchet MS" pitchFamily="34" charset="0"/>
                <a:cs typeface="Trebuchet MS" pitchFamily="34" charset="0"/>
              </a:rPr>
              <a:t>в зависимости от времени действия.</a:t>
            </a:r>
          </a:p>
        </p:txBody>
      </p:sp>
      <p:pic>
        <p:nvPicPr>
          <p:cNvPr id="16387" name="Picture 43" descr="j029202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7213" y="3227388"/>
            <a:ext cx="1870075" cy="1774825"/>
          </a:xfrm>
        </p:spPr>
      </p:pic>
      <p:sp>
        <p:nvSpPr>
          <p:cNvPr id="10243" name="Rectangle 34"/>
          <p:cNvSpPr>
            <a:spLocks noGrp="1" noChangeArrowheads="1"/>
          </p:cNvSpPr>
          <p:nvPr>
            <p:ph type="body" sz="half" idx="2"/>
          </p:nvPr>
        </p:nvSpPr>
        <p:spPr>
          <a:xfrm>
            <a:off x="4760913" y="2286000"/>
            <a:ext cx="3697287" cy="3657600"/>
          </a:xfrm>
        </p:spPr>
        <p:txBody>
          <a:bodyPr rtlCol="0"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en-US" sz="2600" dirty="0" smtClean="0">
                <a:solidFill>
                  <a:srgbClr val="FF3300"/>
                </a:solidFill>
              </a:rPr>
              <a:t>Bill likes funny stories, doesn’t he?</a:t>
            </a:r>
          </a:p>
          <a:p>
            <a:pPr marL="274320" indent="-274320" fontAlgn="auto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en-US" sz="2600" dirty="0" smtClean="0">
                <a:solidFill>
                  <a:srgbClr val="FF3300"/>
                </a:solidFill>
              </a:rPr>
              <a:t>Your sister played the piano very well, didn’t she?</a:t>
            </a:r>
          </a:p>
          <a:p>
            <a:pPr marL="274320" indent="-274320" fontAlgn="auto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/>
            </a:pPr>
            <a:r>
              <a:rPr lang="en-US" sz="2600" dirty="0" smtClean="0">
                <a:solidFill>
                  <a:srgbClr val="FF3300"/>
                </a:solidFill>
              </a:rPr>
              <a:t>Your friends don’t go to the park, do they? </a:t>
            </a:r>
            <a:endParaRPr lang="ru-RU" sz="2600" dirty="0" smtClean="0">
              <a:solidFill>
                <a:srgbClr val="FF3300"/>
              </a:solidFill>
            </a:endParaRPr>
          </a:p>
        </p:txBody>
      </p:sp>
      <p:sp>
        <p:nvSpPr>
          <p:cNvPr id="16389" name="AutoShape 3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308850" y="6381750"/>
            <a:ext cx="1835150" cy="4762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6390" name="AutoShape 3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580063" y="6381750"/>
            <a:ext cx="1655762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advClick="0"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smtClean="0"/>
              <a:t>She was in England a year ago, wasn’t she? – Yes, she was./ No, she wasn’t.</a:t>
            </a:r>
          </a:p>
          <a:p>
            <a:r>
              <a:rPr lang="en-US" altLang="ru-RU" smtClean="0"/>
              <a:t>Tim couldn’t stay after lessons, could he? - Yes, he could./ No, he couldn’t.</a:t>
            </a:r>
            <a:endParaRPr lang="ru-RU" altLang="ru-RU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100" smtClean="0">
                <a:ea typeface="Trebuchet MS" pitchFamily="34" charset="0"/>
                <a:cs typeface="Trebuchet MS" pitchFamily="34" charset="0"/>
              </a:rPr>
              <a:t>На разделительные вопросы следует отвечать так же, как и на любой общий вопрос, требующий ответ «Да» или «Нет»:</a:t>
            </a:r>
          </a:p>
        </p:txBody>
      </p:sp>
      <p:sp>
        <p:nvSpPr>
          <p:cNvPr id="1741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948488" y="6237288"/>
            <a:ext cx="2195512" cy="6207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7413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4787900" y="6237288"/>
            <a:ext cx="2089150" cy="620712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4"/>
          <p:cNvSpPr>
            <a:spLocks noChangeArrowheads="1" noChangeShapeType="1" noTextEdit="1"/>
          </p:cNvSpPr>
          <p:nvPr/>
        </p:nvSpPr>
        <p:spPr bwMode="auto">
          <a:xfrm>
            <a:off x="1403350" y="1341438"/>
            <a:ext cx="6408738" cy="37433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C9FCB"/>
                    </a:gs>
                    <a:gs pos="13000">
                      <a:srgbClr val="F8B049"/>
                    </a:gs>
                    <a:gs pos="21001">
                      <a:srgbClr val="F8B049"/>
                    </a:gs>
                    <a:gs pos="63000">
                      <a:srgbClr val="FEE7F2"/>
                    </a:gs>
                    <a:gs pos="67000">
                      <a:srgbClr val="F952A0"/>
                    </a:gs>
                    <a:gs pos="69000">
                      <a:srgbClr val="C50849"/>
                    </a:gs>
                    <a:gs pos="82001">
                      <a:srgbClr val="B43E85"/>
                    </a:gs>
                    <a:gs pos="100000">
                      <a:srgbClr val="F8B049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Test</a:t>
            </a:r>
            <a:endParaRPr lang="ru-RU" sz="3600" kern="10">
              <a:gradFill rotWithShape="1">
                <a:gsLst>
                  <a:gs pos="0">
                    <a:srgbClr val="FC9FCB"/>
                  </a:gs>
                  <a:gs pos="13000">
                    <a:srgbClr val="F8B049"/>
                  </a:gs>
                  <a:gs pos="21001">
                    <a:srgbClr val="F8B049"/>
                  </a:gs>
                  <a:gs pos="63000">
                    <a:srgbClr val="FEE7F2"/>
                  </a:gs>
                  <a:gs pos="67000">
                    <a:srgbClr val="F952A0"/>
                  </a:gs>
                  <a:gs pos="69000">
                    <a:srgbClr val="C50849"/>
                  </a:gs>
                  <a:gs pos="82001">
                    <a:srgbClr val="B43E85"/>
                  </a:gs>
                  <a:gs pos="100000">
                    <a:srgbClr val="F8B049"/>
                  </a:gs>
                </a:gsLst>
                <a:path path="rect">
                  <a:fillToRect r="100000" b="10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1843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804025" y="6308725"/>
            <a:ext cx="2339975" cy="5492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>
                <a:solidFill>
                  <a:schemeClr val="tx2"/>
                </a:solidFill>
                <a:latin typeface="Candar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>
                <a:solidFill>
                  <a:schemeClr val="tx2"/>
                </a:solidFill>
                <a:latin typeface="Candar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>
                <a:solidFill>
                  <a:schemeClr val="tx2"/>
                </a:solidFill>
                <a:latin typeface="Candar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>
                <a:solidFill>
                  <a:schemeClr val="tx2"/>
                </a:solidFill>
                <a:latin typeface="Candar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sz="1600">
                <a:solidFill>
                  <a:schemeClr val="tx2"/>
                </a:solidFill>
                <a:latin typeface="Candar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500</TotalTime>
  <Words>483</Words>
  <Application>Microsoft Office PowerPoint</Application>
  <PresentationFormat>Экран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Разработка урока английского языка в 5 классе по теме «Разделительные вопросы» </vt:lpstr>
      <vt:lpstr>Tag-questions.</vt:lpstr>
      <vt:lpstr>Презентация PowerPoint</vt:lpstr>
      <vt:lpstr>Познакомьтесь с некоторыми правилами их употребления:</vt:lpstr>
      <vt:lpstr>2) Если в первой части предложения глагол стоит в отрицательной форме, то вторая часть предложения содержит глагол в утвердительной форме, а подлежащее заменяется на соответствующее местоимение. </vt:lpstr>
      <vt:lpstr>3) Если в первой части предложения есть глаголы, то во второй части предложения используется тот же глагол.</vt:lpstr>
      <vt:lpstr>4) Если в первой части предложения нет  глаголов to be (is, am, are, was, were), to have (has, had), will/ shall, can/ could, would/must, то во второй части предложения используется do/ does или did в зависимости от времени действия.</vt:lpstr>
      <vt:lpstr>На разделительные вопросы следует отвечать так же, как и на любой общий вопрос, требующий ответ «Да» или «Нет»:</vt:lpstr>
      <vt:lpstr>Презентация PowerPoint</vt:lpstr>
      <vt:lpstr>Выбери правильное окончание вопроса:  It is a lovely day, ... </vt:lpstr>
      <vt:lpstr>Выбери правильный перевод предложения: She is a very good pupil, isn’t she?</vt:lpstr>
      <vt:lpstr>Выбери правильный ответ на вопрос: You are in the fifth form, aren’t you?</vt:lpstr>
      <vt:lpstr>Выберете правильный перевод предложения: Он не умеет кататься на коньках, не так ли?</vt:lpstr>
      <vt:lpstr>Выбери правильное окончание  вопроса: Your grandfather doesn’t play sports any more, ...</vt:lpstr>
      <vt:lpstr>Thank you for attention!!!!!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Разделительные вопросы.</dc:title>
  <dc:creator>Ринат</dc:creator>
  <cp:lastModifiedBy>Fedor Swan</cp:lastModifiedBy>
  <cp:revision>38</cp:revision>
  <dcterms:created xsi:type="dcterms:W3CDTF">2007-02-09T13:54:27Z</dcterms:created>
  <dcterms:modified xsi:type="dcterms:W3CDTF">2021-01-23T21:10:51Z</dcterms:modified>
</cp:coreProperties>
</file>