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57" r:id="rId3"/>
    <p:sldId id="258" r:id="rId4"/>
    <p:sldId id="259" r:id="rId5"/>
    <p:sldId id="260" r:id="rId6"/>
    <p:sldId id="261" r:id="rId7"/>
    <p:sldId id="274" r:id="rId8"/>
    <p:sldId id="272" r:id="rId9"/>
    <p:sldId id="273" r:id="rId10"/>
    <p:sldId id="267" r:id="rId11"/>
    <p:sldId id="270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3" d="100"/>
          <a:sy n="63" d="100"/>
        </p:scale>
        <p:origin x="-1374" y="-22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 l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845E7-6BC5-422C-8A80-8408F4BAB289}" type="datetimeFigureOut">
              <a:rPr lang="ru-RU" smtClean="0"/>
              <a:pPr/>
              <a:t>08.10.2019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AAB3E-06D8-4BA1-A6E3-CA0DDA6E43D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845E7-6BC5-422C-8A80-8408F4BAB289}" type="datetimeFigureOut">
              <a:rPr lang="ru-RU" smtClean="0"/>
              <a:pPr/>
              <a:t>08.10.2019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AAB3E-06D8-4BA1-A6E3-CA0DDA6E43D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845E7-6BC5-422C-8A80-8408F4BAB289}" type="datetimeFigureOut">
              <a:rPr lang="ru-RU" smtClean="0"/>
              <a:pPr/>
              <a:t>08.10.2019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AAB3E-06D8-4BA1-A6E3-CA0DDA6E43D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845E7-6BC5-422C-8A80-8408F4BAB289}" type="datetimeFigureOut">
              <a:rPr lang="ru-RU" smtClean="0"/>
              <a:pPr/>
              <a:t>08.10.2019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AAB3E-06D8-4BA1-A6E3-CA0DDA6E43D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845E7-6BC5-422C-8A80-8408F4BAB289}" type="datetimeFigureOut">
              <a:rPr lang="ru-RU" smtClean="0"/>
              <a:pPr/>
              <a:t>08.10.2019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AAB3E-06D8-4BA1-A6E3-CA0DDA6E43D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845E7-6BC5-422C-8A80-8408F4BAB289}" type="datetimeFigureOut">
              <a:rPr lang="ru-RU" smtClean="0"/>
              <a:pPr/>
              <a:t>08.10.2019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AAB3E-06D8-4BA1-A6E3-CA0DDA6E43D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845E7-6BC5-422C-8A80-8408F4BAB289}" type="datetimeFigureOut">
              <a:rPr lang="ru-RU" smtClean="0"/>
              <a:pPr/>
              <a:t>08.10.2019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AAB3E-06D8-4BA1-A6E3-CA0DDA6E43D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845E7-6BC5-422C-8A80-8408F4BAB289}" type="datetimeFigureOut">
              <a:rPr lang="ru-RU" smtClean="0"/>
              <a:pPr/>
              <a:t>08.10.2019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AAB3E-06D8-4BA1-A6E3-CA0DDA6E43D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845E7-6BC5-422C-8A80-8408F4BAB289}" type="datetimeFigureOut">
              <a:rPr lang="ru-RU" smtClean="0"/>
              <a:pPr/>
              <a:t>08.10.2019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AAB3E-06D8-4BA1-A6E3-CA0DDA6E43D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845E7-6BC5-422C-8A80-8408F4BAB289}" type="datetimeFigureOut">
              <a:rPr lang="ru-RU" smtClean="0"/>
              <a:pPr/>
              <a:t>08.10.2019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AAB3E-06D8-4BA1-A6E3-CA0DDA6E43D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845E7-6BC5-422C-8A80-8408F4BAB289}" type="datetimeFigureOut">
              <a:rPr lang="ru-RU" smtClean="0"/>
              <a:pPr/>
              <a:t>08.10.2019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AAB3E-06D8-4BA1-A6E3-CA0DDA6E43D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7845E7-6BC5-422C-8A80-8408F4BAB289}" type="datetimeFigureOut">
              <a:rPr lang="ru-RU" smtClean="0"/>
              <a:pPr/>
              <a:t>08.10.2019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5AAB3E-06D8-4BA1-A6E3-CA0DDA6E43D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75656" y="1340768"/>
            <a:ext cx="6400800" cy="108012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  <a:latin typeface="Bookman Old Style" pitchFamily="18" charset="0"/>
              </a:rPr>
              <a:t>Фотоотчёт об участии</a:t>
            </a:r>
          </a:p>
          <a:p>
            <a:r>
              <a:rPr lang="ru-RU" sz="2800" b="1" dirty="0">
                <a:solidFill>
                  <a:schemeClr val="accent3">
                    <a:lumMod val="50000"/>
                  </a:schemeClr>
                </a:solidFill>
                <a:latin typeface="Bookman Old Style" pitchFamily="18" charset="0"/>
              </a:rPr>
              <a:t>в</a:t>
            </a:r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  <a:latin typeface="Bookman Old Style" pitchFamily="18" charset="0"/>
              </a:rPr>
              <a:t>о Всероссийской акции</a:t>
            </a:r>
            <a:endParaRPr lang="ru-RU" sz="2800" b="1" dirty="0">
              <a:solidFill>
                <a:schemeClr val="accent3">
                  <a:lumMod val="50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941328" y="2298795"/>
            <a:ext cx="5262979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«Посади </a:t>
            </a:r>
          </a:p>
          <a:p>
            <a:pPr algn="ctr"/>
            <a:r>
              <a:rPr lang="ru-RU" sz="54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Мурзилкин</a:t>
            </a:r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лес»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75656" y="4053121"/>
            <a:ext cx="619432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u="sng" dirty="0" smtClean="0">
                <a:solidFill>
                  <a:schemeClr val="bg2">
                    <a:lumMod val="25000"/>
                  </a:schemeClr>
                </a:solidFill>
                <a:latin typeface="Bookman Old Style" pitchFamily="18" charset="0"/>
              </a:rPr>
              <a:t>Выполнили: </a:t>
            </a:r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Bookman Old Style" pitchFamily="18" charset="0"/>
              </a:rPr>
              <a:t>Иванова Арина, Николаева Элеонора, </a:t>
            </a:r>
          </a:p>
          <a:p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Bookman Old Style" pitchFamily="18" charset="0"/>
              </a:rPr>
              <a:t>                    Тарасов Никита.</a:t>
            </a:r>
          </a:p>
          <a:p>
            <a:r>
              <a:rPr lang="ru-RU" u="sng" dirty="0" smtClean="0">
                <a:solidFill>
                  <a:schemeClr val="bg2">
                    <a:lumMod val="25000"/>
                  </a:schemeClr>
                </a:solidFill>
                <a:latin typeface="Bookman Old Style" pitchFamily="18" charset="0"/>
              </a:rPr>
              <a:t>Руководитель</a:t>
            </a:r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Bookman Old Style" pitchFamily="18" charset="0"/>
              </a:rPr>
              <a:t>: Иванова Галина Васильевна.</a:t>
            </a:r>
          </a:p>
          <a:p>
            <a:endParaRPr lang="ru-RU" dirty="0" smtClean="0">
              <a:solidFill>
                <a:schemeClr val="bg2">
                  <a:lumMod val="25000"/>
                </a:schemeClr>
              </a:solidFill>
              <a:latin typeface="Bookman Old Style" pitchFamily="18" charset="0"/>
            </a:endParaRPr>
          </a:p>
          <a:p>
            <a:pPr algn="ctr"/>
            <a:r>
              <a:rPr lang="ru-RU" i="1" dirty="0" smtClean="0">
                <a:solidFill>
                  <a:schemeClr val="bg2">
                    <a:lumMod val="25000"/>
                  </a:schemeClr>
                </a:solidFill>
                <a:latin typeface="Bookman Old Style" pitchFamily="18" charset="0"/>
              </a:rPr>
              <a:t>МОУ «</a:t>
            </a:r>
            <a:r>
              <a:rPr lang="ru-RU" i="1" dirty="0" err="1" smtClean="0">
                <a:solidFill>
                  <a:schemeClr val="bg2">
                    <a:lumMod val="25000"/>
                  </a:schemeClr>
                </a:solidFill>
                <a:latin typeface="Bookman Old Style" pitchFamily="18" charset="0"/>
              </a:rPr>
              <a:t>Жарковская</a:t>
            </a:r>
            <a:r>
              <a:rPr lang="ru-RU" i="1" dirty="0" smtClean="0">
                <a:solidFill>
                  <a:schemeClr val="bg2">
                    <a:lumMod val="25000"/>
                  </a:schemeClr>
                </a:solidFill>
                <a:latin typeface="Bookman Old Style" pitchFamily="18" charset="0"/>
              </a:rPr>
              <a:t> СОШ № 1»</a:t>
            </a:r>
          </a:p>
          <a:p>
            <a:pPr algn="ctr"/>
            <a:r>
              <a:rPr lang="ru-RU" i="1" dirty="0" err="1">
                <a:solidFill>
                  <a:schemeClr val="bg2">
                    <a:lumMod val="25000"/>
                  </a:schemeClr>
                </a:solidFill>
                <a:latin typeface="Bookman Old Style" pitchFamily="18" charset="0"/>
              </a:rPr>
              <a:t>п</a:t>
            </a:r>
            <a:r>
              <a:rPr lang="ru-RU" i="1" dirty="0" err="1" smtClean="0">
                <a:solidFill>
                  <a:schemeClr val="bg2">
                    <a:lumMod val="25000"/>
                  </a:schemeClr>
                </a:solidFill>
                <a:latin typeface="Bookman Old Style" pitchFamily="18" charset="0"/>
              </a:rPr>
              <a:t>.Жарковский</a:t>
            </a:r>
            <a:r>
              <a:rPr lang="ru-RU" i="1" dirty="0" smtClean="0">
                <a:solidFill>
                  <a:schemeClr val="bg2">
                    <a:lumMod val="25000"/>
                  </a:schemeClr>
                </a:solidFill>
                <a:latin typeface="Bookman Old Style" pitchFamily="18" charset="0"/>
              </a:rPr>
              <a:t> Тверской обл.</a:t>
            </a:r>
            <a:endParaRPr lang="ru-RU" i="1" dirty="0">
              <a:solidFill>
                <a:schemeClr val="bg2">
                  <a:lumMod val="25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06757" y="548680"/>
            <a:ext cx="40575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50000"/>
                  </a:schemeClr>
                </a:solidFill>
                <a:latin typeface="Bookman Old Style" pitchFamily="18" charset="0"/>
              </a:rPr>
              <a:t>Конкурс «Одноразовая планета»</a:t>
            </a:r>
          </a:p>
          <a:p>
            <a:pPr algn="ctr"/>
            <a:r>
              <a:rPr lang="ru-RU" sz="1400" b="1" dirty="0" smtClean="0">
                <a:solidFill>
                  <a:schemeClr val="accent2">
                    <a:lumMod val="50000"/>
                  </a:schemeClr>
                </a:solidFill>
                <a:latin typeface="Bookman Old Style" pitchFamily="18" charset="0"/>
              </a:rPr>
              <a:t>Номинация «Природоохранная акция»</a:t>
            </a:r>
            <a:endParaRPr lang="ru-RU" sz="1400" b="1" dirty="0">
              <a:solidFill>
                <a:schemeClr val="accent2">
                  <a:lumMod val="50000"/>
                </a:schemeClr>
              </a:solidFill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395536" y="537321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2400" dirty="0" smtClean="0">
                <a:latin typeface="Bookman Old Style" pitchFamily="18" charset="0"/>
              </a:rPr>
              <a:t>21 марта </a:t>
            </a:r>
            <a:r>
              <a:rPr lang="ru-RU" sz="2400" dirty="0" smtClean="0">
                <a:latin typeface="Bookman Old Style" pitchFamily="18" charset="0"/>
              </a:rPr>
              <a:t>2017 года </a:t>
            </a:r>
            <a:r>
              <a:rPr lang="ru-RU" sz="2400" dirty="0" smtClean="0">
                <a:latin typeface="Bookman Old Style" pitchFamily="18" charset="0"/>
              </a:rPr>
              <a:t>к </a:t>
            </a:r>
            <a:r>
              <a:rPr lang="ru-RU" sz="2400" dirty="0">
                <a:latin typeface="Bookman Old Style" pitchFamily="18" charset="0"/>
              </a:rPr>
              <a:t>Международному дню леса вышел </a:t>
            </a:r>
            <a:r>
              <a:rPr lang="ru-RU" sz="2400" dirty="0" smtClean="0">
                <a:latin typeface="Bookman Old Style" pitchFamily="18" charset="0"/>
              </a:rPr>
              <a:t>в свет  </a:t>
            </a:r>
            <a:r>
              <a:rPr lang="ru-RU" sz="2400" dirty="0" smtClean="0">
                <a:latin typeface="Bookman Old Style" pitchFamily="18" charset="0"/>
              </a:rPr>
              <a:t>третий номер </a:t>
            </a:r>
            <a:r>
              <a:rPr lang="ru-RU" sz="2400" dirty="0" smtClean="0">
                <a:latin typeface="Bookman Old Style" pitchFamily="18" charset="0"/>
              </a:rPr>
              <a:t>журнала, а </a:t>
            </a:r>
            <a:r>
              <a:rPr lang="ru-RU" sz="2400" dirty="0" smtClean="0">
                <a:latin typeface="Bookman Old Style" pitchFamily="18" charset="0"/>
              </a:rPr>
              <a:t>в нём </a:t>
            </a:r>
            <a:r>
              <a:rPr lang="ru-RU" sz="2400" dirty="0" smtClean="0">
                <a:latin typeface="Bookman Old Style" pitchFamily="18" charset="0"/>
              </a:rPr>
              <a:t>наше фото.</a:t>
            </a:r>
            <a:endParaRPr lang="ru-RU" sz="2400" dirty="0">
              <a:latin typeface="Bookman Old Style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752857"/>
            <a:ext cx="3240360" cy="4455177"/>
          </a:xfrm>
          <a:prstGeom prst="rect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752857"/>
            <a:ext cx="3204356" cy="4405676"/>
          </a:xfrm>
          <a:prstGeom prst="rect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</p:pic>
      <p:sp>
        <p:nvSpPr>
          <p:cNvPr id="14" name="Рамка 13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3457"/>
            </a:avLst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403648" y="2276872"/>
            <a:ext cx="703885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  <a:latin typeface="Bookman Old Style" pitchFamily="18" charset="0"/>
              </a:rPr>
              <a:t>Давайте вместе Землю украшать,</a:t>
            </a:r>
            <a:br>
              <a:rPr lang="ru-RU" sz="2400" b="1" dirty="0" smtClean="0">
                <a:solidFill>
                  <a:schemeClr val="bg2">
                    <a:lumMod val="25000"/>
                  </a:schemeClr>
                </a:solidFill>
                <a:latin typeface="Bookman Old Style" pitchFamily="18" charset="0"/>
              </a:rPr>
            </a:br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  <a:latin typeface="Bookman Old Style" pitchFamily="18" charset="0"/>
              </a:rPr>
              <a:t>Сажать сады, леса сажать повсюду.</a:t>
            </a:r>
            <a:br>
              <a:rPr lang="ru-RU" sz="2400" b="1" dirty="0" smtClean="0">
                <a:solidFill>
                  <a:schemeClr val="bg2">
                    <a:lumMod val="25000"/>
                  </a:schemeClr>
                </a:solidFill>
                <a:latin typeface="Bookman Old Style" pitchFamily="18" charset="0"/>
              </a:rPr>
            </a:br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  <a:latin typeface="Bookman Old Style" pitchFamily="18" charset="0"/>
              </a:rPr>
              <a:t>Давайте вместе Землю уважать</a:t>
            </a:r>
            <a:br>
              <a:rPr lang="ru-RU" sz="2400" b="1" dirty="0" smtClean="0">
                <a:solidFill>
                  <a:schemeClr val="bg2">
                    <a:lumMod val="25000"/>
                  </a:schemeClr>
                </a:solidFill>
                <a:latin typeface="Bookman Old Style" pitchFamily="18" charset="0"/>
              </a:rPr>
            </a:br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  <a:latin typeface="Bookman Old Style" pitchFamily="18" charset="0"/>
              </a:rPr>
              <a:t>И относиться с нежностью,</a:t>
            </a:r>
          </a:p>
          <a:p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  <a:latin typeface="Bookman Old Style" pitchFamily="18" charset="0"/>
              </a:rPr>
              <a:t>                                      </a:t>
            </a:r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  <a:latin typeface="Bookman Old Style" pitchFamily="18" charset="0"/>
              </a:rPr>
              <a:t>как </a:t>
            </a:r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  <a:latin typeface="Bookman Old Style" pitchFamily="18" charset="0"/>
              </a:rPr>
              <a:t>к чуду !</a:t>
            </a:r>
            <a:endParaRPr lang="ru-RU" sz="2400" b="1" dirty="0">
              <a:solidFill>
                <a:schemeClr val="bg2">
                  <a:lumMod val="25000"/>
                </a:schemeClr>
              </a:solidFill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 </a:t>
            </a:r>
            <a:endParaRPr lang="ru-RU" dirty="0"/>
          </a:p>
        </p:txBody>
      </p:sp>
      <p:pic>
        <p:nvPicPr>
          <p:cNvPr id="1026" name="Picture 2" descr="F:\Акция Мурзилкин лес\DSCF6501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l="240" r="240"/>
          <a:stretch>
            <a:fillRect/>
          </a:stretch>
        </p:blipFill>
        <p:spPr bwMode="auto">
          <a:xfrm>
            <a:off x="1979712" y="548680"/>
            <a:ext cx="5486400" cy="4114800"/>
          </a:xfrm>
          <a:prstGeom prst="rect">
            <a:avLst/>
          </a:prstGeom>
          <a:noFill/>
          <a:ln w="19050">
            <a:solidFill>
              <a:schemeClr val="accent3">
                <a:lumMod val="50000"/>
              </a:schemeClr>
            </a:solidFill>
          </a:ln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95536" y="4797152"/>
            <a:ext cx="8208912" cy="1800200"/>
          </a:xfrm>
        </p:spPr>
        <p:txBody>
          <a:bodyPr>
            <a:normAutofit fontScale="47500" lnSpcReduction="20000"/>
          </a:bodyPr>
          <a:lstStyle/>
          <a:p>
            <a:pPr algn="just"/>
            <a:r>
              <a:rPr lang="ru-RU" sz="4900" dirty="0" smtClean="0">
                <a:solidFill>
                  <a:schemeClr val="bg2">
                    <a:lumMod val="10000"/>
                  </a:schemeClr>
                </a:solidFill>
                <a:latin typeface="Bookman Old Style" pitchFamily="18" charset="0"/>
              </a:rPr>
              <a:t>    </a:t>
            </a:r>
            <a:r>
              <a:rPr lang="ru-RU" sz="5100" dirty="0" smtClean="0">
                <a:solidFill>
                  <a:schemeClr val="bg2">
                    <a:lumMod val="10000"/>
                  </a:schemeClr>
                </a:solidFill>
                <a:latin typeface="Bookman Old Style" pitchFamily="18" charset="0"/>
              </a:rPr>
              <a:t>В</a:t>
            </a:r>
            <a:r>
              <a:rPr lang="ru-RU" sz="5100" dirty="0">
                <a:solidFill>
                  <a:schemeClr val="bg2">
                    <a:lumMod val="10000"/>
                  </a:schemeClr>
                </a:solidFill>
                <a:latin typeface="Bookman Old Style" pitchFamily="18" charset="0"/>
              </a:rPr>
              <a:t>  апреле </a:t>
            </a:r>
            <a:r>
              <a:rPr lang="ru-RU" sz="5100" dirty="0" smtClean="0">
                <a:solidFill>
                  <a:schemeClr val="bg2">
                    <a:lumMod val="10000"/>
                  </a:schemeClr>
                </a:solidFill>
                <a:latin typeface="Bookman Old Style" pitchFamily="18" charset="0"/>
              </a:rPr>
              <a:t> </a:t>
            </a:r>
            <a:r>
              <a:rPr lang="ru-RU" sz="5100" dirty="0">
                <a:solidFill>
                  <a:schemeClr val="bg2">
                    <a:lumMod val="10000"/>
                  </a:schemeClr>
                </a:solidFill>
                <a:latin typeface="Bookman Old Style" pitchFamily="18" charset="0"/>
              </a:rPr>
              <a:t> </a:t>
            </a:r>
            <a:r>
              <a:rPr lang="ru-RU" sz="5100" dirty="0" smtClean="0">
                <a:solidFill>
                  <a:schemeClr val="bg2">
                    <a:lumMod val="10000"/>
                  </a:schemeClr>
                </a:solidFill>
                <a:latin typeface="Bookman Old Style" pitchFamily="18" charset="0"/>
              </a:rPr>
              <a:t>2016 </a:t>
            </a:r>
            <a:r>
              <a:rPr lang="ru-RU" sz="5100" dirty="0">
                <a:solidFill>
                  <a:schemeClr val="bg2">
                    <a:lumMod val="10000"/>
                  </a:schemeClr>
                </a:solidFill>
                <a:latin typeface="Bookman Old Style" pitchFamily="18" charset="0"/>
              </a:rPr>
              <a:t>года по всей России проходила Всероссийская  акция «Посади </a:t>
            </a:r>
            <a:r>
              <a:rPr lang="ru-RU" sz="5100" dirty="0" err="1">
                <a:solidFill>
                  <a:schemeClr val="bg2">
                    <a:lumMod val="10000"/>
                  </a:schemeClr>
                </a:solidFill>
                <a:latin typeface="Bookman Old Style" pitchFamily="18" charset="0"/>
              </a:rPr>
              <a:t>Мурзилкин</a:t>
            </a:r>
            <a:r>
              <a:rPr lang="ru-RU" sz="5100" dirty="0">
                <a:solidFill>
                  <a:schemeClr val="bg2">
                    <a:lumMod val="10000"/>
                  </a:schemeClr>
                </a:solidFill>
                <a:latin typeface="Bookman Old Style" pitchFamily="18" charset="0"/>
              </a:rPr>
              <a:t> лес», объявленная журналом “</a:t>
            </a:r>
            <a:r>
              <a:rPr lang="ru-RU" sz="5100" dirty="0" err="1">
                <a:solidFill>
                  <a:schemeClr val="bg2">
                    <a:lumMod val="10000"/>
                  </a:schemeClr>
                </a:solidFill>
                <a:latin typeface="Bookman Old Style" pitchFamily="18" charset="0"/>
              </a:rPr>
              <a:t>Мурзилка</a:t>
            </a:r>
            <a:r>
              <a:rPr lang="ru-RU" sz="5100" dirty="0">
                <a:solidFill>
                  <a:schemeClr val="bg2">
                    <a:lumMod val="10000"/>
                  </a:schemeClr>
                </a:solidFill>
                <a:latin typeface="Bookman Old Style" pitchFamily="18" charset="0"/>
              </a:rPr>
              <a:t>”. Детская библиотека присоединилась к  этой </a:t>
            </a:r>
            <a:r>
              <a:rPr lang="ru-RU" sz="5100" dirty="0" smtClean="0">
                <a:solidFill>
                  <a:schemeClr val="bg2">
                    <a:lumMod val="10000"/>
                  </a:schemeClr>
                </a:solidFill>
                <a:latin typeface="Bookman Old Style" pitchFamily="18" charset="0"/>
              </a:rPr>
              <a:t>акции и пригласила нас поучаствовать.</a:t>
            </a:r>
            <a:endParaRPr lang="ru-RU" sz="5100" dirty="0">
              <a:solidFill>
                <a:schemeClr val="bg2">
                  <a:lumMod val="10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3" name="Рамка 2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3457"/>
            </a:avLst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Акция Мурзилкин лес\DSCF6506.JPG"/>
          <p:cNvPicPr>
            <a:picLocks noGrp="1" noChangeAspect="1" noChangeArrowheads="1"/>
          </p:cNvPicPr>
          <p:nvPr>
            <p:ph type="pic" idx="4294967295"/>
          </p:nvPr>
        </p:nvPicPr>
        <p:blipFill>
          <a:blip r:embed="rId2" cstate="print"/>
          <a:srcRect l="240" r="240"/>
          <a:stretch>
            <a:fillRect/>
          </a:stretch>
        </p:blipFill>
        <p:spPr bwMode="auto">
          <a:xfrm>
            <a:off x="1475656" y="531448"/>
            <a:ext cx="6264696" cy="4698523"/>
          </a:xfrm>
          <a:prstGeom prst="rect">
            <a:avLst/>
          </a:prstGeom>
          <a:noFill/>
          <a:ln w="19050">
            <a:solidFill>
              <a:schemeClr val="accent3">
                <a:lumMod val="50000"/>
              </a:schemeClr>
            </a:solidFill>
          </a:ln>
        </p:spPr>
      </p:pic>
      <p:sp>
        <p:nvSpPr>
          <p:cNvPr id="3" name="Прямоугольник 2"/>
          <p:cNvSpPr/>
          <p:nvPr/>
        </p:nvSpPr>
        <p:spPr>
          <a:xfrm>
            <a:off x="323528" y="5229971"/>
            <a:ext cx="82809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latin typeface="Bookman Old Style" pitchFamily="18" charset="0"/>
              </a:rPr>
              <a:t>   Посадка</a:t>
            </a:r>
            <a:r>
              <a:rPr lang="ru-RU" sz="2400" dirty="0">
                <a:latin typeface="Bookman Old Style" pitchFamily="18" charset="0"/>
              </a:rPr>
              <a:t>  саженцев сосны осуществлялась под руководством работников  Жарковского  отдела </a:t>
            </a:r>
            <a:r>
              <a:rPr lang="ru-RU" sz="2400" dirty="0" err="1">
                <a:latin typeface="Bookman Old Style" pitchFamily="18" charset="0"/>
              </a:rPr>
              <a:t>Западнодвинского</a:t>
            </a:r>
            <a:r>
              <a:rPr lang="ru-RU" sz="2400" dirty="0">
                <a:latin typeface="Bookman Old Style" pitchFamily="18" charset="0"/>
              </a:rPr>
              <a:t>  лесничества. </a:t>
            </a:r>
            <a:endParaRPr lang="ru-RU" sz="2400" dirty="0">
              <a:latin typeface="Bookman Old Style" pitchFamily="18" charset="0"/>
            </a:endParaRPr>
          </a:p>
        </p:txBody>
      </p:sp>
      <p:sp>
        <p:nvSpPr>
          <p:cNvPr id="7" name="Рамка 6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3457"/>
            </a:avLst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Акция Мурзилкин лес\DSCF6515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692696"/>
            <a:ext cx="6711690" cy="5009170"/>
          </a:xfrm>
          <a:prstGeom prst="rect">
            <a:avLst/>
          </a:prstGeom>
          <a:noFill/>
          <a:ln w="19050">
            <a:solidFill>
              <a:schemeClr val="accent3">
                <a:lumMod val="50000"/>
              </a:schemeClr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395536" y="5845882"/>
            <a:ext cx="84930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chemeClr val="bg2">
                    <a:lumMod val="10000"/>
                  </a:schemeClr>
                </a:solidFill>
                <a:latin typeface="Bookman Old Style" pitchFamily="18" charset="0"/>
              </a:rPr>
              <a:t>   Нам объяснили и показали, как правильно сажать </a:t>
            </a:r>
          </a:p>
          <a:p>
            <a:r>
              <a:rPr lang="ru-RU" sz="2400" dirty="0" smtClean="0">
                <a:solidFill>
                  <a:schemeClr val="bg2">
                    <a:lumMod val="10000"/>
                  </a:schemeClr>
                </a:solidFill>
                <a:latin typeface="Bookman Old Style" pitchFamily="18" charset="0"/>
              </a:rPr>
              <a:t>саженцы сосны.</a:t>
            </a:r>
            <a:endParaRPr lang="ru-RU" sz="2400" dirty="0">
              <a:solidFill>
                <a:schemeClr val="bg2">
                  <a:lumMod val="10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6" name="Рамка 5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3457"/>
            </a:avLst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:\Акция Мурзилкин лес\DSCF65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481156"/>
            <a:ext cx="7128792" cy="5321841"/>
          </a:xfrm>
          <a:prstGeom prst="rect">
            <a:avLst/>
          </a:prstGeom>
          <a:noFill/>
          <a:ln w="19050">
            <a:solidFill>
              <a:schemeClr val="accent3">
                <a:lumMod val="50000"/>
              </a:schemeClr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2627784" y="6150097"/>
            <a:ext cx="41793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2">
                    <a:lumMod val="10000"/>
                  </a:schemeClr>
                </a:solidFill>
                <a:latin typeface="Bookman Old Style" pitchFamily="18" charset="0"/>
              </a:rPr>
              <a:t>Мы приступили к работе.</a:t>
            </a:r>
            <a:endParaRPr lang="ru-RU" sz="2400" dirty="0">
              <a:solidFill>
                <a:schemeClr val="bg2">
                  <a:lumMod val="10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7" name="Рамка 6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3457"/>
            </a:avLst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Акция Мурзилкин лес\DSCF65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95285" y="620688"/>
            <a:ext cx="6912768" cy="5160573"/>
          </a:xfrm>
          <a:prstGeom prst="rect">
            <a:avLst/>
          </a:prstGeom>
          <a:noFill/>
          <a:ln w="19050">
            <a:solidFill>
              <a:schemeClr val="accent3">
                <a:lumMod val="50000"/>
              </a:schemeClr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395536" y="5758366"/>
            <a:ext cx="851226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ru-RU" sz="2400" dirty="0" smtClean="0">
                <a:solidFill>
                  <a:schemeClr val="bg2">
                    <a:lumMod val="10000"/>
                  </a:schemeClr>
                </a:solidFill>
                <a:latin typeface="Bookman Old Style" pitchFamily="18" charset="0"/>
              </a:rPr>
              <a:t>   Все очень старались. Ведь это</a:t>
            </a:r>
            <a:r>
              <a:rPr lang="ru-RU" sz="2400" dirty="0">
                <a:solidFill>
                  <a:schemeClr val="bg2">
                    <a:lumMod val="10000"/>
                  </a:schemeClr>
                </a:solidFill>
                <a:latin typeface="Bookman Old Style" pitchFamily="18" charset="0"/>
              </a:rPr>
              <a:t> так замечательно — </a:t>
            </a:r>
            <a:endParaRPr lang="ru-RU" sz="2400" dirty="0" smtClean="0">
              <a:solidFill>
                <a:schemeClr val="bg2">
                  <a:lumMod val="10000"/>
                </a:schemeClr>
              </a:solidFill>
              <a:latin typeface="Bookman Old Style" pitchFamily="18" charset="0"/>
            </a:endParaRPr>
          </a:p>
          <a:p>
            <a:pPr algn="just"/>
            <a:r>
              <a:rPr lang="ru-RU" sz="2400" dirty="0" smtClean="0">
                <a:solidFill>
                  <a:schemeClr val="bg2">
                    <a:lumMod val="10000"/>
                  </a:schemeClr>
                </a:solidFill>
                <a:latin typeface="Bookman Old Style" pitchFamily="18" charset="0"/>
              </a:rPr>
              <a:t>своими </a:t>
            </a:r>
            <a:r>
              <a:rPr lang="ru-RU" sz="2400" dirty="0">
                <a:solidFill>
                  <a:schemeClr val="bg2">
                    <a:lumMod val="10000"/>
                  </a:schemeClr>
                </a:solidFill>
                <a:latin typeface="Bookman Old Style" pitchFamily="18" charset="0"/>
              </a:rPr>
              <a:t>руками сажать маленькие деревца!</a:t>
            </a:r>
            <a:endParaRPr lang="ru-RU" sz="2400" dirty="0">
              <a:solidFill>
                <a:schemeClr val="bg2">
                  <a:lumMod val="10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7" name="Рамка 6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3457"/>
            </a:avLst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94" t="30590" r="15464"/>
          <a:stretch/>
        </p:blipFill>
        <p:spPr bwMode="auto">
          <a:xfrm>
            <a:off x="1403647" y="581984"/>
            <a:ext cx="6439803" cy="4464496"/>
          </a:xfrm>
          <a:prstGeom prst="rect">
            <a:avLst/>
          </a:prstGeom>
          <a:noFill/>
          <a:ln w="19050">
            <a:solidFill>
              <a:schemeClr val="accent3">
                <a:lumMod val="50000"/>
              </a:schemeClr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323528" y="5157192"/>
            <a:ext cx="82809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 smtClean="0"/>
              <a:t>    </a:t>
            </a:r>
            <a:r>
              <a:rPr lang="ru-RU" sz="2400" dirty="0" smtClean="0">
                <a:solidFill>
                  <a:schemeClr val="bg2">
                    <a:lumMod val="10000"/>
                  </a:schemeClr>
                </a:solidFill>
                <a:latin typeface="Bookman Old Style" pitchFamily="18" charset="0"/>
              </a:rPr>
              <a:t>Благодаря и нашим стараниям, на</a:t>
            </a:r>
            <a:r>
              <a:rPr lang="ru-RU" sz="2400" dirty="0">
                <a:solidFill>
                  <a:schemeClr val="bg2">
                    <a:lumMod val="10000"/>
                  </a:schemeClr>
                </a:solidFill>
                <a:latin typeface="Bookman Old Style" pitchFamily="18" charset="0"/>
              </a:rPr>
              <a:t> выжженном участке </a:t>
            </a:r>
            <a:r>
              <a:rPr lang="ru-RU" sz="2400" dirty="0" smtClean="0">
                <a:solidFill>
                  <a:schemeClr val="bg2">
                    <a:lumMod val="10000"/>
                  </a:schemeClr>
                </a:solidFill>
                <a:latin typeface="Bookman Old Style" pitchFamily="18" charset="0"/>
              </a:rPr>
              <a:t>площадью </a:t>
            </a:r>
            <a:r>
              <a:rPr lang="ru-RU" sz="2400" dirty="0">
                <a:solidFill>
                  <a:schemeClr val="bg2">
                    <a:lumMod val="10000"/>
                  </a:schemeClr>
                </a:solidFill>
                <a:latin typeface="Bookman Old Style" pitchFamily="18" charset="0"/>
              </a:rPr>
              <a:t>0,30 га, </a:t>
            </a:r>
            <a:r>
              <a:rPr lang="ru-RU" sz="2400" dirty="0" smtClean="0">
                <a:solidFill>
                  <a:schemeClr val="bg2">
                    <a:lumMod val="10000"/>
                  </a:schemeClr>
                </a:solidFill>
                <a:latin typeface="Bookman Old Style" pitchFamily="18" charset="0"/>
              </a:rPr>
              <a:t>прилегающем к</a:t>
            </a:r>
            <a:r>
              <a:rPr lang="ru-RU" sz="2400" dirty="0">
                <a:solidFill>
                  <a:schemeClr val="bg2">
                    <a:lumMod val="10000"/>
                  </a:schemeClr>
                </a:solidFill>
                <a:latin typeface="Bookman Old Style" pitchFamily="18" charset="0"/>
              </a:rPr>
              <a:t> посёлку </a:t>
            </a:r>
            <a:r>
              <a:rPr lang="ru-RU" sz="2400" dirty="0" smtClean="0">
                <a:solidFill>
                  <a:schemeClr val="bg2">
                    <a:lumMod val="10000"/>
                  </a:schemeClr>
                </a:solidFill>
                <a:latin typeface="Bookman Old Style" pitchFamily="18" charset="0"/>
              </a:rPr>
              <a:t>Жарковский, был</a:t>
            </a:r>
            <a:r>
              <a:rPr lang="ru-RU" sz="2400" dirty="0">
                <a:solidFill>
                  <a:schemeClr val="bg2">
                    <a:lumMod val="10000"/>
                  </a:schemeClr>
                </a:solidFill>
                <a:latin typeface="Bookman Old Style" pitchFamily="18" charset="0"/>
              </a:rPr>
              <a:t> восстановлен </a:t>
            </a:r>
            <a:r>
              <a:rPr lang="ru-RU" sz="2400" dirty="0" smtClean="0">
                <a:solidFill>
                  <a:schemeClr val="bg2">
                    <a:lumMod val="10000"/>
                  </a:schemeClr>
                </a:solidFill>
                <a:latin typeface="Bookman Old Style" pitchFamily="18" charset="0"/>
              </a:rPr>
              <a:t>лес,</a:t>
            </a:r>
            <a:r>
              <a:rPr lang="ru-RU" sz="2400" dirty="0"/>
              <a:t> </a:t>
            </a:r>
            <a:r>
              <a:rPr lang="ru-RU" sz="2400" dirty="0">
                <a:solidFill>
                  <a:schemeClr val="bg2">
                    <a:lumMod val="10000"/>
                  </a:schemeClr>
                </a:solidFill>
                <a:latin typeface="Bookman Old Style" pitchFamily="18" charset="0"/>
              </a:rPr>
              <a:t>который получил название «</a:t>
            </a:r>
            <a:r>
              <a:rPr lang="ru-RU" sz="2400" dirty="0" err="1">
                <a:solidFill>
                  <a:schemeClr val="bg2">
                    <a:lumMod val="10000"/>
                  </a:schemeClr>
                </a:solidFill>
                <a:latin typeface="Bookman Old Style" pitchFamily="18" charset="0"/>
              </a:rPr>
              <a:t>Мурзилкин</a:t>
            </a:r>
            <a:r>
              <a:rPr lang="ru-RU" sz="2400" dirty="0">
                <a:solidFill>
                  <a:schemeClr val="bg2">
                    <a:lumMod val="10000"/>
                  </a:schemeClr>
                </a:solidFill>
                <a:latin typeface="Bookman Old Style" pitchFamily="18" charset="0"/>
              </a:rPr>
              <a:t> лес».</a:t>
            </a:r>
            <a:endParaRPr lang="ru-RU" sz="2400" dirty="0">
              <a:solidFill>
                <a:schemeClr val="bg2">
                  <a:lumMod val="10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4" name="Рамка 3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3457"/>
            </a:avLst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65446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71600" y="620688"/>
            <a:ext cx="6912767" cy="5160573"/>
          </a:xfrm>
          <a:prstGeom prst="rect">
            <a:avLst/>
          </a:prstGeom>
          <a:noFill/>
          <a:ln w="19050">
            <a:solidFill>
              <a:schemeClr val="accent3">
                <a:lumMod val="50000"/>
              </a:schemeClr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1043608" y="5949280"/>
            <a:ext cx="65710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chemeClr val="bg2">
                    <a:lumMod val="10000"/>
                  </a:schemeClr>
                </a:solidFill>
                <a:latin typeface="Bookman Old Style" pitchFamily="18" charset="0"/>
              </a:rPr>
              <a:t> </a:t>
            </a:r>
            <a:r>
              <a:rPr lang="ru-RU" sz="2400" dirty="0">
                <a:solidFill>
                  <a:schemeClr val="bg2">
                    <a:lumMod val="10000"/>
                  </a:schemeClr>
                </a:solidFill>
                <a:latin typeface="Bookman Old Style" pitchFamily="18" charset="0"/>
              </a:rPr>
              <a:t>Пусть «</a:t>
            </a:r>
            <a:r>
              <a:rPr lang="ru-RU" sz="2400" dirty="0" err="1">
                <a:solidFill>
                  <a:schemeClr val="bg2">
                    <a:lumMod val="10000"/>
                  </a:schemeClr>
                </a:solidFill>
                <a:latin typeface="Bookman Old Style" pitchFamily="18" charset="0"/>
              </a:rPr>
              <a:t>Мурзилкин</a:t>
            </a:r>
            <a:r>
              <a:rPr lang="ru-RU" sz="2400" dirty="0">
                <a:solidFill>
                  <a:schemeClr val="bg2">
                    <a:lumMod val="10000"/>
                  </a:schemeClr>
                </a:solidFill>
                <a:latin typeface="Bookman Old Style" pitchFamily="18" charset="0"/>
              </a:rPr>
              <a:t> лес растет и крепнет!</a:t>
            </a:r>
            <a:endParaRPr lang="ru-RU" sz="2400" dirty="0">
              <a:solidFill>
                <a:schemeClr val="bg2">
                  <a:lumMod val="10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4" name="Рамка 3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3457"/>
            </a:avLst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77498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9285" y="332656"/>
            <a:ext cx="4597793" cy="3432380"/>
          </a:xfrm>
          <a:prstGeom prst="rect">
            <a:avLst/>
          </a:prstGeom>
          <a:noFill/>
          <a:ln w="19050">
            <a:solidFill>
              <a:schemeClr val="accent3">
                <a:lumMod val="50000"/>
              </a:schemeClr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2698183" y="6093296"/>
            <a:ext cx="2824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chemeClr val="bg2">
                    <a:lumMod val="10000"/>
                  </a:schemeClr>
                </a:solidFill>
                <a:latin typeface="Bookman Old Style" pitchFamily="18" charset="0"/>
              </a:rPr>
              <a:t> </a:t>
            </a:r>
            <a:endParaRPr lang="ru-RU" sz="2400" dirty="0">
              <a:solidFill>
                <a:schemeClr val="bg2">
                  <a:lumMod val="10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0060" y="4365104"/>
            <a:ext cx="40286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Bookman Old Style" pitchFamily="18" charset="0"/>
              </a:rPr>
              <a:t>    Фотографии были отправлены в редакцию</a:t>
            </a:r>
          </a:p>
          <a:p>
            <a:r>
              <a:rPr lang="ru-RU" sz="2400" dirty="0" smtClean="0">
                <a:latin typeface="Bookman Old Style" pitchFamily="18" charset="0"/>
              </a:rPr>
              <a:t> журнала «</a:t>
            </a:r>
            <a:r>
              <a:rPr lang="ru-RU" sz="2400" dirty="0" err="1" smtClean="0">
                <a:latin typeface="Bookman Old Style" pitchFamily="18" charset="0"/>
              </a:rPr>
              <a:t>Мурзилка</a:t>
            </a:r>
            <a:r>
              <a:rPr lang="ru-RU" sz="2400" dirty="0" smtClean="0">
                <a:latin typeface="Bookman Old Style" pitchFamily="18" charset="0"/>
              </a:rPr>
              <a:t>».</a:t>
            </a:r>
            <a:endParaRPr lang="ru-RU" sz="2400" dirty="0">
              <a:latin typeface="Bookman Old Style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11960" y="2492896"/>
            <a:ext cx="4597792" cy="3432380"/>
          </a:xfrm>
          <a:prstGeom prst="rect">
            <a:avLst/>
          </a:prstGeom>
          <a:noFill/>
          <a:ln w="19050">
            <a:solidFill>
              <a:schemeClr val="accent3">
                <a:lumMod val="50000"/>
              </a:schemeClr>
            </a:solidFill>
          </a:ln>
        </p:spPr>
      </p:pic>
      <p:sp>
        <p:nvSpPr>
          <p:cNvPr id="7" name="Рамка 6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3457"/>
            </a:avLst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2138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193</TotalTime>
  <Words>126</Words>
  <Application>Microsoft Office PowerPoint</Application>
  <PresentationFormat>Экран (4:3)</PresentationFormat>
  <Paragraphs>28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Презентация PowerPoint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21 марта 2017 года к Международному дню леса вышел в свет  третий номер журнала, а в нём наше фото.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Мурилкин лес</dc:title>
  <dc:creator>Galina</dc:creator>
  <cp:lastModifiedBy>Учитель</cp:lastModifiedBy>
  <cp:revision>30</cp:revision>
  <dcterms:created xsi:type="dcterms:W3CDTF">2019-10-08T03:04:51Z</dcterms:created>
  <dcterms:modified xsi:type="dcterms:W3CDTF">2019-10-08T13:04:38Z</dcterms:modified>
</cp:coreProperties>
</file>