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75" r:id="rId3"/>
    <p:sldId id="285" r:id="rId4"/>
    <p:sldId id="257" r:id="rId5"/>
    <p:sldId id="265" r:id="rId6"/>
    <p:sldId id="269" r:id="rId7"/>
    <p:sldId id="268" r:id="rId8"/>
    <p:sldId id="270" r:id="rId9"/>
    <p:sldId id="276" r:id="rId10"/>
    <p:sldId id="278" r:id="rId11"/>
    <p:sldId id="279" r:id="rId12"/>
    <p:sldId id="280" r:id="rId13"/>
    <p:sldId id="282" r:id="rId14"/>
    <p:sldId id="283" r:id="rId15"/>
    <p:sldId id="272" r:id="rId16"/>
    <p:sldId id="26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72469" autoAdjust="0"/>
  </p:normalViewPr>
  <p:slideViewPr>
    <p:cSldViewPr>
      <p:cViewPr varScale="1">
        <p:scale>
          <a:sx n="81" d="100"/>
          <a:sy n="81" d="100"/>
        </p:scale>
        <p:origin x="-24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75119-57B7-4E3D-B9E9-2233E7E48321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F7FE4-F84D-4B83-BE7B-63AEFE3668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1029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F7FE4-F84D-4B83-BE7B-63AEFE3668B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F7FE4-F84D-4B83-BE7B-63AEFE3668B8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4351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5BFEE9-B73B-492F-9AE6-089FC7EF1A1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2062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12ECC-0435-4846-A6B7-3FFC79D3C3E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8157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8D1C8B-81DD-466A-BE1D-0A64FD26811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6732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D7CAD6-6DEF-4507-8E4C-5C8910F5364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618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FB349C-53F9-4011-B288-8307D998CF4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1006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8CBE5-84EC-461C-8CD3-0134A356E2F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53480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7C47D-1905-4EC0-BD0B-2DD23111058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77747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BA4DFF-8224-45ED-BEEA-2D391D066EB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2157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4D4CF1-B1FD-4281-923B-1A26AFADB56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95662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C0F07-0C57-41F7-A662-475CA57CF1E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47742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3A2FDE-CB55-4589-94D7-85B027255C5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527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699AD-DACF-4C8C-A69C-0002CEEBB812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9659FC-EA6B-46AC-BAB3-7A443E1732A4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9735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2766169"/>
          </a:xfrm>
        </p:spPr>
        <p:txBody>
          <a:bodyPr/>
          <a:lstStyle/>
          <a:p>
            <a:r>
              <a:rPr lang="ru-RU" sz="4000" dirty="0" smtClean="0">
                <a:solidFill>
                  <a:srgbClr val="7030A0"/>
                </a:solidFill>
              </a:rPr>
              <a:t>Нет в </a:t>
            </a:r>
            <a:r>
              <a:rPr lang="ru-RU" dirty="0" smtClean="0">
                <a:solidFill>
                  <a:srgbClr val="7030A0"/>
                </a:solidFill>
              </a:rPr>
              <a:t>России</a:t>
            </a:r>
            <a:r>
              <a:rPr lang="ru-RU" sz="4000" dirty="0" smtClean="0">
                <a:solidFill>
                  <a:srgbClr val="7030A0"/>
                </a:solidFill>
              </a:rPr>
              <a:t> семьи такой, где б не памятен был свой герой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3608" y="4005064"/>
            <a:ext cx="6552728" cy="2088232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Работу выполнили </a:t>
            </a:r>
          </a:p>
          <a:p>
            <a:pPr>
              <a:buFontTx/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Иванова </a:t>
            </a:r>
            <a:r>
              <a:rPr lang="ru-RU" sz="2400" dirty="0" smtClean="0">
                <a:solidFill>
                  <a:srgbClr val="002060"/>
                </a:solidFill>
              </a:rPr>
              <a:t>Арина, Рокотов Матвей, </a:t>
            </a:r>
          </a:p>
          <a:p>
            <a:pPr>
              <a:buFontTx/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учащиеся МОУ «Жарковская  СОШ №1» </a:t>
            </a:r>
            <a:endParaRPr lang="ru-RU" sz="2400" dirty="0" smtClean="0">
              <a:solidFill>
                <a:srgbClr val="002060"/>
              </a:solidFill>
            </a:endParaRPr>
          </a:p>
          <a:p>
            <a:pPr>
              <a:buFontTx/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Руководитель Иванова Галина Васильевна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667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://img-fotki.yandex.ru/get/6442/102699435.87c/0_a1b45_d5dec2a3_L.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75511">
            <a:off x="-169810" y="4496951"/>
            <a:ext cx="1804122" cy="1656184"/>
          </a:xfrm>
          <a:prstGeom prst="rect">
            <a:avLst/>
          </a:prstGeom>
          <a:noFill/>
        </p:spPr>
      </p:pic>
      <p:pic>
        <p:nvPicPr>
          <p:cNvPr id="12" name="Picture 2" descr="http://forumsmile.ru/u/2/f/d/2fd432955c982f0b9b333d8123e9b07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-180528" y="5243773"/>
            <a:ext cx="2339752" cy="1351297"/>
          </a:xfrm>
          <a:prstGeom prst="rect">
            <a:avLst/>
          </a:prstGeom>
          <a:noFill/>
        </p:spPr>
      </p:pic>
      <p:pic>
        <p:nvPicPr>
          <p:cNvPr id="13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7829922">
            <a:off x="8182988" y="356803"/>
            <a:ext cx="1318902" cy="825278"/>
          </a:xfrm>
          <a:prstGeom prst="rect">
            <a:avLst/>
          </a:prstGeom>
          <a:noFill/>
        </p:spPr>
      </p:pic>
      <p:pic>
        <p:nvPicPr>
          <p:cNvPr id="14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202192">
            <a:off x="7715518" y="56330"/>
            <a:ext cx="1318902" cy="82527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32251" y="769442"/>
            <a:ext cx="7642718" cy="5149979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32251" y="769442"/>
            <a:ext cx="7872197" cy="2299518"/>
          </a:xfrm>
        </p:spPr>
        <p:txBody>
          <a:bodyPr>
            <a:noAutofit/>
          </a:bodyPr>
          <a:lstStyle/>
          <a:p>
            <a:pPr algn="l"/>
            <a:r>
              <a:rPr lang="ru-RU" dirty="0" smtClean="0">
                <a:solidFill>
                  <a:srgbClr val="002060"/>
                </a:solidFill>
              </a:rPr>
              <a:t>В1949 году дедушка женился на нашей бабушке Валентине Герасимовне. Вырастили они пятерых детей. </a:t>
            </a:r>
          </a:p>
          <a:p>
            <a:pPr algn="l"/>
            <a:r>
              <a:rPr lang="ru-RU" dirty="0" smtClean="0">
                <a:solidFill>
                  <a:srgbClr val="002060"/>
                </a:solidFill>
              </a:rPr>
              <a:t>Дедушка всю жизнь охранял и растил леса . Умерли они в 1988году. К сожалению, мы родились значительно позже и знаем о них из рассказов родных и близких. Но мы всегда будем помнить.  </a:t>
            </a:r>
          </a:p>
        </p:txBody>
      </p:sp>
    </p:spTree>
    <p:extLst>
      <p:ext uri="{BB962C8B-B14F-4D97-AF65-F5344CB8AC3E}">
        <p14:creationId xmlns:p14="http://schemas.microsoft.com/office/powerpoint/2010/main" xmlns="" val="97819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://img-fotki.yandex.ru/get/6442/102699435.87c/0_a1b45_d5dec2a3_L.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75511">
            <a:off x="-169810" y="4496951"/>
            <a:ext cx="1804122" cy="1656184"/>
          </a:xfrm>
          <a:prstGeom prst="rect">
            <a:avLst/>
          </a:prstGeom>
          <a:noFill/>
        </p:spPr>
      </p:pic>
      <p:pic>
        <p:nvPicPr>
          <p:cNvPr id="12" name="Picture 2" descr="http://forumsmile.ru/u/2/f/d/2fd432955c982f0b9b333d8123e9b07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-180528" y="5243773"/>
            <a:ext cx="2339752" cy="1351297"/>
          </a:xfrm>
          <a:prstGeom prst="rect">
            <a:avLst/>
          </a:prstGeom>
          <a:noFill/>
        </p:spPr>
      </p:pic>
      <p:pic>
        <p:nvPicPr>
          <p:cNvPr id="13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7829922">
            <a:off x="7966964" y="545441"/>
            <a:ext cx="1318902" cy="825278"/>
          </a:xfrm>
          <a:prstGeom prst="rect">
            <a:avLst/>
          </a:prstGeom>
          <a:noFill/>
        </p:spPr>
      </p:pic>
      <p:pic>
        <p:nvPicPr>
          <p:cNvPr id="14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202192">
            <a:off x="7715518" y="56330"/>
            <a:ext cx="1318902" cy="825278"/>
          </a:xfrm>
          <a:prstGeom prst="rect">
            <a:avLst/>
          </a:prstGeom>
          <a:noFill/>
        </p:spPr>
      </p:pic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Мы любим свою Родину </a:t>
            </a:r>
          </a:p>
        </p:txBody>
      </p:sp>
      <p:sp>
        <p:nvSpPr>
          <p:cNvPr id="6" name="Текст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Наш брат Иванов Максим охраняет южные рубежи нашей России. </a:t>
            </a:r>
          </a:p>
          <a:p>
            <a:pPr marL="0" indent="0">
              <a:buNone/>
            </a:pPr>
            <a:endParaRPr lang="ru-RU" sz="2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Мы , молодое поколение, сбережём всё что оставили в наследство наши деды и прадеды !  </a:t>
            </a:r>
          </a:p>
          <a:p>
            <a:pPr marL="0" indent="0">
              <a:buNone/>
            </a:pPr>
            <a:endParaRPr lang="ru-RU" sz="2400" dirty="0" smtClean="0"/>
          </a:p>
          <a:p>
            <a:endParaRPr lang="ru-RU" sz="2400" dirty="0"/>
          </a:p>
        </p:txBody>
      </p:sp>
      <p:sp>
        <p:nvSpPr>
          <p:cNvPr id="17" name="Объект 1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Мой брат охраняет южные границы России.</a:t>
            </a:r>
            <a:endParaRPr lang="ru-RU" dirty="0"/>
          </a:p>
        </p:txBody>
      </p:sp>
      <p:pic>
        <p:nvPicPr>
          <p:cNvPr id="8197" name="Picture 5" descr="F:\фотки макс\P102025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18" t="18467" r="2040" b="-40687"/>
          <a:stretch/>
        </p:blipFill>
        <p:spPr bwMode="auto">
          <a:xfrm>
            <a:off x="4572000" y="1096810"/>
            <a:ext cx="4054415" cy="766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0246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://img-fotki.yandex.ru/get/6442/102699435.87c/0_a1b45_d5dec2a3_L.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75511">
            <a:off x="-169810" y="4496951"/>
            <a:ext cx="1804122" cy="1656184"/>
          </a:xfrm>
          <a:prstGeom prst="rect">
            <a:avLst/>
          </a:prstGeom>
          <a:noFill/>
        </p:spPr>
      </p:pic>
      <p:pic>
        <p:nvPicPr>
          <p:cNvPr id="12" name="Picture 2" descr="http://forumsmile.ru/u/2/f/d/2fd432955c982f0b9b333d8123e9b07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-180528" y="5243773"/>
            <a:ext cx="2339752" cy="1351297"/>
          </a:xfrm>
          <a:prstGeom prst="rect">
            <a:avLst/>
          </a:prstGeom>
          <a:noFill/>
        </p:spPr>
      </p:pic>
      <p:pic>
        <p:nvPicPr>
          <p:cNvPr id="13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7829922">
            <a:off x="8182988" y="356803"/>
            <a:ext cx="1318902" cy="825278"/>
          </a:xfrm>
          <a:prstGeom prst="rect">
            <a:avLst/>
          </a:prstGeom>
          <a:noFill/>
        </p:spPr>
      </p:pic>
      <p:pic>
        <p:nvPicPr>
          <p:cNvPr id="14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202192">
            <a:off x="7715518" y="56330"/>
            <a:ext cx="1318902" cy="82527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3448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А сегодня мы говорим спасибо ветеранам !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653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://img-fotki.yandex.ru/get/6442/102699435.87c/0_a1b45_d5dec2a3_L.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75511">
            <a:off x="-169810" y="4496951"/>
            <a:ext cx="1804122" cy="1656184"/>
          </a:xfrm>
          <a:prstGeom prst="rect">
            <a:avLst/>
          </a:prstGeom>
          <a:noFill/>
        </p:spPr>
      </p:pic>
      <p:pic>
        <p:nvPicPr>
          <p:cNvPr id="12" name="Picture 2" descr="http://forumsmile.ru/u/2/f/d/2fd432955c982f0b9b333d8123e9b07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-180528" y="5243773"/>
            <a:ext cx="2339752" cy="1351297"/>
          </a:xfrm>
          <a:prstGeom prst="rect">
            <a:avLst/>
          </a:prstGeom>
          <a:noFill/>
        </p:spPr>
      </p:pic>
      <p:pic>
        <p:nvPicPr>
          <p:cNvPr id="13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7829922">
            <a:off x="8182988" y="356803"/>
            <a:ext cx="1318902" cy="825278"/>
          </a:xfrm>
          <a:prstGeom prst="rect">
            <a:avLst/>
          </a:prstGeom>
          <a:noFill/>
        </p:spPr>
      </p:pic>
      <p:pic>
        <p:nvPicPr>
          <p:cNvPr id="14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202192">
            <a:off x="7715518" y="56330"/>
            <a:ext cx="1318902" cy="82527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332655"/>
            <a:ext cx="8302887" cy="5586765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Война, она и есть – война...</a:t>
            </a:r>
            <a:br>
              <a:rPr lang="ru-RU" sz="3600" dirty="0">
                <a:solidFill>
                  <a:srgbClr val="002060"/>
                </a:solidFill>
              </a:rPr>
            </a:br>
            <a:r>
              <a:rPr lang="ru-RU" sz="3600" dirty="0">
                <a:solidFill>
                  <a:srgbClr val="002060"/>
                </a:solidFill>
              </a:rPr>
              <a:t>И тем, кто опален дыханьем лютым,</a:t>
            </a:r>
            <a:br>
              <a:rPr lang="ru-RU" sz="3600" dirty="0">
                <a:solidFill>
                  <a:srgbClr val="002060"/>
                </a:solidFill>
              </a:rPr>
            </a:br>
            <a:r>
              <a:rPr lang="ru-RU" sz="3600" dirty="0">
                <a:solidFill>
                  <a:srgbClr val="002060"/>
                </a:solidFill>
              </a:rPr>
              <a:t>Та чаша горькая, что выпита до дна,</a:t>
            </a:r>
            <a:br>
              <a:rPr lang="ru-RU" sz="3600" dirty="0">
                <a:solidFill>
                  <a:srgbClr val="002060"/>
                </a:solidFill>
              </a:rPr>
            </a:br>
            <a:r>
              <a:rPr lang="ru-RU" sz="3600" dirty="0">
                <a:solidFill>
                  <a:srgbClr val="002060"/>
                </a:solidFill>
              </a:rPr>
              <a:t>Не слаще даже... с праздничным салютом.</a:t>
            </a:r>
            <a:br>
              <a:rPr lang="ru-RU" sz="3600" dirty="0">
                <a:solidFill>
                  <a:srgbClr val="002060"/>
                </a:solidFill>
              </a:rPr>
            </a:br>
            <a:r>
              <a:rPr lang="ru-RU" sz="3600" dirty="0">
                <a:solidFill>
                  <a:srgbClr val="002060"/>
                </a:solidFill>
              </a:rPr>
              <a:t>Война, она и есть - война...</a:t>
            </a:r>
            <a:br>
              <a:rPr lang="ru-RU" sz="3600" dirty="0">
                <a:solidFill>
                  <a:srgbClr val="002060"/>
                </a:solidFill>
              </a:rPr>
            </a:br>
            <a:r>
              <a:rPr lang="ru-RU" sz="3600" dirty="0">
                <a:solidFill>
                  <a:srgbClr val="002060"/>
                </a:solidFill>
              </a:rPr>
              <a:t>И по сей день былые ноют раны.</a:t>
            </a:r>
            <a:br>
              <a:rPr lang="ru-RU" sz="3600" dirty="0">
                <a:solidFill>
                  <a:srgbClr val="002060"/>
                </a:solidFill>
              </a:rPr>
            </a:br>
            <a:r>
              <a:rPr lang="ru-RU" sz="3600" dirty="0">
                <a:solidFill>
                  <a:srgbClr val="002060"/>
                </a:solidFill>
              </a:rPr>
              <a:t>И все-таки – наденьте ордена!</a:t>
            </a:r>
            <a:br>
              <a:rPr lang="ru-RU" sz="3600" dirty="0">
                <a:solidFill>
                  <a:srgbClr val="002060"/>
                </a:solidFill>
              </a:rPr>
            </a:br>
            <a:r>
              <a:rPr lang="ru-RU" sz="3600" dirty="0">
                <a:solidFill>
                  <a:srgbClr val="002060"/>
                </a:solidFill>
              </a:rPr>
              <a:t>И с праздником Победы, ветераны!</a:t>
            </a:r>
            <a:br>
              <a:rPr lang="ru-RU" sz="3600" dirty="0">
                <a:solidFill>
                  <a:srgbClr val="002060"/>
                </a:solidFill>
              </a:rPr>
            </a:b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359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://img-fotki.yandex.ru/get/6442/102699435.87c/0_a1b45_d5dec2a3_L.p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75511">
            <a:off x="-169810" y="4496951"/>
            <a:ext cx="1804122" cy="1656184"/>
          </a:xfrm>
          <a:prstGeom prst="rect">
            <a:avLst/>
          </a:prstGeom>
          <a:noFill/>
        </p:spPr>
      </p:pic>
      <p:pic>
        <p:nvPicPr>
          <p:cNvPr id="12" name="Picture 2" descr="http://forumsmile.ru/u/2/f/d/2fd432955c982f0b9b333d8123e9b07f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-9829600" y="5574756"/>
            <a:ext cx="9022967" cy="1351297"/>
          </a:xfrm>
          <a:prstGeom prst="rect">
            <a:avLst/>
          </a:prstGeom>
          <a:noFill/>
        </p:spPr>
      </p:pic>
      <p:pic>
        <p:nvPicPr>
          <p:cNvPr id="13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7829922">
            <a:off x="8182988" y="356803"/>
            <a:ext cx="1318902" cy="825278"/>
          </a:xfrm>
          <a:prstGeom prst="rect">
            <a:avLst/>
          </a:prstGeom>
          <a:noFill/>
        </p:spPr>
      </p:pic>
      <p:pic>
        <p:nvPicPr>
          <p:cNvPr id="14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23552">
            <a:off x="7828229" y="5058110"/>
            <a:ext cx="1318902" cy="825278"/>
          </a:xfrm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subTitle" idx="1"/>
          </p:nvPr>
        </p:nvSpPr>
        <p:spPr>
          <a:xfrm>
            <a:off x="1357290" y="449573"/>
            <a:ext cx="6858048" cy="2336485"/>
          </a:xfrm>
        </p:spPr>
        <p:txBody>
          <a:bodyPr>
            <a:normAutofit fontScale="62500" lnSpcReduction="20000"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Давно закончилась война.</a:t>
            </a:r>
          </a:p>
          <a:p>
            <a:r>
              <a:rPr lang="ru-RU" sz="2800" dirty="0">
                <a:solidFill>
                  <a:srgbClr val="002060"/>
                </a:solidFill>
              </a:rPr>
              <a:t>Давно с войны пришли солдаты.</a:t>
            </a:r>
          </a:p>
          <a:p>
            <a:r>
              <a:rPr lang="ru-RU" sz="2800" dirty="0">
                <a:solidFill>
                  <a:srgbClr val="002060"/>
                </a:solidFill>
              </a:rPr>
              <a:t>И на груди их ордена</a:t>
            </a:r>
          </a:p>
          <a:p>
            <a:r>
              <a:rPr lang="ru-RU" sz="2800" dirty="0">
                <a:solidFill>
                  <a:srgbClr val="002060"/>
                </a:solidFill>
              </a:rPr>
              <a:t>Горят, как памятные даты.</a:t>
            </a:r>
          </a:p>
          <a:p>
            <a:r>
              <a:rPr lang="ru-RU" sz="2800" dirty="0">
                <a:solidFill>
                  <a:srgbClr val="002060"/>
                </a:solidFill>
              </a:rPr>
              <a:t>Вам всем, кто вынес ту войну —</a:t>
            </a:r>
          </a:p>
          <a:p>
            <a:r>
              <a:rPr lang="ru-RU" sz="2800" dirty="0">
                <a:solidFill>
                  <a:srgbClr val="002060"/>
                </a:solidFill>
              </a:rPr>
              <a:t>В тылу иль на полях сражений, —</a:t>
            </a:r>
          </a:p>
          <a:p>
            <a:r>
              <a:rPr lang="ru-RU" sz="2800" dirty="0">
                <a:solidFill>
                  <a:srgbClr val="002060"/>
                </a:solidFill>
              </a:rPr>
              <a:t>Принес победную весну, —</a:t>
            </a:r>
          </a:p>
          <a:p>
            <a:r>
              <a:rPr lang="ru-RU" sz="2800" dirty="0">
                <a:solidFill>
                  <a:srgbClr val="002060"/>
                </a:solidFill>
              </a:rPr>
              <a:t>Поклон и память поколений</a:t>
            </a:r>
            <a:r>
              <a:rPr lang="ru-RU" sz="800" dirty="0">
                <a:solidFill>
                  <a:srgbClr val="0070C0"/>
                </a:solidFill>
              </a:rPr>
              <a:t>!</a:t>
            </a:r>
          </a:p>
        </p:txBody>
      </p:sp>
      <p:pic>
        <p:nvPicPr>
          <p:cNvPr id="1027" name="Picture 3" descr="C:\Users\Учитель\Desktop\Новая папка (2)\img6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98" t="5548" r="15249" b="9944"/>
          <a:stretch/>
        </p:blipFill>
        <p:spPr bwMode="auto">
          <a:xfrm>
            <a:off x="2428860" y="2857496"/>
            <a:ext cx="4857784" cy="357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6593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8696" y="193224"/>
            <a:ext cx="8784976" cy="6480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http://ru.viptalisman.com/flash/templates/graduate_album/album2/852_small.jpg</a:t>
            </a:r>
            <a:endParaRPr lang="ru-RU" dirty="0"/>
          </a:p>
        </p:txBody>
      </p:sp>
      <p:pic>
        <p:nvPicPr>
          <p:cNvPr id="11" name="Picture 2" descr="http://img-fotki.yandex.ru/get/6442/102699435.87c/0_a1b45_d5dec2a3_L.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75511">
            <a:off x="-169810" y="4496951"/>
            <a:ext cx="1804122" cy="1656184"/>
          </a:xfrm>
          <a:prstGeom prst="rect">
            <a:avLst/>
          </a:prstGeom>
          <a:noFill/>
        </p:spPr>
      </p:pic>
      <p:pic>
        <p:nvPicPr>
          <p:cNvPr id="12" name="Picture 2" descr="http://forumsmile.ru/u/2/f/d/2fd432955c982f0b9b333d8123e9b07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0" y="5506703"/>
            <a:ext cx="2339752" cy="1351297"/>
          </a:xfrm>
          <a:prstGeom prst="rect">
            <a:avLst/>
          </a:prstGeom>
          <a:noFill/>
        </p:spPr>
      </p:pic>
      <p:pic>
        <p:nvPicPr>
          <p:cNvPr id="13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7829922">
            <a:off x="8182988" y="356803"/>
            <a:ext cx="1318902" cy="825278"/>
          </a:xfrm>
          <a:prstGeom prst="rect">
            <a:avLst/>
          </a:prstGeom>
          <a:noFill/>
        </p:spPr>
      </p:pic>
      <p:pic>
        <p:nvPicPr>
          <p:cNvPr id="14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202192">
            <a:off x="7715518" y="56330"/>
            <a:ext cx="1318902" cy="82527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10546"/>
          </a:xfrm>
        </p:spPr>
        <p:txBody>
          <a:bodyPr/>
          <a:lstStyle/>
          <a:p>
            <a:r>
              <a:rPr lang="ru-RU" sz="4000" dirty="0" smtClean="0">
                <a:solidFill>
                  <a:srgbClr val="002060"/>
                </a:solidFill>
              </a:rPr>
              <a:t>Спасибо за внимание </a:t>
            </a:r>
            <a:r>
              <a:rPr lang="ru-RU" dirty="0" smtClean="0">
                <a:solidFill>
                  <a:srgbClr val="002060"/>
                </a:solidFill>
              </a:rPr>
              <a:t>!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://img-fotki.yandex.ru/get/6442/102699435.87c/0_a1b45_d5dec2a3_L.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75511">
            <a:off x="-169810" y="4496951"/>
            <a:ext cx="1804122" cy="1656184"/>
          </a:xfrm>
          <a:prstGeom prst="rect">
            <a:avLst/>
          </a:prstGeom>
          <a:noFill/>
        </p:spPr>
      </p:pic>
      <p:pic>
        <p:nvPicPr>
          <p:cNvPr id="12" name="Picture 2" descr="http://forumsmile.ru/u/2/f/d/2fd432955c982f0b9b333d8123e9b07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0" y="5506703"/>
            <a:ext cx="2339752" cy="1351297"/>
          </a:xfrm>
          <a:prstGeom prst="rect">
            <a:avLst/>
          </a:prstGeom>
          <a:noFill/>
        </p:spPr>
      </p:pic>
      <p:pic>
        <p:nvPicPr>
          <p:cNvPr id="13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7829922">
            <a:off x="8182988" y="356803"/>
            <a:ext cx="1318902" cy="825278"/>
          </a:xfrm>
          <a:prstGeom prst="rect">
            <a:avLst/>
          </a:prstGeom>
          <a:noFill/>
        </p:spPr>
      </p:pic>
      <p:pic>
        <p:nvPicPr>
          <p:cNvPr id="14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202192">
            <a:off x="7715518" y="56330"/>
            <a:ext cx="1318902" cy="82527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468969"/>
            <a:ext cx="7772400" cy="5336295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002060"/>
                </a:solidFill>
              </a:rPr>
              <a:t>Сколько войною задето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Седых и детских голов ?!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Мы о войне этой знаем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Лишь по рассказам…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32251" y="468969"/>
            <a:ext cx="7800189" cy="5408303"/>
          </a:xfrm>
        </p:spPr>
        <p:txBody>
          <a:bodyPr/>
          <a:lstStyle/>
          <a:p>
            <a:pPr algn="l"/>
            <a:endParaRPr lang="ru-RU" sz="3600" dirty="0" smtClean="0">
              <a:solidFill>
                <a:srgbClr val="7030A0"/>
              </a:solidFill>
            </a:endParaRPr>
          </a:p>
          <a:p>
            <a:pPr algn="l"/>
            <a:endParaRPr lang="ru-RU" sz="3600" dirty="0">
              <a:solidFill>
                <a:srgbClr val="7030A0"/>
              </a:solidFill>
            </a:endParaRPr>
          </a:p>
          <a:p>
            <a:pPr algn="l"/>
            <a:endParaRPr lang="ru-RU" sz="3600" dirty="0" smtClean="0">
              <a:solidFill>
                <a:srgbClr val="7030A0"/>
              </a:solidFill>
            </a:endParaRPr>
          </a:p>
          <a:p>
            <a:pPr algn="l"/>
            <a:endParaRPr lang="ru-RU" sz="3600" dirty="0">
              <a:solidFill>
                <a:srgbClr val="7030A0"/>
              </a:solidFill>
            </a:endParaRPr>
          </a:p>
          <a:p>
            <a:pPr algn="l"/>
            <a:endParaRPr lang="ru-RU" sz="3600" dirty="0" smtClean="0">
              <a:solidFill>
                <a:srgbClr val="7030A0"/>
              </a:solidFill>
            </a:endParaRPr>
          </a:p>
          <a:p>
            <a:pPr algn="l"/>
            <a:endParaRPr lang="ru-RU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334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://img-fotki.yandex.ru/get/6442/102699435.87c/0_a1b45_d5dec2a3_L.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75511">
            <a:off x="-169810" y="4496951"/>
            <a:ext cx="1804122" cy="1656184"/>
          </a:xfrm>
          <a:prstGeom prst="rect">
            <a:avLst/>
          </a:prstGeom>
          <a:noFill/>
        </p:spPr>
      </p:pic>
      <p:pic>
        <p:nvPicPr>
          <p:cNvPr id="12" name="Picture 2" descr="http://forumsmile.ru/u/2/f/d/2fd432955c982f0b9b333d8123e9b07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0" y="5506703"/>
            <a:ext cx="2339752" cy="1351297"/>
          </a:xfrm>
          <a:prstGeom prst="rect">
            <a:avLst/>
          </a:prstGeom>
          <a:noFill/>
        </p:spPr>
      </p:pic>
      <p:pic>
        <p:nvPicPr>
          <p:cNvPr id="13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7829922">
            <a:off x="8182988" y="356803"/>
            <a:ext cx="1318902" cy="825278"/>
          </a:xfrm>
          <a:prstGeom prst="rect">
            <a:avLst/>
          </a:prstGeom>
          <a:noFill/>
        </p:spPr>
      </p:pic>
      <p:pic>
        <p:nvPicPr>
          <p:cNvPr id="14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202192">
            <a:off x="7715518" y="56330"/>
            <a:ext cx="1318902" cy="82527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</a:rPr>
              <a:t>1945-2015 г.</a:t>
            </a:r>
            <a:endParaRPr lang="ru-RU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В 2015 году вся страна отмечает  70 лет великой  Победы .  Эта страшная война принесла </a:t>
            </a:r>
          </a:p>
          <a:p>
            <a:pPr marL="0" indent="0">
              <a:buNone/>
            </a:pPr>
            <a:r>
              <a:rPr lang="ru-RU" sz="2800" dirty="0" smtClean="0"/>
              <a:t> страдания миллионам семей нашей страны . Ведь  из каждой семьи уходили на фронт отцы, братья, сыновья. Многие не вернулись назад. А те кто вернулся к своим семьям никогда не забудут те страшные дни.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1982" y="188640"/>
            <a:ext cx="8784976" cy="6480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://img-fotki.yandex.ru/get/6442/102699435.87c/0_a1b45_d5dec2a3_L.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75511">
            <a:off x="-169810" y="4496951"/>
            <a:ext cx="1804122" cy="1656184"/>
          </a:xfrm>
          <a:prstGeom prst="rect">
            <a:avLst/>
          </a:prstGeom>
          <a:noFill/>
        </p:spPr>
      </p:pic>
      <p:pic>
        <p:nvPicPr>
          <p:cNvPr id="12" name="Picture 2" descr="http://forumsmile.ru/u/2/f/d/2fd432955c982f0b9b333d8123e9b07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0" y="5506703"/>
            <a:ext cx="2339752" cy="1351297"/>
          </a:xfrm>
          <a:prstGeom prst="rect">
            <a:avLst/>
          </a:prstGeom>
          <a:noFill/>
        </p:spPr>
      </p:pic>
      <p:pic>
        <p:nvPicPr>
          <p:cNvPr id="13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7829922">
            <a:off x="8182988" y="356803"/>
            <a:ext cx="1318902" cy="825278"/>
          </a:xfrm>
          <a:prstGeom prst="rect">
            <a:avLst/>
          </a:prstGeom>
          <a:noFill/>
        </p:spPr>
      </p:pic>
      <p:pic>
        <p:nvPicPr>
          <p:cNvPr id="14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202192">
            <a:off x="7715518" y="56330"/>
            <a:ext cx="1318902" cy="82527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Когда началась война на фронт ушёл наш прадедушка </a:t>
            </a:r>
            <a:r>
              <a:rPr lang="ru-RU" sz="2000" dirty="0" err="1" smtClean="0">
                <a:solidFill>
                  <a:srgbClr val="002060"/>
                </a:solidFill>
              </a:rPr>
              <a:t>Зимарёв</a:t>
            </a:r>
            <a:r>
              <a:rPr lang="ru-RU" sz="2000" dirty="0" smtClean="0">
                <a:solidFill>
                  <a:srgbClr val="002060"/>
                </a:solidFill>
              </a:rPr>
              <a:t>  Тимофей Ефимович и двое его сыновей :</a:t>
            </a:r>
            <a:r>
              <a:rPr lang="ru-RU" sz="2000" dirty="0" err="1" smtClean="0">
                <a:solidFill>
                  <a:srgbClr val="002060"/>
                </a:solidFill>
              </a:rPr>
              <a:t>Зимарёв</a:t>
            </a:r>
            <a:r>
              <a:rPr lang="ru-RU" sz="2000" dirty="0" smtClean="0">
                <a:solidFill>
                  <a:srgbClr val="002060"/>
                </a:solidFill>
              </a:rPr>
              <a:t> Пётр Тимофеевич и наш дедушка </a:t>
            </a:r>
            <a:r>
              <a:rPr lang="ru-RU" sz="2000" dirty="0" err="1" smtClean="0">
                <a:solidFill>
                  <a:srgbClr val="002060"/>
                </a:solidFill>
              </a:rPr>
              <a:t>Зимарёв</a:t>
            </a:r>
            <a:r>
              <a:rPr lang="ru-RU" sz="2000" dirty="0" smtClean="0">
                <a:solidFill>
                  <a:srgbClr val="002060"/>
                </a:solidFill>
              </a:rPr>
              <a:t> Василий Тимофеевич.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F:\.г.В\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303" t="13222" r="32121" b="16556"/>
          <a:stretch/>
        </p:blipFill>
        <p:spPr bwMode="auto">
          <a:xfrm>
            <a:off x="4939041" y="1538883"/>
            <a:ext cx="3435928" cy="46112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.г.В\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498" t="25764" r="26307" b="23536"/>
          <a:stretch/>
        </p:blipFill>
        <p:spPr bwMode="auto">
          <a:xfrm>
            <a:off x="1169876" y="1651223"/>
            <a:ext cx="3549426" cy="43865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F:\.г.В\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498" t="25764" r="26307" b="23536"/>
          <a:stretch/>
        </p:blipFill>
        <p:spPr bwMode="auto">
          <a:xfrm>
            <a:off x="1169876" y="1651223"/>
            <a:ext cx="3549426" cy="43865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9519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9025" y="188640"/>
            <a:ext cx="8784976" cy="6480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://img-fotki.yandex.ru/get/6442/102699435.87c/0_a1b45_d5dec2a3_L.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75511">
            <a:off x="-169810" y="4496951"/>
            <a:ext cx="1804122" cy="1656184"/>
          </a:xfrm>
          <a:prstGeom prst="rect">
            <a:avLst/>
          </a:prstGeom>
          <a:noFill/>
        </p:spPr>
      </p:pic>
      <p:pic>
        <p:nvPicPr>
          <p:cNvPr id="12" name="Picture 2" descr="http://forumsmile.ru/u/2/f/d/2fd432955c982f0b9b333d8123e9b07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0" y="5506703"/>
            <a:ext cx="2339752" cy="1351297"/>
          </a:xfrm>
          <a:prstGeom prst="rect">
            <a:avLst/>
          </a:prstGeom>
          <a:noFill/>
        </p:spPr>
      </p:pic>
      <p:pic>
        <p:nvPicPr>
          <p:cNvPr id="13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7829922">
            <a:off x="8182988" y="356803"/>
            <a:ext cx="1318902" cy="825278"/>
          </a:xfrm>
          <a:prstGeom prst="rect">
            <a:avLst/>
          </a:prstGeom>
          <a:noFill/>
        </p:spPr>
      </p:pic>
      <p:pic>
        <p:nvPicPr>
          <p:cNvPr id="14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202192">
            <a:off x="7715518" y="56330"/>
            <a:ext cx="1318902" cy="82527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80847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Дедушка родился 21 февраля 1923 года в деревне </a:t>
            </a:r>
            <a:r>
              <a:rPr lang="ru-RU" sz="2000" dirty="0" err="1" smtClean="0">
                <a:solidFill>
                  <a:srgbClr val="002060"/>
                </a:solidFill>
              </a:rPr>
              <a:t>Шлыково</a:t>
            </a:r>
            <a:r>
              <a:rPr lang="ru-RU" sz="2000" dirty="0" smtClean="0">
                <a:solidFill>
                  <a:srgbClr val="002060"/>
                </a:solidFill>
              </a:rPr>
              <a:t> Псковской области. Закончил школу и уехал в г. Мурманск к дяде ,где поступил в ФЗУ Мурманского морского пароходства. Закончил его  20 июня 1941года с отличием.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027" name="Picture 3" descr="F:\.г.В\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28" t="16922" r="8410" b="3796"/>
          <a:stretch/>
        </p:blipFill>
        <p:spPr bwMode="auto">
          <a:xfrm>
            <a:off x="1169877" y="1538883"/>
            <a:ext cx="7578588" cy="498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383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://img-fotki.yandex.ru/get/6442/102699435.87c/0_a1b45_d5dec2a3_L.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75511">
            <a:off x="-218316" y="4670335"/>
            <a:ext cx="2472397" cy="1656184"/>
          </a:xfrm>
          <a:prstGeom prst="rect">
            <a:avLst/>
          </a:prstGeom>
          <a:noFill/>
        </p:spPr>
      </p:pic>
      <p:pic>
        <p:nvPicPr>
          <p:cNvPr id="12" name="Picture 2" descr="http://forumsmile.ru/u/2/f/d/2fd432955c982f0b9b333d8123e9b07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0" y="5419462"/>
            <a:ext cx="2339752" cy="1351297"/>
          </a:xfrm>
          <a:prstGeom prst="rect">
            <a:avLst/>
          </a:prstGeom>
          <a:noFill/>
        </p:spPr>
      </p:pic>
      <p:pic>
        <p:nvPicPr>
          <p:cNvPr id="13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7829922">
            <a:off x="8182988" y="356803"/>
            <a:ext cx="1318902" cy="825278"/>
          </a:xfrm>
          <a:prstGeom prst="rect">
            <a:avLst/>
          </a:prstGeom>
          <a:noFill/>
        </p:spPr>
      </p:pic>
      <p:pic>
        <p:nvPicPr>
          <p:cNvPr id="14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202192">
            <a:off x="7715518" y="56330"/>
            <a:ext cx="1318902" cy="82527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18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В 1942 году  он  </a:t>
            </a:r>
            <a:r>
              <a:rPr lang="ru-RU" sz="2000" dirty="0" smtClean="0">
                <a:solidFill>
                  <a:srgbClr val="002060"/>
                </a:solidFill>
              </a:rPr>
              <a:t>был призван в действующую армию. Пока дошёл до военкомата дважды пришлось спускаться в бомбоубежище из-за налётов вражеской авиации. Воевал </a:t>
            </a:r>
            <a:r>
              <a:rPr lang="ru-RU" sz="2000" dirty="0">
                <a:solidFill>
                  <a:srgbClr val="002060"/>
                </a:solidFill>
              </a:rPr>
              <a:t>на Карельском фронте. Был </a:t>
            </a:r>
            <a:r>
              <a:rPr lang="ru-RU" sz="2000" dirty="0" smtClean="0">
                <a:solidFill>
                  <a:srgbClr val="002060"/>
                </a:solidFill>
              </a:rPr>
              <a:t>контужен , но вернулся в строй.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Учитель\Desktop\Новая папка (2)\27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7468" y="1025540"/>
            <a:ext cx="5214972" cy="513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9570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://img-fotki.yandex.ru/get/6442/102699435.87c/0_a1b45_d5dec2a3_L.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75511">
            <a:off x="-169810" y="4496951"/>
            <a:ext cx="1804122" cy="1656184"/>
          </a:xfrm>
          <a:prstGeom prst="rect">
            <a:avLst/>
          </a:prstGeom>
          <a:noFill/>
        </p:spPr>
      </p:pic>
      <p:pic>
        <p:nvPicPr>
          <p:cNvPr id="12" name="Picture 2" descr="http://forumsmile.ru/u/2/f/d/2fd432955c982f0b9b333d8123e9b07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-180528" y="5243773"/>
            <a:ext cx="2339752" cy="1351297"/>
          </a:xfrm>
          <a:prstGeom prst="rect">
            <a:avLst/>
          </a:prstGeom>
          <a:noFill/>
        </p:spPr>
      </p:pic>
      <p:pic>
        <p:nvPicPr>
          <p:cNvPr id="13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7829922">
            <a:off x="8182988" y="356803"/>
            <a:ext cx="1318902" cy="825278"/>
          </a:xfrm>
          <a:prstGeom prst="rect">
            <a:avLst/>
          </a:prstGeom>
          <a:noFill/>
        </p:spPr>
      </p:pic>
      <p:pic>
        <p:nvPicPr>
          <p:cNvPr id="14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202192">
            <a:off x="7715518" y="56330"/>
            <a:ext cx="1318902" cy="82527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28905" y="1251202"/>
            <a:ext cx="3008313" cy="4691063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Это похвальное письмо получила прабабушка </a:t>
            </a:r>
            <a:r>
              <a:rPr lang="ru-RU" sz="2000" dirty="0" err="1" smtClean="0">
                <a:solidFill>
                  <a:srgbClr val="002060"/>
                </a:solidFill>
              </a:rPr>
              <a:t>Зимарева</a:t>
            </a:r>
            <a:r>
              <a:rPr lang="ru-RU" sz="2000" dirty="0" smtClean="0">
                <a:solidFill>
                  <a:srgbClr val="002060"/>
                </a:solidFill>
              </a:rPr>
              <a:t> Екатерина Леонтьевна в феврале 1944 года. Командир части  сообщал, что сын её Василий храбрый воин и горячо любит свою Родину и что она может гордиться таким сыном.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F:\.г.В\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48" t="7865" r="11119" b="4322"/>
          <a:stretch/>
        </p:blipFill>
        <p:spPr bwMode="auto">
          <a:xfrm>
            <a:off x="3491880" y="332656"/>
            <a:ext cx="5350559" cy="592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6492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://img-fotki.yandex.ru/get/6442/102699435.87c/0_a1b45_d5dec2a3_L.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75511">
            <a:off x="-169810" y="4496951"/>
            <a:ext cx="1804122" cy="1656184"/>
          </a:xfrm>
          <a:prstGeom prst="rect">
            <a:avLst/>
          </a:prstGeom>
          <a:noFill/>
        </p:spPr>
      </p:pic>
      <p:pic>
        <p:nvPicPr>
          <p:cNvPr id="12" name="Picture 2" descr="http://forumsmile.ru/u/2/f/d/2fd432955c982f0b9b333d8123e9b07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-180528" y="5243773"/>
            <a:ext cx="2339752" cy="1351297"/>
          </a:xfrm>
          <a:prstGeom prst="rect">
            <a:avLst/>
          </a:prstGeom>
          <a:noFill/>
        </p:spPr>
      </p:pic>
      <p:pic>
        <p:nvPicPr>
          <p:cNvPr id="13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7829922">
            <a:off x="8182988" y="356803"/>
            <a:ext cx="1318902" cy="825278"/>
          </a:xfrm>
          <a:prstGeom prst="rect">
            <a:avLst/>
          </a:prstGeom>
          <a:noFill/>
        </p:spPr>
      </p:pic>
      <p:pic>
        <p:nvPicPr>
          <p:cNvPr id="14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202192">
            <a:off x="7715518" y="56330"/>
            <a:ext cx="1318902" cy="825278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И вот долгожданная Победа!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4" name="Picture 4" descr="&amp;Gcy;&amp;IEcy;&amp;Ocy;&amp;Rcy;&amp;Gcy;&amp;Icy;&amp;IEcy;&amp;Vcy;&amp;Scy;&amp;Kcy;&amp;Acy;&amp;YAcy;, &amp;Lcy;&amp;IEcy;&amp;Ncy;&amp;Tcy;&amp;Acy;, &amp;TScy;&amp;Vcy;&amp;IEcy;&amp;Tcy;&amp;Ycy;, &amp;Vcy;&amp;IEcy;&amp;Scy;&amp;Ncy;&amp;Acy;, &amp;Bcy;&amp;IEcy;&amp;Lcy;&amp;Ycy;&amp;IEcy;, &amp;Dcy;&amp;IEcy;&amp;Ncy;&amp;SOFTcy; &amp;Pcy;&amp;Ocy;&amp;Bcy;&amp;IEcy;&amp;Dcy;&amp;Ycy; - (&amp;kcy;&amp;acy;&amp;rcy;…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78049"/>
            <a:ext cx="4755931" cy="495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5362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33503"/>
            <a:ext cx="8784976" cy="64615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://img-fotki.yandex.ru/get/6442/102699435.87c/0_a1b45_d5dec2a3_L.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75511">
            <a:off x="-169810" y="4496951"/>
            <a:ext cx="1804122" cy="1656184"/>
          </a:xfrm>
          <a:prstGeom prst="rect">
            <a:avLst/>
          </a:prstGeom>
          <a:noFill/>
        </p:spPr>
      </p:pic>
      <p:pic>
        <p:nvPicPr>
          <p:cNvPr id="12" name="Picture 2" descr="http://forumsmile.ru/u/2/f/d/2fd432955c982f0b9b333d8123e9b07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-180528" y="5243773"/>
            <a:ext cx="2339752" cy="1351297"/>
          </a:xfrm>
          <a:prstGeom prst="rect">
            <a:avLst/>
          </a:prstGeom>
          <a:noFill/>
        </p:spPr>
      </p:pic>
      <p:pic>
        <p:nvPicPr>
          <p:cNvPr id="13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6555486">
            <a:off x="8182988" y="356803"/>
            <a:ext cx="1318902" cy="825278"/>
          </a:xfrm>
          <a:prstGeom prst="rect">
            <a:avLst/>
          </a:prstGeom>
          <a:noFill/>
        </p:spPr>
      </p:pic>
      <p:pic>
        <p:nvPicPr>
          <p:cNvPr id="14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285136">
            <a:off x="7715518" y="56330"/>
            <a:ext cx="1318902" cy="825278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659451" y="468969"/>
            <a:ext cx="5111750" cy="576834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С фронта вернулись прадед Тимофей Ефимович и сын Пётр.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395536" y="1844824"/>
            <a:ext cx="3312368" cy="4229859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Дедушка Василий Тимофеевич был демобилизован в 1947 году.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1" y="2276872"/>
            <a:ext cx="4523048" cy="4104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2613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415</Words>
  <Application>Microsoft Office PowerPoint</Application>
  <PresentationFormat>Экран (4:3)</PresentationFormat>
  <Paragraphs>42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День Победы_06</vt:lpstr>
      <vt:lpstr>Нет в России семьи такой, где б не памятен был свой герой</vt:lpstr>
      <vt:lpstr>Сколько войною задето  Седых и детских голов ?!  Мы о войне этой знаем Лишь по рассказам…</vt:lpstr>
      <vt:lpstr>1945-2015 г.</vt:lpstr>
      <vt:lpstr>Когда началась война на фронт ушёл наш прадедушка Зимарёв  Тимофей Ефимович и двое его сыновей :Зимарёв Пётр Тимофеевич и наш дедушка Зимарёв Василий Тимофеевич.</vt:lpstr>
      <vt:lpstr>Дедушка родился 21 февраля 1923 года в деревне Шлыково Псковской области. Закончил школу и уехал в г. Мурманск к дяде ,где поступил в ФЗУ Мурманского морского пароходства. Закончил его  20 июня 1941года с отличием.</vt:lpstr>
      <vt:lpstr>Слайд 6</vt:lpstr>
      <vt:lpstr>Слайд 7</vt:lpstr>
      <vt:lpstr>И вот долгожданная Победа!</vt:lpstr>
      <vt:lpstr>Слайд 9</vt:lpstr>
      <vt:lpstr>.</vt:lpstr>
      <vt:lpstr>Мы любим свою Родину </vt:lpstr>
      <vt:lpstr>А сегодня мы говорим спасибо ветеранам !</vt:lpstr>
      <vt:lpstr>Война, она и есть – война... И тем, кто опален дыханьем лютым, Та чаша горькая, что выпита до дна, Не слаще даже... с праздничным салютом. Война, она и есть - война... И по сей день былые ноют раны. И все-таки – наденьте ордена! И с праздником Победы, ветераны! </vt:lpstr>
      <vt:lpstr>Слайд 14</vt:lpstr>
      <vt:lpstr>Спасибо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Салагаева</dc:creator>
  <cp:lastModifiedBy>Видеостудия</cp:lastModifiedBy>
  <cp:revision>71</cp:revision>
  <dcterms:created xsi:type="dcterms:W3CDTF">2013-11-25T16:17:37Z</dcterms:created>
  <dcterms:modified xsi:type="dcterms:W3CDTF">2023-01-11T06:32:33Z</dcterms:modified>
</cp:coreProperties>
</file>