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54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1128A-905E-4140-BC70-64593397392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E87B83-68E1-4CBC-91B1-63D588BED6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mogaja_delat_uroki_trahnul_prikolnuu_odnoklassnitsu_mackenzie_2015_siterip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362291"/>
            <a:ext cx="6768752" cy="4669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5500702"/>
            <a:ext cx="4141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Внеклассное мероприятие </a:t>
            </a:r>
          </a:p>
          <a:p>
            <a:pPr algn="r"/>
            <a:r>
              <a:rPr lang="ru-RU" dirty="0" smtClean="0"/>
              <a:t>Подготовила Иванова Г.В.,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r"/>
            <a:r>
              <a:rPr lang="ru-RU" dirty="0" smtClean="0"/>
              <a:t>МОУ «Жарковская СОШ №1»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5656" y="1052736"/>
            <a:ext cx="6568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Больше ешь фруктов и овощей</a:t>
            </a:r>
            <a:endParaRPr lang="ru-RU" sz="3600" dirty="0"/>
          </a:p>
        </p:txBody>
      </p:sp>
      <p:pic>
        <p:nvPicPr>
          <p:cNvPr id="4" name="Рисунок 3" descr="Healthy-Snack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9" y="1916833"/>
            <a:ext cx="6984775" cy="465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91880" y="908720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Закаляйся</a:t>
            </a:r>
            <a:endParaRPr lang="ru-RU" sz="3600" dirty="0"/>
          </a:p>
        </p:txBody>
      </p:sp>
      <p:pic>
        <p:nvPicPr>
          <p:cNvPr id="4" name="Рисунок 3" descr="10-1024x7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772816"/>
            <a:ext cx="6408712" cy="480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63888" y="10527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Плавай</a:t>
            </a:r>
            <a:endParaRPr lang="ru-RU" sz="3600" dirty="0"/>
          </a:p>
        </p:txBody>
      </p:sp>
      <p:pic>
        <p:nvPicPr>
          <p:cNvPr id="4" name="Рисунок 3" descr="phpDOAoMV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772816"/>
            <a:ext cx="7200800" cy="478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980728"/>
            <a:ext cx="730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Поддерживай чистоту своего тела</a:t>
            </a:r>
            <a:endParaRPr lang="ru-RU" sz="3600" dirty="0"/>
          </a:p>
        </p:txBody>
      </p:sp>
      <p:pic>
        <p:nvPicPr>
          <p:cNvPr id="5" name="Рисунок 4" descr="eurocaro-b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916832"/>
            <a:ext cx="6840760" cy="465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1052736"/>
            <a:ext cx="838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Мой руки перед едой и после прогулки</a:t>
            </a:r>
            <a:endParaRPr lang="ru-RU" sz="3600" dirty="0"/>
          </a:p>
        </p:txBody>
      </p:sp>
      <p:pic>
        <p:nvPicPr>
          <p:cNvPr id="4" name="Рисунок 3" descr="image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916832"/>
            <a:ext cx="7056784" cy="4601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836712"/>
            <a:ext cx="757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Занимайся физкультурой и играй в</a:t>
            </a:r>
          </a:p>
          <a:p>
            <a:r>
              <a:rPr lang="ru-RU" sz="3600" dirty="0" smtClean="0"/>
              <a:t> подвижные игры</a:t>
            </a:r>
            <a:endParaRPr lang="ru-RU" sz="3600" dirty="0"/>
          </a:p>
        </p:txBody>
      </p:sp>
      <p:pic>
        <p:nvPicPr>
          <p:cNvPr id="5" name="Рисунок 4" descr="iuuq_NV_00npdibebe_SL_dpn0xq_NK_dpoufou0vqmpbet031230160tvnnfs_NK_wbdbujpo_SL_kq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68270" y="1844824"/>
            <a:ext cx="3569745" cy="4392488"/>
          </a:xfrm>
          <a:prstGeom prst="rect">
            <a:avLst/>
          </a:prstGeom>
        </p:spPr>
      </p:pic>
      <p:pic>
        <p:nvPicPr>
          <p:cNvPr id="6" name="Рисунок 5" descr="49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212976"/>
            <a:ext cx="5008412" cy="330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40" y="980728"/>
            <a:ext cx="692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Больше гуляй на свежем воздухе</a:t>
            </a:r>
            <a:endParaRPr lang="ru-RU" sz="3600" dirty="0"/>
          </a:p>
        </p:txBody>
      </p:sp>
      <p:pic>
        <p:nvPicPr>
          <p:cNvPr id="4" name="Рисунок 3" descr="11989474-Family-on-bikes-in-the-park-in-autumn-Stock-Photo-cycl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88840"/>
            <a:ext cx="6809995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9632" y="908720"/>
            <a:ext cx="667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сиди долго за компьютером</a:t>
            </a:r>
            <a:endParaRPr lang="ru-RU" sz="3600" dirty="0"/>
          </a:p>
        </p:txBody>
      </p:sp>
      <p:pic>
        <p:nvPicPr>
          <p:cNvPr id="4" name="Рисунок 3" descr="683_871_v_g_Lasteaiaopetajate_koolitus_olgu_tanapaevane_bu65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3636" y="1916832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9712" y="1124744"/>
            <a:ext cx="4933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 время ложись спать</a:t>
            </a:r>
            <a:endParaRPr lang="ru-RU" sz="3600" dirty="0"/>
          </a:p>
        </p:txBody>
      </p:sp>
      <p:pic>
        <p:nvPicPr>
          <p:cNvPr id="1026" name="Picture 2" descr="E:\Здоровый образ дети фото\ребенок-спи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16832"/>
            <a:ext cx="7990856" cy="449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47664" y="836712"/>
            <a:ext cx="6199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 ты вырастешь здоровым,</a:t>
            </a:r>
          </a:p>
          <a:p>
            <a:r>
              <a:rPr lang="ru-RU" sz="3600" dirty="0" smtClean="0"/>
              <a:t> жизнерадостным ребенком!</a:t>
            </a:r>
            <a:endParaRPr lang="ru-RU" sz="3600" dirty="0"/>
          </a:p>
        </p:txBody>
      </p:sp>
      <p:pic>
        <p:nvPicPr>
          <p:cNvPr id="4" name="Рисунок 3" descr="deti-na-snegu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132856"/>
            <a:ext cx="6840760" cy="455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1628800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Отказ от вредных привычек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5896" y="278092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ЗОЖ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72200" y="1772816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Закаливание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386104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Соблюдение режима 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47864" y="494116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Соблюдение норм гигиены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79912" y="980728"/>
            <a:ext cx="2232248" cy="1130424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Правильное питание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27584" y="3501008"/>
            <a:ext cx="2376264" cy="1152128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Занятие физкультурой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>
            <a:stCxn id="5" idx="4"/>
            <a:endCxn id="15" idx="0"/>
          </p:cNvCxnSpPr>
          <p:nvPr/>
        </p:nvCxnSpPr>
        <p:spPr>
          <a:xfrm flipH="1">
            <a:off x="4463988" y="3911352"/>
            <a:ext cx="288032" cy="10298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0"/>
            <a:endCxn id="16" idx="4"/>
          </p:cNvCxnSpPr>
          <p:nvPr/>
        </p:nvCxnSpPr>
        <p:spPr>
          <a:xfrm flipV="1">
            <a:off x="4752020" y="2111152"/>
            <a:ext cx="144016" cy="6697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1"/>
            <a:endCxn id="4" idx="5"/>
          </p:cNvCxnSpPr>
          <p:nvPr/>
        </p:nvCxnSpPr>
        <p:spPr>
          <a:xfrm flipH="1" flipV="1">
            <a:off x="2804935" y="2593677"/>
            <a:ext cx="1157866" cy="3527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7"/>
            <a:endCxn id="13" idx="3"/>
          </p:cNvCxnSpPr>
          <p:nvPr/>
        </p:nvCxnSpPr>
        <p:spPr>
          <a:xfrm flipV="1">
            <a:off x="5541239" y="2737693"/>
            <a:ext cx="1157866" cy="2087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3717032"/>
            <a:ext cx="1512168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2"/>
            <a:endCxn id="17" idx="7"/>
          </p:cNvCxnSpPr>
          <p:nvPr/>
        </p:nvCxnSpPr>
        <p:spPr>
          <a:xfrm flipH="1">
            <a:off x="2855852" y="3346140"/>
            <a:ext cx="780044" cy="32359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1720" y="908720"/>
            <a:ext cx="553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4" name="Рисунок 3" descr="03-slid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844824"/>
            <a:ext cx="805371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5736" y="1196752"/>
            <a:ext cx="516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 утрам делай зарядку</a:t>
            </a:r>
            <a:endParaRPr lang="ru-RU" sz="3600" dirty="0"/>
          </a:p>
        </p:txBody>
      </p:sp>
      <p:pic>
        <p:nvPicPr>
          <p:cNvPr id="21" name="Рисунок 20" descr="snova-v-forme-posle-rodov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2204864"/>
            <a:ext cx="6120680" cy="44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40" y="1340768"/>
            <a:ext cx="681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Утром и перед сном чисти зубы</a:t>
            </a:r>
            <a:endParaRPr lang="ru-RU" sz="3600" dirty="0"/>
          </a:p>
        </p:txBody>
      </p:sp>
      <p:pic>
        <p:nvPicPr>
          <p:cNvPr id="4" name="Рисунок 3" descr="colgate-ik-s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204864"/>
            <a:ext cx="637270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5776" y="1052736"/>
            <a:ext cx="434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Правильно питайся</a:t>
            </a:r>
            <a:endParaRPr lang="ru-RU" sz="3600" dirty="0"/>
          </a:p>
        </p:txBody>
      </p:sp>
      <p:pic>
        <p:nvPicPr>
          <p:cNvPr id="4" name="Рисунок 3" descr="Top-10-Healthiest-Food-According-To-Forbes-1024x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772816"/>
            <a:ext cx="5976664" cy="478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59832" y="1124744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чипсы</a:t>
            </a:r>
            <a:endParaRPr lang="ru-RU" sz="3600" dirty="0"/>
          </a:p>
        </p:txBody>
      </p:sp>
      <p:pic>
        <p:nvPicPr>
          <p:cNvPr id="4" name="Рисунок 3" descr="salt-and-vineg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88840"/>
            <a:ext cx="6984776" cy="465360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59632" y="1988840"/>
            <a:ext cx="6984776" cy="46805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259632" y="1988840"/>
            <a:ext cx="6984776" cy="4653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1720" y="1052736"/>
            <a:ext cx="500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много сладкого</a:t>
            </a:r>
            <a:endParaRPr lang="ru-RU" sz="3600" dirty="0"/>
          </a:p>
        </p:txBody>
      </p:sp>
      <p:pic>
        <p:nvPicPr>
          <p:cNvPr id="4" name="Рисунок 3" descr="32c3a5fd48b5c2d52ea6e1a6ca1272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988840"/>
            <a:ext cx="5884887" cy="446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24744"/>
            <a:ext cx="692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пей Кока-Колу и Пепси-Колу</a:t>
            </a:r>
            <a:endParaRPr lang="ru-RU" sz="3600" dirty="0"/>
          </a:p>
        </p:txBody>
      </p:sp>
      <p:pic>
        <p:nvPicPr>
          <p:cNvPr id="4" name="Рисунок 3" descr="o-COCACOLA-JOB-CUTS-facebo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916832"/>
            <a:ext cx="6840760" cy="456050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259632" y="1916832"/>
            <a:ext cx="6840760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331640" y="1916832"/>
            <a:ext cx="6768752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/>
          <p:nvPr/>
        </p:nvCxnSpPr>
        <p:spPr>
          <a:xfrm flipV="1">
            <a:off x="-468560" y="177281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obezita-dieta_dreamstime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060848"/>
            <a:ext cx="6652342" cy="44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052736"/>
            <a:ext cx="4069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ешь «фаст фуд»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118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Видеостудия</cp:lastModifiedBy>
  <cp:revision>29</cp:revision>
  <dcterms:created xsi:type="dcterms:W3CDTF">2016-03-27T11:33:02Z</dcterms:created>
  <dcterms:modified xsi:type="dcterms:W3CDTF">2023-01-23T14:05:15Z</dcterms:modified>
</cp:coreProperties>
</file>