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99"/>
    <a:srgbClr val="FFFFCC"/>
    <a:srgbClr val="FAD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37" autoAdjust="0"/>
  </p:normalViewPr>
  <p:slideViewPr>
    <p:cSldViewPr snapToGrid="0">
      <p:cViewPr varScale="1">
        <p:scale>
          <a:sx n="75" d="100"/>
          <a:sy n="75" d="100"/>
        </p:scale>
        <p:origin x="1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8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90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14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3408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60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431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957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688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31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99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5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69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89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44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19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6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11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522CE2B-ED03-41B9-AA17-0EB93DB9167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009F-DAA9-4D7E-B4A3-714FC5B49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2092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384" y="96586"/>
            <a:ext cx="1173581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Тема проекта: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подтягиваться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турнике.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упражнений для развития мышц, необходимых в подтягивании.      </a:t>
            </a:r>
          </a:p>
          <a:p>
            <a:pPr font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общую информацию о мышцах человека.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Узнать, какие именно мышцы работают при подтягивании.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Разработать комплекс упражнений для развития нужных мышц.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Апробировать комплекс упражнений.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8199891" y="3030646"/>
            <a:ext cx="4645066" cy="272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73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862" y="194872"/>
            <a:ext cx="916173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6. Тяга к груди (сведение лопаток) в положении сидя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82660" y="1257836"/>
            <a:ext cx="2561288" cy="1668613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877512" y="1284214"/>
            <a:ext cx="2561289" cy="16158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8997" y="3573913"/>
            <a:ext cx="99894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7. Вертикальная тяга широким хватом локти в стороны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868400" y="4576038"/>
            <a:ext cx="2370644" cy="1608661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05982" y="4605588"/>
            <a:ext cx="2370645" cy="1549561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665367" y="4596102"/>
            <a:ext cx="2370645" cy="156853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834947" y="4607721"/>
            <a:ext cx="2370646" cy="154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5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4635" y="119921"/>
            <a:ext cx="1461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687" y="704696"/>
            <a:ext cx="1109944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понравилось работать над проектом, потому что в процессе реализации данного проекта, я: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понимать, на что именно направлены определенные упражнения в моих спортивных занятиях,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добился более быстрых улучшений в моих спортивных показателях,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понял, что для достижения определенных спортивных результатов важно понимать их анатомическую составляющую,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развил свои волевые качества (благодаря регулярным дополнительным занятиям дома).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Дальнейшие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данного проекта я вижу в том, чтобы предложить его использование другими ребятами в более широких группах, не только дома, но и на уроках физкультуры, в спортивных секциях.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касается личных перспектив этой темы, то в дальнейшем я планирую: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создавать видео по своим работам,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и другие упражнения с точки зрения анатомии мышц.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73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0040" y="411480"/>
            <a:ext cx="11475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подтягиваний на перекладине среди юношей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Подсопочной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школы</a:t>
            </a:r>
            <a:r>
              <a:rPr lang="ru-RU" sz="2800" i="1" dirty="0" smtClean="0"/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 по 9 класс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123"/>
              </p:ext>
            </p:extLst>
          </p:nvPr>
        </p:nvGraphicFramePr>
        <p:xfrm>
          <a:off x="1085451" y="1612950"/>
          <a:ext cx="10485120" cy="18558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95040"/>
                <a:gridCol w="3495040"/>
                <a:gridCol w="3495040"/>
              </a:tblGrid>
              <a:tr h="53549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 :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Выполнили</a:t>
                      </a:r>
                      <a:r>
                        <a:rPr lang="ru-RU" baseline="0" dirty="0" smtClean="0"/>
                        <a:t> на : 5, 4,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выполнили:</a:t>
                      </a:r>
                      <a:endParaRPr lang="ru-RU" dirty="0"/>
                    </a:p>
                  </a:txBody>
                  <a:tcPr/>
                </a:tc>
              </a:tr>
              <a:tr h="1320399">
                <a:tc>
                  <a:txBody>
                    <a:bodyPr/>
                    <a:lstStyle/>
                    <a:p>
                      <a:r>
                        <a:rPr lang="ru-RU" dirty="0" smtClean="0"/>
                        <a:t>17 учащихся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5-6</a:t>
                      </a:r>
                      <a:r>
                        <a:rPr lang="ru-RU" baseline="0" dirty="0" smtClean="0"/>
                        <a:t> учащихся  </a:t>
                      </a:r>
                    </a:p>
                    <a:p>
                      <a:r>
                        <a:rPr lang="ru-RU" baseline="0" dirty="0" smtClean="0"/>
                        <a:t>На 4-1 учащийся</a:t>
                      </a:r>
                    </a:p>
                    <a:p>
                      <a:r>
                        <a:rPr lang="ru-RU" baseline="0" dirty="0" smtClean="0"/>
                        <a:t>На 3-4 учащихся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учащихся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98079" y="4263446"/>
            <a:ext cx="3095010" cy="174094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360386" y="4239899"/>
            <a:ext cx="3088861" cy="178188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870879" y="4262100"/>
            <a:ext cx="3088862" cy="17374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253807" y="4098304"/>
            <a:ext cx="3088861" cy="206507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877893" y="4095123"/>
            <a:ext cx="3088862" cy="207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25" y="1069145"/>
            <a:ext cx="690986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Мышечная ткань бывает разных типов: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Гладкая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(образует стенки кровеносных сосудов, внутренних органов, например кишечник, желудок и пр., сокращается непроизвольно).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Поперечно-полосатая (скелетная, прикреплена к костям скелета, сокращается произвольно).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(сердечная, состоит из гладких и поперечнополосатых мышц, из нее образовано сердце, она работает без остановки всю жизнь, сокращается непроизвольно). </a:t>
            </a:r>
          </a:p>
        </p:txBody>
      </p:sp>
      <p:pic>
        <p:nvPicPr>
          <p:cNvPr id="3" name="Picture 7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5878" y="1069145"/>
            <a:ext cx="4487594" cy="5472332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4" name="TextBox 3"/>
          <p:cNvSpPr txBox="1"/>
          <p:nvPr/>
        </p:nvSpPr>
        <p:spPr>
          <a:xfrm>
            <a:off x="3193366" y="239150"/>
            <a:ext cx="6710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мышц человека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1891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3883" y="0"/>
            <a:ext cx="71484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Мышцы, участвующие в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подтягивании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106129"/>
              </p:ext>
            </p:extLst>
          </p:nvPr>
        </p:nvGraphicFramePr>
        <p:xfrm>
          <a:off x="887103" y="573208"/>
          <a:ext cx="10181230" cy="61417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56924"/>
                <a:gridCol w="3362153"/>
                <a:gridCol w="3362153"/>
              </a:tblGrid>
              <a:tr h="443626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Мышцы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Расположение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мышц в упражнении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9857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Широчайшая мышца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 боковая часть и нижняя часть спины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Тянет туловище вверх, приближая бока к локтям (приведение плеча); отводит плечи назад за спину (разгибание плеча)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626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Ромбовидная мышца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часть спины, покрыта трапецией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Поворачивает лопатку книзу (нижний край лопатки приближается к позвоночнику)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626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Большая круглая мышца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 боковой части спины (прямо под подмышкой)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Помогает широчайшей мышце подтягивать туловище к локтям и отводить плечи назад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Сгибатели пальцев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Кисти рук, предплечья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Обеспечивают хват, сгибание пальцев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626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Большая грудная мышца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 часть грудной клетки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Тянет туловище вверх, приводя (приближая) верх руки к туловищу (приведение плеча)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626"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Малая грудная мышца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 часть грудной клетки (покрыта большой грудной мышцей)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Помогает поворачивать лопатку книзу (нижний край лопатки приближается к позвоночнику)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Клювовидно-плечевая мышца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Внутренний участок верха руки у плечевого сустава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Приводит плечо к туловищу, поворачивает его наружу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Подлопаточная мышца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подлопаточной ямке, покрыта мышцами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Приводит плечо к туловищу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Дельтовидная мышца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 часть плеч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Фиксирует плечевой сустав, противодействует силе тяжести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Бицепс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Передняя часть верха руки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Сгибает руку в локтевом суставе, фиксирует локтевой сустав. Противодействует силе тяжести, фиксирует плечевой сустав.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Трицепс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Задняя часть верха руки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Разгибает руку в локтевом суставе, фиксирует локтевой сустав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Трапециевидная мышца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 часть спины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Опускает плечевой пояс, приводит лопатки к позвоночнику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8347" y="0"/>
            <a:ext cx="7096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комплекса упражнений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162142"/>
              </p:ext>
            </p:extLst>
          </p:nvPr>
        </p:nvGraphicFramePr>
        <p:xfrm>
          <a:off x="779488" y="584775"/>
          <a:ext cx="10777928" cy="6203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8964"/>
                <a:gridCol w="5388964"/>
              </a:tblGrid>
              <a:tr h="392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Упражнение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мышцы, задействованные в упражнении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1964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Кистевой эспандер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Сгибатели пальцев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563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Вис на перекладине на время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Сгибатели пальцев, бицепс, дельтовидная мышца (передний, средний пучок)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7859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Отжимание локти в стороны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Большая грудная мышца, бицепс, трицепс, дельтовидная мышца (передний пучок), мышцы брюшного пресса, клювовидно-плечевая мышца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1089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Отжимание локти вдоль туловища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Трицепс. Большая грудная, трапециевидная, дельтовидная мышца (передний пучок), мышцы брюшного пресса, клювовидно-плечевая мышца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7556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Сведение лопаток в положении лежа на животе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Широчайшая мышца спины, ромбовидная мышца, большая круглая мышца, дельтовидная мышца (задний пучок)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947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Тяга к груди (сведение лопаток) в положении сидя (резина через вертикальный упор или ноги взрослого)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Широчайшая мышца спины, трапециевидная, ромбовидная мышца, большая круглая мышца, дельтовидная мышца (задний пучок), бицепс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  <a:tr h="133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Вертикальная тяга широким хватом, локти в стороны (резина через широкий горизонтальный упор или руки взрослого)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Широчайшая мышца спины, трапециевидная, ромбовидная мышца, большая круглая мышца, большая грудная мышца, малая грудная мышца, плечелучевая мышца, бицепс, подлопаточная мышца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22" marR="5262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917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505" y="105194"/>
            <a:ext cx="1175722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                                                  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упражнений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сам выполнял данный комплекс упражнений с 1 декабря 2020 года в течение 2 месяцев дома по 3 раза в неделю. За это время мне удалось перейти на следующий уровень сложности упражнений. Результаты контрольных замеров количества моих подтягиваний указаны в таблице 4.</a:t>
            </a:r>
          </a:p>
          <a:p>
            <a:r>
              <a:rPr lang="ru-RU" b="1" i="1" dirty="0" smtClean="0"/>
              <a:t>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Динамика количества подтягиваний по мере выполнения комплекса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590919"/>
              </p:ext>
            </p:extLst>
          </p:nvPr>
        </p:nvGraphicFramePr>
        <p:xfrm>
          <a:off x="2203555" y="3039785"/>
          <a:ext cx="8892072" cy="13547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3528"/>
                <a:gridCol w="1814636"/>
                <a:gridCol w="1814636"/>
                <a:gridCol w="1814636"/>
                <a:gridCol w="1814636"/>
              </a:tblGrid>
              <a:tr h="634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замера: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1.12.2020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15.12.2020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5.01.2021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29.01.2021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0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подтягиваний: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5505" y="4722124"/>
            <a:ext cx="11470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таблицы видно, что за 2 месяца занятий я улучшил свой показатель по подтягиванию в 2 раза. На момент начала упражнений в декабре 2020 года я подтягивался на турнике 10 раз. Через 2 месяца занятий я стал подтягиваться 20 раз. </a:t>
            </a:r>
          </a:p>
        </p:txBody>
      </p:sp>
    </p:spTree>
    <p:extLst>
      <p:ext uri="{BB962C8B-B14F-4D97-AF65-F5344CB8AC3E}">
        <p14:creationId xmlns:p14="http://schemas.microsoft.com/office/powerpoint/2010/main" val="1868802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911" y="104932"/>
            <a:ext cx="1178382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                                                                    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работая над проектом, я: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общую информацию о строении скелетных мышц человека,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узнал, какие мышцы задействованы в подтягивании на турнике,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разработал комплекс упражнений для тренировки необходимых в подтягивании мышц,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апробировал комплекс в течение 2 месяцев и проанализировал результаты,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оформил данный комплекс в виде таблицы с нормами выполнения для разного уровня подготовки (Приложение 1),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фото-инструкцию с упражнениями данного комплекса (Приложение 2),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планирую презентовать свой комплекс одноклассникам.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55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872" y="104931"/>
            <a:ext cx="1175228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2. Фото-инструкция к комплексу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Кистевой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эспандер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Изображение7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576297" y="1127283"/>
            <a:ext cx="2905760" cy="1885950"/>
          </a:xfrm>
          <a:prstGeom prst="rect">
            <a:avLst/>
          </a:prstGeom>
        </p:spPr>
      </p:pic>
      <p:pic>
        <p:nvPicPr>
          <p:cNvPr id="5" name="Изображение8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25106" y="1127283"/>
            <a:ext cx="2915285" cy="1879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99277" y="3306290"/>
            <a:ext cx="508222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2. Вис на перекладине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вис на перекладене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9277" y="4007249"/>
            <a:ext cx="2578308" cy="2351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перекладина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54450" y="4007249"/>
            <a:ext cx="2931417" cy="2313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114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344" y="188736"/>
            <a:ext cx="65671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3. Отжимание локти в стороны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Изображение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680109" y="1064815"/>
            <a:ext cx="2959735" cy="1664335"/>
          </a:xfrm>
          <a:prstGeom prst="rect">
            <a:avLst/>
          </a:prstGeom>
        </p:spPr>
      </p:pic>
      <p:pic>
        <p:nvPicPr>
          <p:cNvPr id="4" name="Изображение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093075" y="1069577"/>
            <a:ext cx="2942590" cy="16548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96908" y="3282903"/>
            <a:ext cx="9094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5. Сведение лопаток в положении лежа на животе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Изображение2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093526" y="4339388"/>
            <a:ext cx="2950845" cy="1659255"/>
          </a:xfrm>
          <a:prstGeom prst="rect">
            <a:avLst/>
          </a:prstGeom>
        </p:spPr>
      </p:pic>
      <p:pic>
        <p:nvPicPr>
          <p:cNvPr id="7" name="Изображение5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8045696" y="4338753"/>
            <a:ext cx="2951480" cy="165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86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188</TotalTime>
  <Words>813</Words>
  <Application>Microsoft Office PowerPoint</Application>
  <PresentationFormat>Широкоэкранный</PresentationFormat>
  <Paragraphs>126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 Соболев</dc:creator>
  <cp:lastModifiedBy>Pavel Sobolev</cp:lastModifiedBy>
  <cp:revision>19</cp:revision>
  <dcterms:created xsi:type="dcterms:W3CDTF">2021-02-03T07:45:05Z</dcterms:created>
  <dcterms:modified xsi:type="dcterms:W3CDTF">2021-11-13T14:45:03Z</dcterms:modified>
</cp:coreProperties>
</file>