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80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19456" y="146304"/>
            <a:ext cx="11753088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18979" y="381001"/>
            <a:ext cx="109728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44800" y="2819400"/>
            <a:ext cx="8746979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333504" y="3267456"/>
            <a:ext cx="98755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498230"/>
            <a:ext cx="103632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287713"/>
            <a:ext cx="103632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822325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400800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51948"/>
            <a:ext cx="109728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53218"/>
            <a:ext cx="109728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743403" y="105765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7515" y="304800"/>
            <a:ext cx="524256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617515" y="1107560"/>
            <a:ext cx="524256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11555275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3924" y="4724400"/>
            <a:ext cx="73152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53924" y="5388937"/>
            <a:ext cx="73152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06400" y="249864"/>
            <a:ext cx="113792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19456" y="147085"/>
            <a:ext cx="11747795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727200" y="6400800"/>
            <a:ext cx="5616352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416800" y="6400800"/>
            <a:ext cx="400304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420B077-2E06-3642-850D-F3FAFA512BDD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1518603" y="6514568"/>
            <a:ext cx="619051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4F203BF-7222-5345-92BE-8CF79F51D1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46237"/>
            <a:ext cx="109728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4D6904-07BC-7640-A0A7-2BB997740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"/>
            <a:ext cx="9144000" cy="2714625"/>
          </a:xfrm>
        </p:spPr>
        <p:txBody>
          <a:bodyPr/>
          <a:lstStyle/>
          <a:p>
            <a:r>
              <a:rPr lang="ru-RU" b="1" dirty="0" smtClean="0"/>
              <a:t>Проект на тему: «Киберпреступность»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2EC1D2D-51F9-344A-9F1A-5C21D3C50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3352800"/>
            <a:ext cx="9316642" cy="2714625"/>
          </a:xfrm>
        </p:spPr>
        <p:txBody>
          <a:bodyPr>
            <a:normAutofit/>
          </a:bodyPr>
          <a:lstStyle/>
          <a:p>
            <a:pPr algn="r"/>
            <a:r>
              <a:rPr lang="ru-RU" sz="4000" dirty="0"/>
              <a:t>Автор</a:t>
            </a:r>
            <a:r>
              <a:rPr lang="ru-RU" sz="4000" dirty="0" smtClean="0"/>
              <a:t>: Цветков </a:t>
            </a:r>
            <a:r>
              <a:rPr lang="ru-RU" sz="4000" dirty="0"/>
              <a:t>Дмитрий</a:t>
            </a:r>
          </a:p>
          <a:p>
            <a:pPr algn="r"/>
            <a:r>
              <a:rPr lang="ru-RU" sz="4000" dirty="0"/>
              <a:t>Руководитель</a:t>
            </a:r>
            <a:r>
              <a:rPr lang="ru-RU" sz="4000" dirty="0" smtClean="0"/>
              <a:t>: Денисов Михаил </a:t>
            </a:r>
            <a:r>
              <a:rPr lang="ru-RU" sz="4000" dirty="0"/>
              <a:t>Алексеевич </a:t>
            </a:r>
          </a:p>
          <a:p>
            <a:pPr algn="r"/>
            <a:r>
              <a:rPr lang="ru-RU" sz="4000" dirty="0"/>
              <a:t>(учитель информатики). </a:t>
            </a:r>
          </a:p>
        </p:txBody>
      </p:sp>
    </p:spTree>
    <p:extLst>
      <p:ext uri="{BB962C8B-B14F-4D97-AF65-F5344CB8AC3E}">
        <p14:creationId xmlns:p14="http://schemas.microsoft.com/office/powerpoint/2010/main" xmlns="" val="4207007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F4AB81-944F-9D44-8E60-0B301BF75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188"/>
            <a:ext cx="6732984" cy="428625"/>
          </a:xfrm>
        </p:spPr>
        <p:txBody>
          <a:bodyPr>
            <a:noAutofit/>
          </a:bodyPr>
          <a:lstStyle/>
          <a:p>
            <a:r>
              <a:rPr lang="ru-RU" sz="4400"/>
              <a:t>КИБЕРМОШЕННИЧЕСТВО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61594EF3-B944-5342-ACB4-8DA454EF133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0" y="785812"/>
            <a:ext cx="6732984" cy="5947171"/>
          </a:xfrm>
        </p:spPr>
        <p:txBody>
          <a:bodyPr>
            <a:normAutofit/>
          </a:bodyPr>
          <a:lstStyle/>
          <a:p>
            <a:r>
              <a:rPr lang="ru-RU" sz="3600"/>
              <a:t>-это получение выгоды или ценностей путём обмана. От воровства оно отличается тем, что жертва сама отдаёт деньги или имущество из за того, что мошенник исказил информацию путём обмана.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9C607B80-546A-D042-8D85-799AA38AF9F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0" y="1219200"/>
            <a:ext cx="514092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7729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76187-A4D7-B440-B25A-55BD25A69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75561B-B407-2E4B-8080-6ACF1678B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11353800" cy="5679281"/>
          </a:xfrm>
        </p:spPr>
        <p:txBody>
          <a:bodyPr>
            <a:normAutofit/>
          </a:bodyPr>
          <a:lstStyle/>
          <a:p>
            <a:r>
              <a:rPr lang="ru-RU" sz="3000" dirty="0"/>
              <a:t>Не секрет, что в настоящее время отмечается прорыв информационных технологий. Эти разработки существенно облегчают жизнь человеку. Теперь нам не надо часами сидеть в библиотеке чтобы найти нужную информацию.</a:t>
            </a:r>
          </a:p>
          <a:p>
            <a:r>
              <a:rPr lang="ru-RU" sz="3000" dirty="0"/>
              <a:t>Впрочем ЭВМ не всегда является нашим другом. Были случаи когда хакеры полностью обналичивали все депозиты в банках оставляя вкладчиков </a:t>
            </a:r>
            <a:r>
              <a:rPr lang="ru-RU" sz="3000" dirty="0" smtClean="0"/>
              <a:t> ни с чем</a:t>
            </a:r>
            <a:r>
              <a:rPr lang="ru-RU" sz="3000" dirty="0"/>
              <a:t>.</a:t>
            </a:r>
          </a:p>
          <a:p>
            <a:r>
              <a:rPr lang="ru-RU" sz="3000" dirty="0"/>
              <a:t>Из этого хочется сделать вывод , что если люди всех стран будут знать, как бороться с преступностью в интернете, то будет действовать одна </a:t>
            </a:r>
            <a:r>
              <a:rPr lang="ru-RU" sz="3000" dirty="0" smtClean="0"/>
              <a:t>поговорка «Предупреждён </a:t>
            </a:r>
            <a:r>
              <a:rPr lang="ru-RU" sz="3000" dirty="0"/>
              <a:t>значит </a:t>
            </a:r>
            <a:r>
              <a:rPr lang="ru-RU" sz="3000" dirty="0" smtClean="0"/>
              <a:t>вооружён».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xmlns="" val="4250595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21ECFEF2-7DFE-104E-8579-ABA56B37D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АНКЕТА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90139B2-48C0-8242-8AFC-35FB10A4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ru-RU" sz="3000" dirty="0"/>
              <a:t>Вопросы                                               Взрослые.           Школьники</a:t>
            </a:r>
          </a:p>
          <a:p>
            <a:pPr marL="0" indent="0">
              <a:buNone/>
            </a:pPr>
            <a:r>
              <a:rPr lang="ru-RU" sz="3000" dirty="0"/>
              <a:t>Что такое киберпреступность?            50-41                     40-40</a:t>
            </a:r>
          </a:p>
          <a:p>
            <a:pPr marL="0" indent="0">
              <a:buNone/>
            </a:pPr>
            <a:r>
              <a:rPr lang="ru-RU" sz="3000" dirty="0"/>
              <a:t>Кто такие Фишеры, Спамеры и           50-50                      40-40</a:t>
            </a:r>
          </a:p>
          <a:p>
            <a:pPr marL="0" indent="0">
              <a:buNone/>
            </a:pPr>
            <a:r>
              <a:rPr lang="ru-RU" sz="3000" dirty="0"/>
              <a:t>Хакеры? </a:t>
            </a:r>
          </a:p>
          <a:p>
            <a:pPr marL="0" indent="0">
              <a:buNone/>
            </a:pPr>
            <a:r>
              <a:rPr lang="ru-RU" sz="3000" dirty="0"/>
              <a:t>Какие виды киберприступности         50-18.                     40-4</a:t>
            </a:r>
          </a:p>
          <a:p>
            <a:pPr marL="0" indent="0">
              <a:buNone/>
            </a:pPr>
            <a:r>
              <a:rPr lang="ru-RU" sz="3000" dirty="0"/>
              <a:t>существуют? </a:t>
            </a: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59418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2D6AD4-E633-054C-AD04-794463F3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/>
              <a:t>АБСТРАКТ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0A1919-1858-E84E-BB13-0760F316F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/>
              <a:t>Цели:расказать о киберпреступности, какие киберпреступления совершаются в мире, какие меры борьбы предпринимаются. </a:t>
            </a:r>
          </a:p>
          <a:p>
            <a:r>
              <a:rPr lang="ru-RU" sz="4000"/>
              <a:t>Задачи:изучить виды киберпреступности в мире и в нашей стране.</a:t>
            </a:r>
          </a:p>
        </p:txBody>
      </p:sp>
    </p:spTree>
    <p:extLst>
      <p:ext uri="{BB962C8B-B14F-4D97-AF65-F5344CB8AC3E}">
        <p14:creationId xmlns:p14="http://schemas.microsoft.com/office/powerpoint/2010/main" xmlns="" val="284928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214254-9C0A-784E-964B-7FFA9896A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ГИПОТЕЗА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127ACD-06B9-7C4F-A05F-3902E982F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6703"/>
            <a:ext cx="10515600" cy="3980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/>
              <a:t>Знание о киберприступниках и киберприступлениях необходимого для работы с информацией в современном мире. </a:t>
            </a:r>
          </a:p>
        </p:txBody>
      </p:sp>
    </p:spTree>
    <p:extLst>
      <p:ext uri="{BB962C8B-B14F-4D97-AF65-F5344CB8AC3E}">
        <p14:creationId xmlns:p14="http://schemas.microsoft.com/office/powerpoint/2010/main" xmlns="" val="3573254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58F4D7-813F-6940-A044-3176A9994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ВВЕДЕНИЕ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2E18471A-27A5-8645-85E2-AD8C47ADB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Мы живём в мире глобальных возможностей, где с каждым днём мы стремимся  увеличит число персональных компьютеров для того, чтобы вести личную интернет беседу, совершить </a:t>
            </a:r>
            <a:r>
              <a:rPr lang="ru-RU" sz="3600" dirty="0" smtClean="0"/>
              <a:t>многотысячные </a:t>
            </a:r>
            <a:r>
              <a:rPr lang="ru-RU" sz="3600" dirty="0"/>
              <a:t>денежные операции или хранить важную информацию. И естественно с таким прогрессом появляются новые виды преступлений, которые </a:t>
            </a:r>
            <a:r>
              <a:rPr lang="ru-RU" sz="3600" dirty="0" smtClean="0"/>
              <a:t>перерастают </a:t>
            </a:r>
            <a:r>
              <a:rPr lang="ru-RU" sz="3600" dirty="0"/>
              <a:t>в </a:t>
            </a:r>
            <a:r>
              <a:rPr lang="ru-RU" sz="3600" dirty="0" err="1" smtClean="0"/>
              <a:t>киберугрозу</a:t>
            </a:r>
            <a:r>
              <a:rPr lang="ru-RU" sz="3600" dirty="0" smtClean="0"/>
              <a:t> </a:t>
            </a:r>
            <a:r>
              <a:rPr lang="ru-RU" sz="3600" dirty="0"/>
              <a:t>под названием киберпреступность. </a:t>
            </a:r>
          </a:p>
        </p:txBody>
      </p:sp>
    </p:spTree>
    <p:extLst>
      <p:ext uri="{BB962C8B-B14F-4D97-AF65-F5344CB8AC3E}">
        <p14:creationId xmlns:p14="http://schemas.microsoft.com/office/powerpoint/2010/main" xmlns="" val="377521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95AAF5-E841-1642-9ABE-853415C88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КИБЕРПРЕСТУПНОСТЬ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259169-C70C-BB40-8F2F-1C141D5D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90" y="1522016"/>
            <a:ext cx="10515600" cy="1906984"/>
          </a:xfrm>
        </p:spPr>
        <p:txBody>
          <a:bodyPr>
            <a:normAutofit fontScale="92500"/>
          </a:bodyPr>
          <a:lstStyle/>
          <a:p>
            <a:r>
              <a:rPr lang="ru-RU" sz="4000"/>
              <a:t>Это одна из проблем 21 века. Под данным понятием подразумевается совершение преступлений в сфере высоких технологий . 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0625640E-43D1-2843-9992-6F187387A2ED}"/>
              </a:ext>
            </a:extLst>
          </p:cNvPr>
          <p:cNvSpPr txBox="1">
            <a:spLocks/>
          </p:cNvSpPr>
          <p:nvPr/>
        </p:nvSpPr>
        <p:spPr>
          <a:xfrm>
            <a:off x="534590" y="3754439"/>
            <a:ext cx="10515600" cy="2738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/>
              <a:t>Киберпеступление-это любое незаконное действие в электронной сфере, совершаемое с помощью компьютерных технологий  либо против их. </a:t>
            </a:r>
          </a:p>
        </p:txBody>
      </p:sp>
    </p:spTree>
    <p:extLst>
      <p:ext uri="{BB962C8B-B14F-4D97-AF65-F5344CB8AC3E}">
        <p14:creationId xmlns:p14="http://schemas.microsoft.com/office/powerpoint/2010/main" xmlns="" val="356456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0B6061-C4A6-6842-9F96-D97D94AE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ВИДЫ КИБЕРПРЕСТУПЛЕНИЙ С ЗАДЕЙСТВИЕМ СЕТИ ИЛИ КОМПЬЮТЕРА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878840-7F64-7A4B-8A41-B4393ED75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9500"/>
          </a:xfrm>
        </p:spPr>
        <p:txBody>
          <a:bodyPr>
            <a:normAutofit lnSpcReduction="10000"/>
          </a:bodyPr>
          <a:lstStyle/>
          <a:p>
            <a:r>
              <a:rPr lang="ru-RU" sz="3600"/>
              <a:t>Компьютер или сеть могут быть инструментом преступника (ИСПОЛЬЗОВАТЬСЯ ДЛЯ СОВЕРШЕНИЯ ПРЕСТУПЛЕНИЙ) .</a:t>
            </a:r>
          </a:p>
          <a:p>
            <a:r>
              <a:rPr lang="ru-RU" sz="3600"/>
              <a:t>Компьютер или сеть могут быть целью преступления (ЖЕРТВОЙ). </a:t>
            </a:r>
          </a:p>
          <a:p>
            <a:r>
              <a:rPr lang="ru-RU" sz="3600"/>
              <a:t>Компьютер или сеть могут быть использованы для достижения цели, которые связаны с преступлением(ВЕДЕНИЕ НЕЗАКОННОЙ НЕКОЙ  ПРОДАЖИ). </a:t>
            </a:r>
          </a:p>
        </p:txBody>
      </p:sp>
    </p:spTree>
    <p:extLst>
      <p:ext uri="{BB962C8B-B14F-4D97-AF65-F5344CB8AC3E}">
        <p14:creationId xmlns:p14="http://schemas.microsoft.com/office/powerpoint/2010/main" xmlns="" val="11929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A75AD-60DE-C249-A47E-0976776B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КИБЕР ПРЕСТУПНИКОВ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BB4000-3FA2-004B-8910-F5E8E3BA4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959" y="1690688"/>
            <a:ext cx="10515600" cy="3702844"/>
          </a:xfrm>
        </p:spPr>
        <p:txBody>
          <a:bodyPr>
            <a:noAutofit/>
          </a:bodyPr>
          <a:lstStyle/>
          <a:p>
            <a:r>
              <a:rPr lang="ru-RU" sz="3200"/>
              <a:t>Фишеры-это преступники целью которых является получение банковских счетов и PIN-кодов.</a:t>
            </a:r>
          </a:p>
          <a:p>
            <a:r>
              <a:rPr lang="ru-RU" sz="3200"/>
              <a:t>СПАМЕРЫ-это люди или роботы целью которых является распространение рекламы или мистификации с целью наживы. </a:t>
            </a:r>
          </a:p>
          <a:p>
            <a:r>
              <a:rPr lang="ru-RU" sz="3200"/>
              <a:t>Хакер-это IT специалист целью которого является взлом сети или компьютера с целью получения информации или денег, а так же  высоким понимание работы компьютера, сети интернет и защитных  программ. </a:t>
            </a:r>
          </a:p>
          <a:p>
            <a:pPr marL="0" indent="0">
              <a:buNone/>
            </a:pPr>
            <a:endParaRPr lang="ru-RU" sz="3200"/>
          </a:p>
          <a:p>
            <a:pPr marL="0" indent="0">
              <a:buNone/>
            </a:pPr>
            <a:endParaRPr lang="ru-RU" sz="3200"/>
          </a:p>
        </p:txBody>
      </p:sp>
    </p:spTree>
    <p:extLst>
      <p:ext uri="{BB962C8B-B14F-4D97-AF65-F5344CB8AC3E}">
        <p14:creationId xmlns:p14="http://schemas.microsoft.com/office/powerpoint/2010/main" xmlns="" val="25394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879B14-0783-394A-A0A7-2851FFDB7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66097" cy="1152922"/>
          </a:xfrm>
        </p:spPr>
        <p:txBody>
          <a:bodyPr>
            <a:normAutofit fontScale="90000"/>
          </a:bodyPr>
          <a:lstStyle/>
          <a:p>
            <a:r>
              <a:rPr lang="ru-RU"/>
              <a:t>IT СПЕЦИАЛИСТЫ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xmlns="" id="{FA827C86-D375-EF4B-9AF0-D8D150CBC4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304800"/>
            <a:ext cx="5683554" cy="6324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3E2755A-5490-5A42-B5DF-47AD6C08689A}"/>
              </a:ext>
            </a:extLst>
          </p:cNvPr>
          <p:cNvSpPr txBox="1"/>
          <p:nvPr/>
        </p:nvSpPr>
        <p:spPr>
          <a:xfrm>
            <a:off x="0" y="1690688"/>
            <a:ext cx="58042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/>
              <a:t>IT СПЕЦИАЛИСТЫ-это профессионалы, целью которых является защита от киберпреступлений . </a:t>
            </a:r>
          </a:p>
        </p:txBody>
      </p:sp>
    </p:spTree>
    <p:extLst>
      <p:ext uri="{BB962C8B-B14F-4D97-AF65-F5344CB8AC3E}">
        <p14:creationId xmlns:p14="http://schemas.microsoft.com/office/powerpoint/2010/main" xmlns="" val="3043031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1198E9-95D2-7B4E-A637-480777F5A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МЕЖДУНАРОДНОЕ ПРАВО:ОПРЕДЕЛЕНИЕ КИБЕРПРЕСТУПНОСТИ В ООН.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FBF14B-7B79-D640-A583-DFA9834A1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466" y="1690688"/>
            <a:ext cx="113538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Киберпреступность не знает не только границ штатов, но и государственных границ. </a:t>
            </a:r>
          </a:p>
          <a:p>
            <a:pPr marL="0" indent="0">
              <a:buNone/>
            </a:pPr>
            <a:r>
              <a:rPr lang="ru-RU" sz="3200" dirty="0"/>
              <a:t>Так на конгрессе ООН по предупреждению преступности и правонарушениями связанных с компьютерами и сетями, </a:t>
            </a:r>
            <a:r>
              <a:rPr lang="ru-RU" sz="3200" dirty="0" err="1"/>
              <a:t>киберпреступления</a:t>
            </a:r>
            <a:r>
              <a:rPr lang="ru-RU" sz="3200" dirty="0"/>
              <a:t> были подразделены на два вида. </a:t>
            </a:r>
          </a:p>
          <a:p>
            <a:r>
              <a:rPr lang="ru-RU" sz="3200" dirty="0"/>
              <a:t>Киберпреступность в узком и широком смысле целью, которых является проникновение и взлом компьютерных систем. </a:t>
            </a:r>
          </a:p>
          <a:p>
            <a:pPr marL="0" indent="0">
              <a:buNone/>
            </a:pPr>
            <a:r>
              <a:rPr lang="ru-RU" sz="3200" dirty="0"/>
              <a:t>А так же: Незаконный доступ. Повреждение компьютерных данных. Компьютерный шпионаж и диверсии.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1351577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497</Words>
  <Application>Microsoft Office PowerPoint</Application>
  <PresentationFormat>Произвольный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Проект на тему: «Киберпреступность»</vt:lpstr>
      <vt:lpstr>АБСТРАКТ</vt:lpstr>
      <vt:lpstr>ГИПОТЕЗА</vt:lpstr>
      <vt:lpstr>ВВЕДЕНИЕ </vt:lpstr>
      <vt:lpstr>КИБЕРПРЕСТУПНОСТЬ</vt:lpstr>
      <vt:lpstr>ВИДЫ КИБЕРПРЕСТУПЛЕНИЙ С ЗАДЕЙСТВИЕМ СЕТИ ИЛИ КОМПЬЮТЕРА</vt:lpstr>
      <vt:lpstr>ВИДЫ КИБЕР ПРЕСТУПНИКОВ</vt:lpstr>
      <vt:lpstr>IT СПЕЦИАЛИСТЫ</vt:lpstr>
      <vt:lpstr>МЕЖДУНАРОДНОЕ ПРАВО:ОПРЕДЕЛЕНИЕ КИБЕРПРЕСТУПНОСТИ В ООН. </vt:lpstr>
      <vt:lpstr>КИБЕРМОШЕННИЧЕСТВО</vt:lpstr>
      <vt:lpstr>ЗАКЛЮЧЕНИЕ</vt:lpstr>
      <vt:lpstr>АНКЕТА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,, Киберпреступность,, </dc:title>
  <dc:creator>GEMA Fool</dc:creator>
  <cp:lastModifiedBy>1</cp:lastModifiedBy>
  <cp:revision>8</cp:revision>
  <dcterms:created xsi:type="dcterms:W3CDTF">2019-05-15T19:43:01Z</dcterms:created>
  <dcterms:modified xsi:type="dcterms:W3CDTF">2019-05-16T13:46:58Z</dcterms:modified>
</cp:coreProperties>
</file>