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79" r:id="rId4"/>
    <p:sldId id="260" r:id="rId5"/>
    <p:sldId id="262" r:id="rId6"/>
    <p:sldId id="291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90" r:id="rId15"/>
    <p:sldId id="288" r:id="rId16"/>
    <p:sldId id="289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92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4.jpeg"/><Relationship Id="rId5" Type="http://schemas.openxmlformats.org/officeDocument/2006/relationships/image" Target="../media/image39.jpeg"/><Relationship Id="rId10" Type="http://schemas.openxmlformats.org/officeDocument/2006/relationships/image" Target="../media/image11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gif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24744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«Зарождение и развитие научного взгляда на мир»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04456" y="54579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Презентацию выполнила </a:t>
            </a:r>
          </a:p>
          <a:p>
            <a:pPr algn="r"/>
            <a:r>
              <a:rPr lang="ru-RU" dirty="0" smtClean="0"/>
              <a:t>Иванова Г.С., учитель физики</a:t>
            </a:r>
          </a:p>
          <a:p>
            <a:pPr algn="r"/>
            <a:r>
              <a:rPr lang="ru-RU" dirty="0" smtClean="0"/>
              <a:t>МОУ «Жарковская СОШ №1»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196585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435280" cy="1498178"/>
          </a:xfrm>
        </p:spPr>
        <p:txBody>
          <a:bodyPr>
            <a:norm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. </a:t>
            </a:r>
            <a:r>
              <a:rPr lang="ru-RU" sz="1600" b="1" i="1" dirty="0" smtClean="0">
                <a:solidFill>
                  <a:schemeClr val="bg1"/>
                </a:solidFill>
              </a:rPr>
              <a:t>«Законы природы могут дать неизмеримо больше ,чем заключено в том опытном материале ,на основе которого они получены. Именно  благодаря этому возможна наука.» Ф .Бэкон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929066"/>
            <a:ext cx="1569752" cy="21023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90" r="9905"/>
          <a:stretch/>
        </p:blipFill>
        <p:spPr>
          <a:xfrm>
            <a:off x="1428728" y="1571612"/>
            <a:ext cx="2674604" cy="1746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718" b="10746"/>
          <a:stretch/>
        </p:blipFill>
        <p:spPr>
          <a:xfrm>
            <a:off x="2357422" y="4071942"/>
            <a:ext cx="2585595" cy="1721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1500174"/>
            <a:ext cx="2033632" cy="2325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136097"/>
            <a:ext cx="3888432" cy="27219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8" t="20642" r="5864"/>
          <a:stretch/>
        </p:blipFill>
        <p:spPr>
          <a:xfrm>
            <a:off x="4286248" y="2643182"/>
            <a:ext cx="2300675" cy="122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127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11663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Сущность научного метода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128792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44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6">
                <a:lumMod val="75000"/>
                <a:alpha val="1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4376"/>
            <a:ext cx="7451040" cy="490711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Научное мировоззрение.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1" y="764320"/>
            <a:ext cx="4452257" cy="58541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Фундаментальные законы , устанавливаемые в физике , намного сложнее для восприятия , чем те, простые факты , с которыми начинается исследование любых явлений. Но они столь же достоверны , столь же объективны.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Все большее число людей </a:t>
            </a:r>
            <a:r>
              <a:rPr lang="ru-RU" sz="2400" dirty="0" smtClean="0"/>
              <a:t>осознают, что природа следует определенным законам, которые исключают чудеса.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807708"/>
            <a:ext cx="4335596" cy="4085093"/>
          </a:xfrm>
        </p:spPr>
      </p:pic>
    </p:spTree>
    <p:extLst>
      <p:ext uri="{BB962C8B-B14F-4D97-AF65-F5344CB8AC3E}">
        <p14:creationId xmlns="" xmlns:p14="http://schemas.microsoft.com/office/powerpoint/2010/main" val="2067646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101840.jpg"/>
          <p:cNvPicPr>
            <a:picLocks noChangeAspect="1"/>
          </p:cNvPicPr>
          <p:nvPr/>
        </p:nvPicPr>
        <p:blipFill>
          <a:blip r:embed="rId2" cstate="print"/>
          <a:srcRect b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xsJBL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4291513" cy="2928958"/>
          </a:xfrm>
          <a:prstGeom prst="rect">
            <a:avLst/>
          </a:prstGeom>
        </p:spPr>
      </p:pic>
      <p:pic>
        <p:nvPicPr>
          <p:cNvPr id="8" name="Рисунок 7" descr="foto_go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93779"/>
            <a:ext cx="4143372" cy="2764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356" y="0"/>
            <a:ext cx="4817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Экологические проблемы</a:t>
            </a:r>
            <a:endParaRPr lang="ru-RU" sz="3200" b="1" dirty="0"/>
          </a:p>
        </p:txBody>
      </p:sp>
      <p:pic>
        <p:nvPicPr>
          <p:cNvPr id="14" name="Рисунок 13" descr="Загрязнение-во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571480"/>
            <a:ext cx="4391294" cy="2928958"/>
          </a:xfrm>
          <a:prstGeom prst="rect">
            <a:avLst/>
          </a:prstGeom>
        </p:spPr>
      </p:pic>
      <p:pic>
        <p:nvPicPr>
          <p:cNvPr id="15" name="Рисунок 14" descr="100604_gulf_oil_spill_lg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121335"/>
            <a:ext cx="4643438" cy="2736665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 rot="1594065">
            <a:off x="4580713" y="3578733"/>
            <a:ext cx="798701" cy="5469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844800">
            <a:off x="3302319" y="3528210"/>
            <a:ext cx="796915" cy="5583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19" y="0"/>
            <a:ext cx="91764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3812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Плоды научного метода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7" y="1117905"/>
            <a:ext cx="725710" cy="2298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3" y="1117905"/>
            <a:ext cx="786185" cy="2298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37" y="1129555"/>
            <a:ext cx="714126" cy="2311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7" y="1136062"/>
            <a:ext cx="740668" cy="2298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49" y="1140589"/>
            <a:ext cx="792088" cy="2300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02" y="238128"/>
            <a:ext cx="2734538" cy="136815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5400000">
            <a:off x="6865026" y="1651922"/>
            <a:ext cx="600289" cy="66607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03" y="2436905"/>
            <a:ext cx="2734538" cy="136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7" y="4365104"/>
            <a:ext cx="2720755" cy="1799099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3021703" y="4840613"/>
            <a:ext cx="675907" cy="84807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94" y="4365103"/>
            <a:ext cx="2600325" cy="1799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99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llfons.ru/pic/201112/1024x600/allfons.ru-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smtClean="0">
                <a:solidFill>
                  <a:srgbClr val="FFFF00"/>
                </a:solidFill>
              </a:rPr>
              <a:t>От падения </a:t>
            </a:r>
            <a:r>
              <a:rPr lang="ru-RU" sz="6600" dirty="0" smtClean="0">
                <a:solidFill>
                  <a:srgbClr val="FFFF00"/>
                </a:solidFill>
              </a:rPr>
              <a:t>камня до расширяющейся вселенной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llfons.ru/pic/201112/1024x600/allfons.ru-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786446" cy="6857999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Если посмотреть на небо ясной безлунной ночью, то самыми яркими объектами, скорее всего, окажутся планеты Венера, Марс, Юпитер и Сатурн. А еще вы увидите целую россыпь звезд, похожих на наше Солнце, но расположенных намного дальше от нас. Некоторые из этих неподвижных звезд в действительности едва заметно смещаются друг относительно друга при движении Земли вокруг Солнца. Они вовсе не неподвижны! Это происходит, потому что такие звезды находятся сравнительно близко к нам. Вследствие движения Земли вокруг Солнца мы видим эти более близкие звезды на фоне более далеких из различных положений. Тот же самый эффект наблюдается, когда вы едете на машине, а деревья у дороги словно бы изменяют свое положение на фоне ландшафта, уходящего к </a:t>
            </a:r>
            <a:r>
              <a:rPr lang="ru-RU" b="1" i="1" dirty="0" smtClean="0">
                <a:solidFill>
                  <a:srgbClr val="FFFF00"/>
                </a:solidFill>
              </a:rPr>
              <a:t>горизонту. </a:t>
            </a:r>
            <a:r>
              <a:rPr lang="ru-RU" b="1" i="1" dirty="0">
                <a:solidFill>
                  <a:srgbClr val="FFFF00"/>
                </a:solidFill>
              </a:rPr>
              <a:t>Чем ближе деревья, тем заметнее их видимое движение. Такое изменение относительного положения называется параллаксом. В случае со звездами это настоящая удача для человечества, потому что параллакс позволяет нам непосредственно измерить расстояние до них. </a:t>
            </a:r>
          </a:p>
        </p:txBody>
      </p:sp>
      <p:sp>
        <p:nvSpPr>
          <p:cNvPr id="43010" name="AutoShape 2" descr="data:image/png;base64,iVBORw0KGgoAAAANSUhEUgAAAZwAAALqCAYAAAAB0uJ4AAAgAElEQVR4Xpy9+bOtaVUmuPa89zl3zHkiQassLRFUKMAujQ6H6lIgQQSBzGR06K5fevqhoyI6oltlNEkyUyarSmXKZEbUDqoiKsL+of+EUhJMBQREoIEc773n7Hnvr+N5nvW837v3PfcmXTvj5Dn3nD183/uudw3PetZanf/1f/zt5tLRUZw+cya++73vxmg8jsnBQUS3E09eeCpuv/32GA2GMTueRjRNnDl9OjbrTWw3mzh77nxsohPbJqLb7cZgMAg8NptNbLdb/m65XMZ4PI5er8ff43eTyYTPw99m80U00USn04letxeDfp8/r9er2KzXcfbs2VivlrFYzPn8ThPR7/diOBzo85qI2fEsBsMh33c+n8dqteLf8Fn4zNFoFP1eL5arVazXa74/fr9ZruOZtz4jlnO8/yKapuEXrh0PvP773/9+nD9/Pq655hreB/4+m83iwoULcfHoYpy55lw0nSYW8zn/dnBwENvtJubzGT8Hi4Nr2ja4jiHfA/eA69g0TTx1PI3J4WGcOjjkGuEe8dVst9GJTgwGw9hutjEejnhPq9Wa19XrdGOxWsa2hyVosF0xGPRjNBxEr9uN2G55j+fPXxOL5TJwR9voxmyxiOlsEYPRJM6dPRPf/sdvxI/96I/w2r/2ta/xNddddx2v4Xvf+1788A//MO8V94D1xfXjgWsdDvuxms/4HWuM68LaT6dTfuE9Tp06FUdHR3zf06dP8z1w7/hbdDrx+JMXotvt8XV4Dtbv3LlzfH+s8/HxMa+N8tHrFTnC33BNBwcTygMeeF/sHZ6P98J74v3wOuwvvnCN5eceZK0X6802Tp8+E9dddz1fhz3HOh8eHsbjjz8em802lstVrFdrfk4Ha79YxHw2i3PnTsf0+Iif1e/3i/wPh0Pe7ze/+U1+Jh64rvqcrNbbuOXmZ8WTT12MS5cuUkY2m3WsVkvuJe4N99nElvIOcVouF9wDrDfWsN8fxnq14fXg8/F7/IwH1vE73/kOzxBkGOuDvbR8H126RLmbjMf8Hf6O9/A6+txevHiR64IH1hz3gHvrD4ZxaTqLM2fORAdXud7E4XgS0WzjwlNPxfHxUUwmY55dnIlOr8OzssIZ7HVj2B9Eb9uJfq8fly5diqeeeorXD/nD5z366KNxww03xLe+9S1e30033cRrwD3hGm55xm3xtW9/K/pjnQ08B9fns+y95otOeHSbTmyXm+g0nXLeO91u4J+UIZyhZhv4Hfewi7uUfpOO28RkPMTOFt1h/WE5hFx4HfEzvizL/U4vOpuI9XLN97X+XK5XvJ5+6lO8F67D567b60m34JNX62g2knnvP2QFOqBptnF0dCl6vS71H7620HF4P1zLdhP9ySi2vt/NJtbrTTRbnTedy3U5d72e5VuyssLn9gcxHI24Dv1OJ5rNKjbLZawWi1gtF3F4MIk3vvGN8a577+V57zznx/9J8/Wvfz16fWz6Ms5dc8AF3kSzs3Gx2fImoPjwYbjo0XgSF6BMtrsHqTY4OqAdLghex4Xs97mBWEgILRaBv+/1+bdeNw3CZk3FpaWVEPD98B2/bILCvlwsAwccr4Ww4X2xeXg+FJYVAa+7abiAvJ7lOm658WZ+xzV7E33gcI04CFCa+PLrIDRQBLPFLHrDfvQGvVgtlrw2KDhc2Gq9kuJP5YfNt7LpQnC321itN/HEEYwlDMWwGMgNhAjKiUq2H6vlin/nz6tVdDsyzIvVIsaHEx5iGKB+DweD54KGrtlCgR/GdDaPJQ1cxHK9ieVqHcPxQZw9czq++51vxi0338TPg3LFGuCAYA1weOFwQEnhfnH/WFc8B+t9MBnHcj6VQKeyxfVBEdqA4L2wB9tmGweTAyoU/w0H58KlY96X5QPPx57a+GLN8Ds7KdhfXIv2chtPPPlEDNL5wHXhOvBlpwL7h3/jmvAavC8OFewdzjPkfrNpYjQcxeHhKT4HCna7lfMwny/4Gvwb1w3Z6nXx/jrQ587BoF7iwYRDgXWx/ONzL1yA/OkM4HOgJ7Be+Pd2E3H+mhvj+HhGpYx7xXvioEKGcJDx/M0W151/w94NdY+4tm4XSkDnBZ+NL5yZNYzt4SH3EHvmdZ/NpjEajfm746MjKhesL5XaZsP3tTIdjyd8PzgMPrcweLh3vF90ujFfrWMAnbBaRgODMzmg3OJzIH94PQwo9h9GJrq4H/zcidFgRIUJ2aUCozMl2YI8YM+w9j775fxb2XYiVp2I/nDI86E1Xhc9YxmQI7nlWcT9UrvnF3QODgauD7/qdrq6znwK3o+b0M3fpy7De8GwdnCW0xjkhe6aNnrj1Ojw+PToSy/EuqHOgwNPY5JnyHoS/6bhwpVR5+V18Bq2WMjo9vvF4NROGZ8K2aGjIL2J98D76Uu/HR2OYgXjmQ5FtyfdLJ0dsYZeS0cPBggf6/fIi6YcREPLGRBqrAl0EfQ0ZODNb3pTPPDAA3Hq9OnoPPtH/0nzjW98I4bjURxPp9EfDmI6XVGhnz57EJcuTMsCTsZ9KmccFHjp8pop7/nZnYxOdDe4jnPnzhavnYKstS3P39Iq5t1z1fNm8US8Ofce79vlxxTLnsaH3tq2id4gNwfvBW8fgr5YRje9Xy6oJKp4Q9hoKA9EUj5Qiq6k8P1gREGlo82yAfVzYHS4sU1DpYMH3gMHB9GXPHAYXElcvy8DjEvVTfHG9OUHBDW96Wa9DShnRmnLJQXCSpQbQTnsaKl4ECRj+NPh4SDmi1Xgo7u9Dpd0vdZrcK3L2TJwyTwPW10bFCN+nkykqKDgV6tN9OChUmjxPBiCUUxns/aScQa0DHzQ+HXxefp3nhc+R+sQgaAB3/Ea/340kgzgM/E76JzxGAZXUfJiAeNRjhHvBc+RMlcEbGUzm8Hza68BP1NkuB48H7uPdtuj2+/GFmvfV2QFg6NwvkcDOBrCkM1jejznewwGHUZFuMbpdFbuB9eE/cG612vDAz88jMVSHi3WGteN6LjZStFh37fp8fpCoawZva82VDh4bLEgiTLAu/QG2EnC86nI4Iwh4u/3Y3Z8rKchOsBCA5Wofu6PRpJ53DeOZhrTchNcq34upISuN57wvRpbdL42HUR+GISVIXLEoB+RyAnWtEPluYmAkueCDiNWS74nz+U813kykYMym0rI8Z7pxOKzeC9Q4olUlA3G8aJMQr7wYze2KzzflqCVKTjdeFCx+2xCN2W0Iz0EpzXXGvKdf3Mk7nPqiN6OsM/u8hgoSFdGMBEV7qWvG4bPP/saivHKa651hoXLOgX34ENluc5DgmuFYRgfwClZxBZri9fDAMvLyYOMQ9XXfuE6/cX36eJgankho5tV9PrdGEHfIVJfLmLQ68Ub3/CGuP++++Lg8FR0brrufPPoY0/GcNjjwbr9Wc+kBwLDg9D2sccei+Oj4zh96lQcTCZxfOmIBgIe9tHxNKaLeaxh1dK7xGfjwBk+wHvAwyWEkooYXheeD08LQg1P396jlTkhkbU8JHik8H4Mh8E7g0GxN1YrYHjAUAb29AyvOIIx1GaPCoYK7y+F0cJwNiw8aGlsVrgHGJz0onGOCNnlQZQHLRgPCgAHG6/F2uGBdQBUCI8S1zxfLBhJAlrDRvI+7P3Cs9nod7g+fAa8Ia+j4IJ5rDfrGPR7McDr4AttEWJvokd5kCcE7xyR5HgyCXgwgNUgZPDeJsM+X2+4U+utAw/YBA9HNFgfPA/7h++4t/kchx7OnrynAn+lkpYsZmTZz8gyYcHhEHu/pRwo8hAkVkfAuB5CjI08cUSauHes5aXjo1is5sXAFAcgI1jvuaMO/B1K3TIBzxwHnp5bI6gHNzMejWII2ez14oknnorDg8OUQ8igogBci6ALQKzTAgdC9nAPuD7IIu4Ln+mIrYZU8Nm9PpS6ZIxwKw0O4GNBvI4YqW/S88Q5xPOPjo8JBQLyY1RTQWJ4LdYK51dnTcbMsCL25eKlS9EbDnjWDRMZmrLDZOWINcS9+Xl4n6cuXIrhwZno9HRuTh2eislozIgIX4qsxgEfneqx2+HZ6fa6dBAh60899iihNV8f3h+f7TONz8V64Dogj7gHvDfWGDBOD8hBp4l+FxAvIh1BjzA6gI1Onz4lG0evG06b4DGcU/y3nAPdUHSXwl48fMruFic0CLPhs7EHWHu8B94TsCoMjyAoOYK4Dty79xR7WJ8ZQ7zT42ms4WzY3hGaEJKDz6QuTLiLBi4/A7+z87verqMDY42IGbAodC/t76B1SnVjfL2NIb7Tie/2YzHH9Qk10OfDQRO8NpkIkvb7rwD/wS5hLQf9OAIC1Y2ASw07M+p1YnZ8Kb7+1a/Et7/xjbjm/Lm4+6674r5330tErPNPn/XM5uvf+Afe4K233RL/w7/5N/GCF71QEcJqRaEFLAEhhzAhDIdyHA4G9G6XG0A1GRJm+GuD45uDh2wFhe/4NxYHCueJpy4S7iHMkpYeAsob3gCTXRACQq7HC4LXIdeEjYXgCqqCMl5RCQsKQKQ242dZmOD5QiCE9S6Y2xgfHDC3Y6hNsIbcAXu1NjhQfLWXgk0EZk3FyfzQKg2E7oew08EB19AHBfdgTJfQEzBPxrdpcHAgEyLhwct8E41ofyCDk7kmRh7pRcDbHuBAQ/hjGwMarw6NCR7AgyE8VCCrdRzjtYtFjEcDQmMywLpmwxg2MPiOa64Njg2y71mnVYfFh8/vUzy29N7wb+3ZkPkkQzeOXg2LOffhvByuDWuJ64DCg/z1x4Po9aUA7OQY9sPnYL1sRG1weDAzAoWxqeFAXIOvB2JwfDyN4UAKBIbbh02O0TbOnQUMpwjASsZK00rhJIMjL7sb48mBAm/ul6A6Y/2+fkW1irLwPMgCrhlGDUYT9wVZB3QFeBKOBH4HOBX5KLzOhhqGyXsEZ3HTlWwI5lxzT3D9+EycKbwf7g+Gw+uItcP7PP7UhXj84iy6fUVMhwcHMRqO4+KFi3Hh4kUqPSgZKEBoCGoJKPr+gNEj9OtyehyTzP8594LPwfriGq699lrmdvA75HNw/zCiuMbrzp2N7ewoht0O81BnTp+KM2dOx2Q8YhBFSHkyEgRPSE1f2DcERvj1cICcU8L1Jyh0OCEEtSojIGMjgwN0pIbUjIbYacJ103CtW6iP0Skc6uWKXwUiSsNWzlL+gPxNOVcJb9kYTRczRRqpM+Ck474QGWPvBBR2qFuFqiSsRucU6BLkOBGXhNao/5pElWBN8lzDMOP9qU8gi70u4WSmC2LLyKYb6/iHv/9K/Of/9B/j//m//zIuXXgy7r7zznjg/vvjumuvjc4PP+OZzT/+4z/GJrZx4403xdve8fZ4zZ2vJZ69gXVvlMvBB0DhwSIj/wDcFYaGOQSvkJVO/gbqD+9hhbOvuGEaaUi2DY2LD14DOIUGp+HfoY8RBSDXQ6tMT6NHb2OLJW1gvLSx9oacz/FnYpNhGPAd3iOetwa8MB4R0iA2n5bcBkdRhJKxFhr8jXkmGFcc6vFBDPpDCh68i+FoyPcycQGHBofVnquxdl3Xhocd3y1QJk1QWcFLYxJvy+QrFBqweUQT3BckSKfTGA16MUrCwLDfjWGvG4N+N/odQJpnioESTGDYTgpzs17RU8FjOZ9rHRNOwO/gJfJe/TtHMelcIJKDcO/AgXvycOV/wn2j637Fp5A8kZ/N9UhPlMoXxIL1goJvDwzfex0ZWd7TehnD/pCGnU4OFOpWXrQNqA1b+97KAcHAMDqEE5DX6NWDbySl3FHOLB91lOdrGvQHJIDAG3XURYXBgwuiDWNTPkc/A9HQuVFkpLyd3w9OAh6LJbxZQMRdIiC6VijqlkRgeBhGyjKI+wUcijO12KyjS2dtqWh9NCoGx1GZnEPlGO104Vw8/tTF6E9OR2+gHBCNd29AZ26KqGQwpHPD84zPovJWlIM8CQxCh4l3QXfM13Y6mQcN/tv5HEdYuAajIcNoYnnh8ZjA4EwmNDhnQUwZdgD0lQdXFEaG30FzSmvTwOMHnpwbSIdNsBoJA5A1ogTSPT6j1D/51YcOIoqg59MwOdec+R47QLUjjvuQ4yOkgPrFsg0koCJf4Vrs4DEyTPgQz1k2MohGhOyo80wxHwWiQELWkGfem0kOnegF9rXNeSrXidQHUgfSFzoHugalNxTNCcnsxmaN/N0qRoNu9JpNfPmRL8WnP/5Q/MXnPhuxWsRrXv3q+IMH7o+bb7wxOrffcnvz6GOPxny5iBtuuDF+5/d+N17xyl+Lc+fPl2iABxKKFh9CzwEQ3Tr6yF1swVZQKGYvs1YKPjS26nheCc/Wm7g0nfKwmHjAJFjA4MiaHh3PpOyAdVIcsMFaOCb6Og0jFEEcCr/raMrXhE2154TDQniu22GkBC/GEQ6uzdCOf66hNly/PU3I1XwG2ESJfSgNMvzIwJOiJiMnE3C1IXP0B2MjdpLYIYDB7EHhdVhnkAgQsUHQYHDsRcFADJCvIpmjT4jhcDyMCZLo8CSbLaMcbBhhvowsAKs5mlguZoxcneg3tGFYQ564DqQdBwsc1g97VD/npAPn13vvW+UMBYkD7xySIg8rSbzu8JTW0w8wsnAvPHQD+FNK9GHtQdRwlGPYDOsMhY+/4XU2MjY4MPAlQqehAuvSHqXgTJMQSt42c5dwBrpdMQS9PlYMvmc7KFQoCVkUA5cJJEMkXB8APV2RFHR2BPmSWLFFIh0MTMDJgDOX1JXjCZwcrSGIEPiY2UwkBOyroT2she+bhgWKEjmNvnKDuFYzMfHv9r6bQsJBVO0zdfF4GnMQLg4OCXkvF2DqDWLbdGKZ+SXkDhs4bpttHINBCu0HJQjFh7PBFEwLJdUygusBfOaz7bNn2K+ZT2OwnMaEOb5RHIzHcQjHDLLfaeh1I8LpkoDTkEVlUk2Pnwn5laH22VS+RhEP1z+dzVoGbWyo83jpdTJeitnvZ1m1zsOzva74XBgT55lrvWmDw3Nrlz7TFlz//FxENzBUjIp5xmEcAQWSCyG8A9B/RjcBxyWjZTA0hyBulPMXsVptuY/SkUiVKPeH6zAqgT2mTtuuucaxhRO8jmEPhn4bf//lR+Kzn/h4/F9/9lkaotf++qvigfvuJcuw889++Eebb/7jN0mxfdYP/VDce999ccfL7qBXCUUOwUOojBtCVHMwHsRm1cRsOo3DU4e4/nJATzI4uHAyWuCRZTLTOPoCrJ9ApJTMFWKRuIVOzJcrCu18AUpvLhoEAyYvvUMs+nKzitl8Rg8H8BXpqkndtBGEAGCTC+0Q9Gp6hgNisPY6HclY+dqjsXdnhVs8DEarMoa+twOsCf8t2i+jnQxzbah0cHA9gPekQL2p8L6ALxMHTgYKIjJAY/bujBMjmYtkH9QkDA4O19nDcUwGysvKOYDnab9NKs0P3x+ZdHUk4wgNSmk/wskXI0/EHBsYB1WEgs8rniCggzS4ViSOVvCZyjnIW8/If8e4+PcgMVjgxfBC7qzh3gM4BjyDz7RC9z764CMyh1NUGxxHoNB42G/IA6ndoEmnA4Jrg7feOhy4N5ESHPApHlGMXxtkKywbZxtAOwu63hXZWriflkwAWEKGD8oIilyfCVlp6ODA4ICpNl/IuwVLzzlORwRWdPgcQG+K8MX+ciQ/nc9iMIIjk4QIsixVsmA6rO9pMMC6bAlRG/KEAVk02zh15jQN3nyOpLFyKPMlcpMR89Ummm4v5nQuZzHH2kIukJ9aQmH1mOPDGtf5Lzobh4dkDPqsOvfptR3GNnqLS3HQQ4QzJgX3YIRzEzFAUB4RQxHjSuxI2oyjHZj3zkBEmk0bRew7WXYeZGhang/WCZFobYAEakse7HzZ2NgZMaxPEkrF8KTcpUHiHiQ0yjdLAolcfqR9tswvDbuDWDUrpiUoQ+mYY+2BHEFfwhBBj0KfYt1hcGj0usgzjQo/AIEWvhBozWaimEP+4UwDTtMeHRQ0abtZxwgRfgNneRV0Izar+Orffik+96lPxOf//HOxPLoYr3rVK+M9D9wXt91yS3Ruu+kZzaOPP0ZP/Nw15+O++++Pu+6+i8YGcA8Xk5Yc3/PnYtlhOZFUM6NKyqz2aIvncLkqYai9BGOKEYyOLgQX/O7lesuFADFBYaCsNb9M2Ws23BR4pP5cC4tDQNOjrXxqjBW0ZXDGO1XIyNA4laa9ZQtPUZrYfFwDPA3Cegq7+TwmKOVFYB0IKdiDqChKWEm+R0WpdHITv/d9rJk3QqguWjoUrmE3ct8WS0Y08OwOxr0Y9YNQGr7MWtPKto/crXav/GffQ8XQq/fyRNiMbn/13gkp8LCRrFCDG3tCYCjjBNkov6ree/9pdDhwqK7yHHvP3Jt8g1omDcnqd6o9UEQK9pIgXD1O/hCkyOqorpYRv4omqV6XArtAKasuQ/utL8JqTjs4v5DQRvt7RPmigjqhXZ+9OsLaP4NWkCI4AjppV9Zyl0fyajvD+o0ZIlJGhBkpQEcAosEbQHnBmUTEj7M8j3jqaEpUY86cEf4IwosIQLXD6vNa07rt+Nl4dzarOOiu4nDYj1OHyB8NGHHgngArUxnCuUtCFYAqahBGL0kSQDSZa8zznnrO61BDoDtngQIFwkK7RMUw1U7dZQmH3SVdZP6PMmf5rEUtnVZHOXQW8v1pTsiWll5UfkYkJDjy0Kv4/YJ1WsuYo8ZvLZYtHN5Obxjb7oDsVe1fS8ibz7dx6dIRS05ErFHk7XQCXo+ocbOcRadZx3jUj9ViGp3NOr7zza/HR//4j+I//tlnaYDuuOOl8Yfvfy9LLDo3XX9z8yiScPBUTp+O+x94IO68+y4aILLBsviISvCKBiePZEru/z+DI36qzzUMC/JSMDrwOlBDgoWEbIpCr8XR77b0cqE0rmRwjI/6UJNdkTmYAXixq3V0KgNjQ1WHxPunTgc2C17A8ClJx3TUM+rBTcFThBDAG2Geigpam4f3QQ6lXDu5890Cq4lt46SkDoOIDz3V6EDwlqsYD2BwRgFofwgGow8ZD4UO2a7BaXMF9YG5qna5wh9tm2ovvVauXv8TX75rq07+hKcxOPBXoPiu9Kj/tGdXRWslpCmFKRlp8z/YtySbJ3ZtOW9NkD3eK35+XoCcjrZAEM9nbQo0Bvyt9FyLL14ZGlgUExb0Hu2nyQFrnbz67NVM+/o1kjcxijvA6pNlhd9L0V7O0j/p/vC5863OX7k+sqFwnvvRgNULZ5FIRMTxIuLC8TSOULRLkg3o3L3od1uiyn4uxE6fz6wNAaPo7TomvQ1RF0Q3gNJIze40mcfUamJHCbHhfKXFtqPHQs8kBdB+lzVQrqJE63uONNcD6CDBg12H2+dZx28/w12tJNdFkHu+XREsv4qkBeRP8gzz/jO8hqM8pOKXYaEhToOjPejQ2K/WyMOvFOUwz5Tpj04/tr1hdJAzSkjWjgYMjpmWytvI6Ci6BTsT9ZIRi9mlaDYLlQjMjpnD+e63vxkPfeiD8fk//1PS2ncMzq03P6MB6wOQ2pmzZ+PdDyDCuZuHAUw1Lp6OG5Ucz4e9ZwgTC6b+KyMcWGU6lnpDeYIyOCAMIKmPCEFYp77s/UF547PnK1GLvcnePBuOfUMDA2pIgPkP3E/SEvcVgmGaK3mIUHSdIQL77FCQXjI97hQCUrrXmwB8aHICN48FVi2UwTWlsUnKJnI5nSxII6tGUFt/gAOatEz8Dl0IUGE+7BJGQE2Z4TT6yrymWrPLG9oR8BO0ib3eK52X2tDwdneinPagXeYV7n/W0xmdqxgT3MYqy46eTuHr8OtZ5XsnYoGEZyp3Hypds+BQOhZ8neAUK+vyeSSyiHZr41Mbtnod28/PZ2QN1eV4opwqy3SJHpIlVyAc0mMvv6bdiKW95/37p8LcbgQ5VYnw2uBcTV9CztexJOHIkRe1BXB2UM3hnSdDDRHOdNnQ2BzPFopwtqglwjkQK40Kc90SQ3Dlznf5DPI8g1YNx7HTxKC3icmoL+YeQ36C7jHod2IIuB+Uc54tRTaC1OSEEV4kVT8d1txUOtb1elS/975brmuD4/1qn9PK2onyifVLhq//XswTYNbsxmLUBYqX62HHHkW7/SHp3ZBTkgvgkKRDDNHFnSFPBTgN+T8YMJEG4Kh1Y4XVYgeBlgxAZAYGCgzhzO3Z6Nhhl9GBwzyP9WpOhtpidsQczve+86146MMfjM//xZ/F4uhivOyOO+ID73+fIpxn3f5DzfcffTRmizkNzn0P3B93v/51vHjWl6RE0/LjojLJh+9SWiWlVSz10yqZavXhoSZFvKDhJBGgbotURHl3ug4pAjwc4cyWc/H8q0SdQ26Hw14kR2wK3xEhREygoBPyOkkoSt1UdfKKR4JLQdGiC4ldc1kVM7O6f9UwUkNICywUD2DdNDgoLExlRg8iDxOLslEsuEEinAFyMTgopuLBQ5IYh6srzBrGhquDoDHb3ey4w6lI0wQJwqxu2oq3CH9SnOuDtK904WUVKGHP6Jx4yKpf8ulPZ3Cu8iZMtu9RSa/2mScaHOR2CvtGXpyUn3MyDlHSSOebWAFuUezmPctOD+36nXw1RZRYX9cmmIs37Qg6i2eLweGZM+1cBo5F2PkxtaHZvwbtbUvO4PU32xiRXCJKfqtkWwfi6ganiU2gSFxQjvS2CT6Cm5m8htJDjme9jtlyFbPlUhEOQp8GDE7l8fbRBVyTI56S48zEOc9yn9y/GI0GrJ1y3RlzNwMkxHN90sCoZjIjOq4lWItgWNrjdOqgjRhVbp5rnLJaDH5GT/X50M9PJ/neMOym3HU77X4lu69kpwCz1Kgqk5GpBWui3wjtoINEFAg5GrF4kY9x/SsdeMCfmTPeIGURnZjCGiVcRpgs5YA5wayfM1vT14bnKR8NAwgnYUmm7HI2jV5nE9/91jfjw3/yx/EXf/rZmB1dipfd8dL4wPvfL4Nz2623Nt9j76hVHJ45LYPzujQ4WVS9eUUAACAASURBVCxGMcpcjp0ybwTltgh8bs4PvOISRgc5ZbHVPCBhjt2CYRt4Li4FWdCaWVg2NmY7CXtUn7e6vkMKu4khabStgNSXzgOdoeb+wfPzjMBYcZfOGe5kgbBzGTFbgC20TB67KsgBO6j7gL0LtYSQAhPtcGODky1Rhqw7Sm96G2SpMWeTxoaF0cR2rcnL7ig6rLBiep+4P95nC/fYeGMtnYB3pEhvvkqcsu9SGiYdxN3D9jSIghToD3g+9592OVh49TfaNzi4/yVgNbPS6CkaSqnZS60BqtdG7L81FZ3lSwdR18EtuMLNEYIkjX9VKLdUhpnP0eHPayGNr9V6lGmTQq6C2OAa7DC1Z6uiuDYbQk/KHbbG9gffDqjJpAJnyxGtcZtrXYHwATYYGHabLWnYoEcj4gfU0+miP2FL+bYh9/WYUbpvcJDPQbQPgw8GJ76go5CbYYSDotMh6l1gYBI+pLGW0ZY+Q49CPDsT/4nk1Fvm19IZ0EuF9KRibgHY3dz1D6oCJQetuSHKkiw5IT7aL/dSc4RToFVBREXetPyKANEZBKwzyWJVg5MUbvxlCiIXn59txVg0DUOtz5XRF2nHzMnWwexEfwg4DgXkw1gtZ9HdruOb3/ha/Ic//EB85pOfiO1qEy9/GQzO++IZtz8zOrfccnODJnkItcA2gcEBpIYbrIsAbWgc2cC71qOFaOoLKX99Gm3CCOcESMYHlgKcCoEJ/1S2+Du92ywoK15A9i7bNzimIdcMFDYCpeC1kJyupb1oUxUNt9WHkZ5UX5i3NjrLLgsdUTRM3ONiKXiQHHcnsDuA1BCfZasNRF34oqesn9niJA+KCANSaDwAiHCYy0l6Jgk4xuSrK+XtyAuywWF0k9i6acAW7hpaNIXTirjG+PG5YMpR+e14yO36XRXD3pGek9Xc1V4vFdBGvSe9wz7U58NHZQwKfDdhuYJNZaFbHjgoLEd+pWjOUQnkEtRQ7lmbG9yRMcMf1fdavlD4Sug2GUn4G52OZCWaYWhFI4Ov9YXTJ2LI7p2fZOS9DmrrIwXSNBtBTchvZAV9id7zTa6GVuAq0HWk1A8l0UHeOTxu1B4p/4rvqMUBD2u13crgIE8LXnZHNP36jJnRyT58pQYkC2Sz0wfOA2qzkNPE82Gw4ZXjutCfEHR4RTStprL8AroGCjAaIOcjQ8+vej2TRKD+a/oqqYXMdTGFv+Ow7iq8pzM8BXIFSlNFzy1upMiPUbhzdSa1lES/WJo8v5mLVM5LtH7JvNahjiLxeWzWmaxZ1ynKqRLEb2jZxsa1RGYvjiaowVozh7xBn71mE1/7ypfjfX/wQHz8Yx+jkn75y17CCIcG5xm330rSAFhpZ8+fY5O1O++6i+wvdyttPYS90BIVqtWB/68xOKWfWG408eMdvD2lOI1SfZi5wMRBXZTUJmaxMDXDxB5T/XpGaZVA7hsbGrWKULCv/FDnglYOWoIsYCyVuYjSEMmgrki8eIS1UFpMVLMpXzeWaylM4+Y8CAxVZUQkKDgQqtFx40cKGOje0QvUFLiaukAG1EzZJJCSmuynhKAMRU0XKMxrNdb+PTrCaR2I9kDxM9FdYc9D/kEhVTOGruaTXN1g7crfyQbncuNX4DAUJAK2ZCTQ1mIYTjMN2c5P6wT5uTD6SPq2OZDa8OL5dYRY5wUka6Csqj0Su6PD6EAqcp9b2EL7TiNEDZUOUnSi12RtnCHuyvjgPks0nMuge7MS28RmuyQEYwVfGxzmOLIo8cS1xT1sIXuuRs9i/sLKlFNDIhAcQTo5Hf7Mkgt0NGCAbxhzl1SBtUSXE59dO40715qKEcvCWpTsBsL6q2zgaxiyjR57ypV2mxj1N6Tzlgg+XRgbGXZdrgwO815VpwFHOLXM76MkJ7tSaQQzwrEj1BoObSTu3QiOkCAZRqYRmIdJ7l3VmNPQvOnXhk/dfoqsV7wD6v5YT6PaQtXgKSrEA1T4uh0d0R6mO6S/mOdHqyh0dBip1yQKef/+y3/HQs+HPvpRQr4vf9mL4/0wOM9Mg/PY448T30Ox531pcNAiWzUSeeNVSFliGhicxA9rZW3a3kkKvFYujE5w0G25C54vnNrsGW1ChsZUotos3PAiC6N28O/KkvsaSOmGYsxeShQwfII7S+5FNhYSM1jw+byOSnoEyeUv3KmSSWZDIPzALEzU8+BwsNIdBhEHP/q5hsmdIFmgMMUTElBMpD5QIqczKkFhGhSOlVAaIRuAHYNDfy7zTZXRuTRduHptL3GsG4Oiu1zRJikgyQyFzp1Rjqml7VJZQbaryn1xhHMVWOhyg1MZEKWAC6Rw0sFWhKBHC6npA6n8knhgz5+/p0etKACtbXaUSWGT6T19BXX+q3W8BOXuGKTKOJEDx1Y0aMGzYJTDNv5uxor+X/De0TUi2zKVIkkW3CHC7THS3b8/s5Zqg8NIPA0OG7Qi2tjA4EjhuD4H584eLJTr7orXqyxj47+b6VTni5iHSFYpBJsF2+wAgdqRNDhVhw8rM38K6nBsPIy4tE6jukr4vgBZu5M4m926xit3yobL3j9Ee9hDlCfoyOQJRzNQyChBIMKSDFPKdo5SgWjBCfTDhqY2OE/HArXoGz6zjrHhUWGyZHE/wmHyH2xAyqyo3m2tj/rGSS7kAXhtFaVIn6G2Enpk0MNoiyF1iVpqgXiB8S+ZM8yb4v7R6GSBK/+9jskIXVAWPA+IcP7ggQfioQc/QQP1spe9OD7w/g/EM25/VnR+5Ef+afOVr3yVF3b9jTfE297+jnjDG9/EYjKEXKrITeAsk291sRtgiVpf1MYGr8oezyeqBQq/FflOHqANr9niv6JttsoD0U0njhaotm4pjFxw0v4ESenw24Bx+VsBYdIdbbRr+mILvMPzgyB6Xo/R1tLmgt6OWty0J77q+lwZ4za1K/2o8LcTCwhCJqjpkWYeRId/77rSKJZ8GtFGvcaCZcYNIRJ3ONAG6jmpeHHJJDSw2V99aMzQkQGs4RkrVUNveD/AI2poKIYd7W7ZJEVoxLxp4P3Ido6gdXYFe3Df2C6jfRYMM9c/L2L3b6jV2rD5JD1n5tpaaJS5vvy4ohBdz2VZQzNdKj90hlBhqCNaGx0Xk7ZKpcXv4Q2ifQspGmzkqlYlSrbKG4XXyPdk3YdyCGTN50URQssaFEQ5MDwqcpWxGaNSvsCscji012IuopM4XF3LpPOBqgNT5MBxGJnPQTLY/bDYTBOwFGu8kgGFvUBBLouPVdfCyJp7KAmSw6n/ZmhJn5/j817n8ngvFeML14l91VfEHA4YoDfTf01SytfUxB9HNsXgoAo+a6UIS+aIAzbjJAQlSElGVhEBHjI8gqbHaIODCnk0wCUMlRuTuVA7vhAwRwq5DEwMoc7MUUd7zBypqXbOe+CyEhkIQeubBnVUWXe1V6uF90NxeK08d6Kn3NPSCJ+Og2QLt4/1AF25nLrsyA7CAKF9jomAo+F2WMoJi92KA4Vu+pVuoNMqN7E8qDvR6QBNTNexWBzHo49+P975jnfGQw9+jgrn5S+7I973ng/EMxHh/Pg//7Hm7778FS7m9TfcSIPzxje9iT1yrJpL/iYbQ0oLKRxByFwznYzn+oLSb2iVfP5UPELOKGuZOt48K7V9SMeWn39HRwK12m0XFSFEUlVla/KQu44oDzu9lOjGABhyhsx873QXfe+kTZaVaIsMrdzwHgjR/G9HWkVBVX3J2l3SdcFgzsCSshdiBVklJfex7Vqp4vbgofiM2HstCjqFxXCdwZgCq2DmESrBK+WnwyhID7+uOrenomthRiwbWpaI5SLFVhtDFsY5YiOtvqQ35ecyQtQsHHrU2Y0XH0TFhFY0bHWUhi9fz9YdSTdv0K2hqnHhoa8UnGAlGUIp6sqIghaNinh7a9WBt/FhC6R8v8vemxRddPSSDKjrsL52qlEzQmctCEcLyCHCwyQRQidsUaJCX+wZO0qMwGbMSCe7LHB9aMS2nFfiM+EeWWYs4bvIB4Jd2HwRecSsxYBC9vAtfAYbvTJy3kQfbZ+GaOwK9ldLty+qJpPbgMcgx1wbG/w6J5sOR/06e+LIba5AjWadUbZ3qpyGeh/r5qU2aJCLxUpOFGvd2BYJ7wOHRp2d1YtRIzXw3di1DA6cUsCGunc1X806pMrJluAknsTC0bQB2P+sQzBiUqJb0q5bg1McDL5WfxNY3ss6vlY2a8Zt0SOVTJs4hTWdz1yDCOYrHL+aYajeem1Uq3MjQkAa4IRqQSFn0Tj2mnu5YWssBUnFEpCXZ6PDPWXOGAYePSfByJ3G448/Gvfcc288+NGPx9HFDWnR733PH8YPPev26DznJ57dPPK3f0dhh8F5+zveWQyO9wfvy4pWGxyyZmRwyLXf0aS7FpDFc264mbbR3igpoeC5pPfgxCUTpPlgHiMVRe19yuA0sWXFrGGltk2+2U/sZpxenrz+VI4ZffUorfowJ+0oEPbmKm1dR3IibGNjFMPVkEoNA8Fw7z8cNeCwg5boA2uFti9kVsj1dz9nwoakrc8hSvmuAa8T/SkjBTYiQ6tS0k9ncPT6TFBC4FHRVxcL+jBSRjDGguWpbZ6n5CB0cNGfj8PikgJPA5usOciFcWRFw0mHByS5UpcJnDD2uthrmliw7myAWbcV8jpD4cymoJ3v7hDkrGZFXSknRaXG+SFqdS8YDgqbn1Amg4oVpXwKAmIoOK5z5r4cXTDpTU9fkV1hK6YHbmVYDDTuGR5+Npvk+iSbSEXGqWTz5JYIrDI47JYBNiIIKWBA4rwhEY9K/TQ4pNzjuk3USVyFar2vvmhSyvqfzoOcUkNyCe6UYWJKhCsHgUi/zpXuGhq9snaC6oh1iuLRhAnVsV1sKkZdXUx6VZ2Vq/BbOcPfAXGjN2GH3e9x/4TbKoeLDUYL7tV2ZWC0gvxfDhyDWEO32BhmHFqICEIeWkYmjXMXsts216ybZBYnYp9muAP9d9h2BigLGHsiGyXKQBkTWkFHY6kBd3KuVNBMZIP0aXRl6LMzAwyPupSA6arIV816isarYtw0TtThi+h1QYxShPOOd7wzPvqRT8ZyHvHSl7wk3vfefxc/9KxnRue5z/mJ5pFHHmGYfe1119PgvOnNbybLA8ECLSYVqw1OWzxFSWBxl5dXB60OuaiI9UQp9Wwjw4PBqX6ihTLiyEQfPrumKhs3RAfTHdgDi4IZNsC3s9OrDEcL5QgSySpjD0hKoI+hIxzrVGatlUs4qfKsd2DDKqKUNWwVVotfSwmiky+PYY265dPZGgSHPwVjX7HtRHNlUl9lTBodlD6qfjPIM75aR1zGru1l2aOvGwdaCTv8t53dV8a+FyqzNDipYnKXM6Ge9Q5oua+i1rqKPfNUjnq8fmmbZVjcWUJrpw4Uyn15VgcOO1wwz/ypzUahFF9WY2I5Q3V7h3OjECns13GZzVP3Jqufw73Kbrw2ONx7Rh4iBOA5oPUyWqHnDBpwRQogC1FKWe1FhMMrKmsVhmE452Pa+xTU5T2x4iUJIRULmnji7JW2Jwk36VxmeyYY/jQ4dAAyMgUFH3Uq+B1qWhiUMbpETkNNJfsjRHh6GH2pj4c5Na0GSGCaSWcRBqhZTnQY2nNjeaz3mPLHej1dkyMc/JsRDNrzZ5Ej6/ZKJGtgEOUKM0UGGG/P2h518lAdnOjBvPYSeWWJSK47x0En3KhrVJRfWG2mOFdd853zRPPMBr3c0uBa5mommdfFslezxCQned0cJaH0AyPigfJ+cp5Q9KnmqiIEZAsnRr6IjDAJoMd+jCjgBApHo5OGp45w6qJxIixslAGDM6dTslgexfe+9//G29/+zvjIhz/DQaAvefGL4/3v+/cyOM/7qec2X/zSl1iJes2118Y73nnPyQYnjY62yq2+ZXDqSgr+bJpwGhnix1AYyf9uWQ5qEmhsdTc5WKLfxMfluXvB7UFBWau+RkLCw1eZPT/P3kUJeU1QwGDF6jrpoah2jb/NIZ3yFm06aVOlNF0oXGOrde2Op1m2hqgKebvZC8x1NfVJTSMFg1wbnhpS40FA8Vdy6Gv4rY6yWuaU1qcYfbadV9FdHaH5UMv46F/1/flesG8IcArklbNG9CHC+q34nZuiU1XIBW47Uk0/SFmhk9FEzOaJdROT1nhsMJyoPLLRaSF0nADHlAt3e/msycL8FERPwDPtyBh+K8lzDZJkLYsVmpOyMjjKjSgil9BbQWEJYEjwfFKmE+oQFVlkDBFAWoJIMe6kKrd0W92fvvi+HgCWxX6KUA0tJX6fEQ48fMJNaYCogI0YAAZ0V2ooGjgv7NWlsJ8kFSSPmYCHUk4EgWMzxKjr58RHOowJV9d5PIt0/b34Z7vQSLElbX5LpKJ6LSyr+A4omgzDJB/Z4EDyWigxHZa1GnRy7ICdtybrUDJ/xUiBzTRz9lD2OlRXAl1sgYypJ1CYLdpxicoq+N1uOAgH0nk4LElQyN55ve6QBsdRa9GNVS6rNjr7xojOduo/5eoExzo6tsFh7g66FtyDrLsB5AhCAl43wswrGBwUzPbRtSSdQsM3usu2BCTrwFBnQ7PVWfF1m2YWjz32aPz+798TH/3Ix+Lowipe+pKXxvveC0jtmdH5mRc8v/nCF7/IQVjXXncdDc6bf/M3mUiDcS+bXylxtYiwy56iVBkZCnT5dwrGWhMV2RuoML6g0BBJtbTm/XoZjBuW177LIZfhkEcoFo+qZG2NWaNgZZlJVjPdvIEdDBkiiC0jaSVSFC0o15x33hbL2bhKwJQGNAPOa1UbFzOT68JKCyeMJQZgJav0xAM3mwmj338YM0YdDBSb62V0IH1IRafdf9TGpZcYL5VlVfzp15i8kPKmX7ssAQfe0aELZDnYSUSB8uQiO3WVvIQXnhTD9iQfwjFBEp/QIKakTufKP7BjgwwOonHBJsLfr2ZwVJ+xO40UUQs6D6MH3QYRNqcbKlfjTtyYc+POuSXnVbWxl6woAU4nHUoDyhusy0pZaMokvFDJo/4GI6SuEjBoe37GZQbe81aU2xEcB+UIuasm1u8QQuzELZdJZEiDo/yOXDIoOrShMUmBIzA0DZ3ri33BkD4l1JPEgggsIVsaHHSgzj007MWoJj3k4rxUQliMjyv3K4jgpCi/zYu0vrYg9Q77tJE04oR4Rk4msLjSnk2B16o7YXsXGM2miRnr4lpZ5es8GZMOg1c463Ccr6pyKsw90uBWBKfSLqceXaBwrI2EEDmi8LU1OPsGZZ+Wvrs+Ddl+bTSckI3JKW78maxLnhmkADrJSOz2yusZ4WKEywDNVFUMb2SihjgVuetAk3+LFDop2uhoDwM8jSeeeIykgQcf/HgcX1jHy1/28njvez4Qz3rmM6LzL1/0guYLDz/Mg80I5/ffRYNDuEH54B22Tw2v0eZVrXqpFu1p+XtSgemZrtHOQnECsV2GvRhva+y6tv4SgvEYSeXW4BQBzkhkgwFcZtgYuMv2DhSctDr0UExOyCQuTgoaBzqkbyMzeQG4TreqL7UzzlGQtq0eRkpApsfaRtNF8VvhmWpaG5wGLCE3D8ybq3MuCIVtRGrDodBdEQ7rcAq0ogtsaxdaKmxtuPx8pCD2YcD9z7EHp+9tNCTqbfv+NWefEWUWqHndFRjWfaoyN5AGB8oBQ8XmixUr06EIZsgKQynCEKFuA7kbFqvp/vtdeJ+XD77y5/jA+lqoGBK6HWIuC3pFJUMK9weD48mdWEPsv59P41BTi5nHVB4S97ZN9g/yKoyWYMAYUfXIFhJspmJLFfF2maRNG75v0zOydRiQ0E6l8Fgw7LyKv9sPzE0UWwnKVti9PCvlbWBwmMdAlN+JQOtEGBzUGicLN5Yck51jlc2atEEF7MThfFlykDJJucwvddNuJcqqnc8By1Onb4d6XsPBlr2TDBFp7W0KVqwvcYZ8myILpP7ANAAVX+sLMoayZUVILUNRrEoZnlKzkjfBzhrVHnj4n6NOja52XZ0iWJMkiv6p0u6T8UEhHdV5LDvFtfza2bBsY21m8+N0srOnX2Gp6Uy0EXnqqo5IJOwR2MEIGrAMs3tIMtQKlJa5PaMScHJaeF6s01GOgVhvZszhAFJ7/LHvxz3vRITzSSJAL7/jFTQ4t99+qwzOX3/hr2M6W8bZc+finTA4v/XbzD1A13n+UB0S82d3Vq3zF1Vk4z5XMFrsVrpCWxeMo27nMQBjxd3CCFmxWyGYOFCzLGo4yYWR6LbcOtPZdrxg4CIJJOhDSSxQXNYVjYYHmVytxxK06T0lN4WJC85LyC7NvPsPXalwDvdRY7M+QLw/KOQ0OHV+wJsKQ1pHHfuRDgQDSrOmRduo2QDKWOlAlciusOAUep90wH2d+0ayNn7yzGqDllySihleoqk9jN5GlVBTIlJo64RIG8yiBaIOKgv05FJiGUoTvyetN7tqo3cTpPrkHEA7zM4wWa3A2GWCLnClbEovtXbCI6jNh4cHMZkop0lveSVFjVIFGyEMykPzSRAanMmEccHsGkzpVF2EinhhbDCwKtMibQNc5zrTOUIxaCHTJLFcRBvkQDVXiQozhxiW9U56OTqIYx0xyTiJgHIKMzLF79fZ7gNRGPYDY4ZYoW4Ib6/g2AaCkGBSD30GVcsiA4NvMGI1KpNotAwSO2XI6NQPQX4tEaRWsLVjBYOzgIy4rVNlcAwzcr9scEh/d8cPGZxtb8AoXSO2q4myrD9SL0M8TmKO+Zq9P26dRZSmOIE6IIzCMz+ntcHvO3F4cMhkqAlLPm+1wamNrc+6EZ7las46GJYfZO4Gawu58ahxMfzc5Rl1YR6DAQdPBkd5UFlr5SGVNgGRghBdlixwtLQLX+Hwobg9QHGfM8+3Ws/iqScfj3e/69742IOfiMVsHS+74xWkRd92283I4fxE8zd/I9LADTfeHG9569vjtXe/jrPScSHFKap6aJXi+szryIrnc5NlrGIvdbfTuIEsdsz2C5JINZlzSOoNrJUHbm4fEineezathNdBDyUL5yzsuC7UE3kBae0z3NR7uDhM6sGVuCXXlAw7HE5TSQtcVeam7B4O34OFxNdfK+oS4aDokIqjjUpaaNBMn73TWP0T9zKiR1BNLKyiCDyVBWP5qAWX10CFgMIvPcGeaO2R1rRgOwHt/uBAerXb96iVBdbcB5KjcBmdqI4DUOh41FU3WzR1hKFBR1uwarIH13KFXA0YNajKV6cG/MzaH0S2HBksIoWVQhuR9Dmm2NftmhoYEPbiQrQDckPVOsX7ZI8Xr8f7Ybjf6dOnGf1AOXGy7HYV58+dEq02CzwJR63BHhNQg4mqgCnQYJIJeLJhADmKuVZYQFU+o3YsDAnuGnrJC1hGrONIlqAaNOa48mQf2RjW0JJ9ROdyYDyhnOp7Z/SYzozl1VRue+qi9oq55TPJmiArO7IMFTFyVg0dKO0VYDowolz3cSUpPwlO9nNhcDBxlLWADmvyj4YUfa/QT+hpiO7HiHL46PXZ6QAODe4Re46/ufYH91TnVBxh4KVmMVKS2Y4IOWSxxUDlN7oCliydUTIvdRYLzIuJmprxuhPh1ZFOrT/wWuc/dcbYFpURNNYZ5wm/K8aGYyMgh0ZhYCz6BZmRCmaZbzG2OJ/FuOY+OfcE3TQejjSQEHKMvV4uSTQApAbna7uZx9GlC3HvPe+KBz/6UKyXTbz4X780/uSPPhTXX39NdH7yOf+8+dKXHqFxAKT2e295W7zmrrui11cyq4d5OEkrVhFTtr/PmgjGD+4+k+mQunsyW3egKAtsCTJbpEjFTOuSYSZvRG5RgWHyeV7wfQ9WOLY8MjBmYFRcQStWmtgi2AgKI/H3pCZWsE5bjZzt0TOScZKV436rVh3lACQLad8j2T8g+zBWHRZDCjnVr7rXmr57tcMmNa+5H1cyOPgsX99JRgfrQ1SohIjtsffvaoNTDKXhhUyS75BGSk1MZTDpzlZz4vPgaHyy6kLwJUIA/o2GmiiIxR2CyaOuw4yEPaYiIxxAaixH2+vF5XWGgsFBwVra+LprOCNEeOl7uRlGtentimUmgwKjg/dSvQzIHOs4fXqclOecF9Ltc3wEjSHHKK9oZMh+om8F2RTdlEwoEAQqmgvbqOSDsFxV+LrrFKgNPdYIYReWmK2TUn49c6lmafnnBOdYP6T6lbZCHZ8hJwHXDIpwG3+4QBeeuqL2TQyG7hrcKk3+PWFKXBe6zru5Zk18wLqMsSYn5CivZIDq35cIJyOqOndK2kMupVhsKu71iBAq7v4gMHPUw7iEtEgW7QTXBanF4JTciKfFAhoVvRiFoGqbI3nA/SKyxXcSLbJdEOUR48szF1efrX3naT/aswOFDF4HyfqBinRh7JTXVsTj95FehTTmkD9/z/la7qqh3JbqyGrHgLlD6JqBmqSy+wLcRoXVzPlsNovo9pALncWFJx+Pd91zTzz04U/wc1/6K3fEn/yHD8ZNN10fnec999nNw1/8Eg/0+Wuuid/53bfEq++8i5EHczhMxiuMUgfj0qovg3/14sFmcxNJVWkprZxnwwSfwkYqbyaWxfpiYWXFXNoXtP0Ix0aJm0/uO+5dwm8FXaKYjmjDuDiG/m7Pkwoe7wVPq3hMSZ2saaXwCBJlLsirDWatGGohqe8BiqmOdgo8kmu1wgC5hA/8txo2OOngFeOMpC11+S6pwMJbG2+vW/0dr6Ti9E7WidD8YHt7NaxRacRCAXaHWyksV76LnooH2UFZI2JFChm7cPGSFKenFbLXXBoWeiJwSFANr84IdAT4ezGoAKchT2KsW6wcDa3iQQUskC1ODCt6mBcufsw6oZZk4TWzwbHxwd64tYohUhiPMXtILcl0w+eMR5MAA27U1/U5+apUB2qPVExHogtZajrMrTFpi4hrA6Mn7HryhK15eIRhSrEKFrKT5BHV/ncrLcrllELJavS0laJqUlrSiQ1Om9hGBON6ojaPDxco2wAAIABJREFUyLOY3RXwXsPMizFCcquUHMUx5oiBy0kxJzlI+2cBOsUsNRqYRFl4r4XE0rIMYWwIFZoUMBCc5kp/MOIUuWiuDNYKfcx0v5m7SThae9NwZgxZX2R++Uu92mSgpKfwHqslilBFGOGZWG8pu4xy9qBcyyocnZpIgNdZT6Botd+TwUFbGugyddaSYy3j4+aziWBoWFeh7Ut+s+VWjo2X0dV9y1kTMkSa/FBzcCgLkLWlmqei7/qgj3O/jKNLT8V977o3HvzIQzE/WsSLf/ml8cE//lDccvON0XnR83+qefjhhzl7/Lrrb2CE8+uvvZMHHW1LkKTVbAVX5rIDWck014ljKqWcSCcBr+bYZBbRytW5kCYnuu14/pVk1RHOvreu5Bb5NiU3Y4UqqCLpgSWhL69z14NIHJ2QjL6KpSdpAt6jRkabPlG6BlfeCje26kHlW+Dc8ozc2tyMWrhAODCiu7TKSWGu73kfBqsPHWGPUr3f/sXC+3QGByKJ/d1/1J/pqKCOQOvnmzQCg17vrX6WYcgdogDTg0pYDcry4tFUA7tI0pBDokgGuTPQeRUJN3hOdi7D29oJAmTlgXS4LieEkeOwAwJDQMgkPXN77VCMKHgrSdHsJyajKQOJtTQURyghYRYaTbQ26aFDMdrRqB8VMPmD8URdvdHcddhnZMPCSRgaFoCqkFF7V/PM2sFrhoiU6C/qd7eDASOcdKbS4JiA4wgdtOjiMDGadQeRLOPOOg18gpmOhkFr5mPtxFieodBI2slENeWO/h8cyuzXlbRwQj7ZB1F0eZFsxsO2F9xlgniFXzggMsGULLU0OAhO2iJPGWQX5ILa7k7WzOnBqQaJiRFLDn9jxwM5NUZhxFLNnJLzU5nDhXImPFw39LRjXvWDhHJ2FwmjGGQsJrnEZ7bIHmQVMpUNSMlUBExLVAeKf0jm45AGx+MxoKvE3oT8CFjQuVTKAb+3wRGUB0ibOd69ScuWHxlWjdJWXRbOS6MIlgWlgk273TVzOIi4jo8uxv3vvi8e+shD8dQTFwmpfeiPPxQ333x9dF74vJ+kwVmst3HDjTfGW9/2jnj1nXfzgANLx+AwVe06TGwjHNwIWGbejCKIuYEOcYt37Oxw2l/gv+sGA4AE69SLblmrla+9ivb4tfTsdiZLvldutgVbyS6ZDNOcYdqhNFy5Y4PjsFrtmIR70lPP65e3nh4AILuq0r2G/iw85XoTumoNgv5i5VivgY2iw+f2kLcQmGokkDRze4uaAdb2l9v//Jp2qIizZqq1LDRe216l877h2Wdd1/AjjQ5XN2mfFHy0V1mxlgY5mTlA9GLQ9dkQduT83KpFe+CuuMliT3omIDO3j1Rk2kY3vP41YB/0BMNExJOhI9wTa2WKJ76bN3SUh0NOw1WSy4hqNIAKDDXI2GQ0iTE+j4oXXXSHzN2ANIADCcPDyIcyD8Awa9oqP1+wmhRDa3CShlCzQrMtFJSQIaQWHpHiRG7MBkewiuMJG5wqUZ7Vw75fRo3V2InaYaKRZofmeYEUyznn6IxMlMMpq3rtSX4S1IMS6yOncOVHjbbZgfB3TKxskhTg0gkaXNcc7XVasMPYGuDdGVB2JBVFZ6t/wmLpPKdMQvnzgYR5RvA+0x6fYuPLHA5aCMGwr5YqBcgSDumKlpnrs15H1/X5NzIAI4QJp+NhxKi7iUGvYaG+Cm/ptvELPw9iwH+p4zQc8zQ4mTcawuthTzcTT7KzvZ1v9gW0wQFtuk/ZxhwiFgBvVSjLHE4fRm0ely4+Fe++99548EMPBtQ7czh//MG4ETmcn37OjzcPP/w3vLzrbkCngd+P1979evb4waAkJdjauek0oJVX3RuM0rtIpZdllAprpWCKd1QGXKXm70bM1nP2zdn3oFoluVtHYgyYCjitb1nC0ok3j2sKtzBVUR0dclJoOUmzPfAyECqSUwNA3KsMjamELHt1twQmRQftwCR3ta4aUNbwmK9dBz9rFZhIreDAvUak+8aihragMoCDt1XQHuRWDxJrPeTWWOR5yUVUXs0NMNvvMjhtZ4P6WnQdUKCtAuH6VfkuQh6su8rJlmnAAG0gN7JYwbAAUu0L8szrKAa9adj80s0hxbZr2YTeLxt2HtRcSxvv5WJJXN2RCrwyUFll6NupI/h7TYl2dAjjaI/fkJoTxqBE47A3NHLqvIsCOkZcZPugeeIgxoMee5KNR5jRIqYb8zfcP6m/XcWaG7MDodkzLfpa7CKrmELGUd4OJCD3TlNUIxjFBscIwzaTzILR2lyXYTVMpt1/aG3lTXc7qkMik6lqYVUXWhNpqLppuIhVUFKLHJxkdmoH7rKfcRa76qXX5t18dt2sMw11OcM2tDlgjBNK3G5f++AoW9GQO62262rIFmuJNdNZzrNXKOGajgwjY+ODZD7WyZGyoa8aZteZU12YEZ3aEcfnKJ84ickoYtyVDDrdscXEoVIk3MQAzXEZAereaHCqKAfEmbSdopVzlIS72gdbA1H+yazskaQkH1fytVh4SOMiBgOs6SKOL8ngPPThh2K7agip/ckffTCuv+78rsG54cYb4u3vvCfufN0byH7BGFiFlm11Olax5ZlrHrbhM3qKpUuiFPOayVX17sEDcIaKO1XwOF0tgrBaRRyQ4tn9nTZ0F0/eMTje8CK1bSpbWHrWyRSMU7kfMGWM4RdlmYlpRryZYCvc3TQ4zkGxDqG63lr4EkU8kf2VETnhiMIKqdbAvzOcU0cWrQFvNOmzWqs6SjoJBqv5AVhhF27uJFzTRskI7fYpw/21ERqE0GSPlmrL16XxUXdiOS6rrMNyV98l6PLrHvtptZ5c2+YEBx4Fmvq8dtxwqZlISr09V2Ldnt6ZtRQwbO7oy0OcBgdrQ4WCXmxVLz/nd7x29jb3cziG1DDTnTOVchIk5IyV+TBguTfA2A/GwxgNwWBC23eRCIDBo6WIDM5uHqd445VysJPSGn79JOhRtUk+I3aaCPm4dYajpoQ71bkZY8/NnpLydIkCo77BcIeizP5p7g6N/QEk1s15Mox6Ms+bYUtbDNk6gRiaVopZeX+XFyfvG586ca7zpnlSbPyZrWG0VzlaIjsqwGBShtnRBTOFVExFeQdkSoYW5EKDyHzOCetutnw+yjew/9APbH6aRBfcEZ3YivCk+jO3AhP7D0l2yls1jVQQr4rgwfiq2akmpVgHFAguZYRssfE4JsNeHA4wtVVQW8nf8Ayo4wCQKa28v1cGBzAqkSD3lpA+AMpOste2SZIF+snBsKkwlG2auG5NHE/XLP7tgrxACvwqpkcXCKkhh3N04She8it3xAf/6INx4w3XRucFz39u8/DDXwzQT2+59ZZ4xz33xp13vY4hFvI6agfRJiMd1lkJIM8jmDmnBibdmAKDsbLgeWcCDr8Sm0NhGIKH4xXGC1xe+HWywWkTkxJIYcVtKO9piD68wkiphKteXuXAxjYmAxx4HZgaWiI0waBNHtFOOJ7Rm/7sv+tdBTVcucU/FXZ6QcxF9DPZmVi9hdeJQq5f5UHVwu2kOa9up5tsG+FYkdewhX/G58+y2+5JRCFDCe33NhJ1Xy9wMoyJeP3YLDkdFQTI8JIAzS4480VQpOQKM9XhcLUt3n1/3qMaxqFIZW4lV5tUanWrbqce1rKD9XMNDmA8e+5UAFz/QWm5ZGNqb1F7hRyOiB9s/ZKFaXSuep04uvhUwrJZyNjpEiZCZIPvgB4QBcKw4LACwgCNFdAEDA/a4zsHyX2sohr8rP1rjbqEoZU1GggqR9WI+Vyqd5j6zsngWIaTjZmsTQ9+46iFvDdPiWTUh04CJvtU86CYQ4O3nkw76LPCYnUz12wFUxsPQtqJEJCZmJ2d9w1Mvf8yMK3jU36GwdnifkQ6MSnFSX+sx3A8zt570gkcYpdRCRZsvV4kjdt6RGtlttaAuRIk5EUeQrNMtePSALPduhjppHJGU0fZmChSEIUaD0TjOBNkt5VOKYpwXBfEa87alxpmp8EZ9eLUsI1wZHDMxk2dVrqOYL/KuLiy3LorRco4D6s0OHAGGSFnVwZYbDd0heERMxa1cSLARAM5R8ujKc/Eu++5hwZnOV3Gi39FpIGbb7whOi980U81X/jCwzFfbOLGm26Ie9717nj969/IC8A4bCRt2fgNbewxtyKFGJuCiaA1hdDesyIP5VdKy5BsB+4DQUouWeTAFy/v9msvuh5PsI/hkjRLa7tbh6LVbKEkbkJ6sYo6csJhJ+IQPbkrL76MIkis3PkHb/YO9NHpcCaLFZ5hJjXvk6liv65sJqroI3uwpUJmWJ1wkqWgPlz7OZT9g1lTkr1mzltBVYFGfOWH62jq1dp9dj0nRvUtOHzSXzAsMDhq1pINNzP5KKZaJy48dYme0Gy+JKMHlyNIoUdvarrakKdlo1rDB/V+G3ZwDQMMiWSrLUTDnToikZJUdbK8PMlk652qiVl/ONYgsGQQITIBjZedg3NssSEXvEtb4yPq82I6Kx4yPgORy7APw2SmkqjR2GcYILYOGfTjYAI2GyIdYfB9KAPIaI7XAAEBRgqlFuVe6ICj0Wedd0skwDKUyW7lFQHpqObEkCUSx5cz8Iw6uD2UHQbkaNV7p2Yyaq9kYN3k0YbQUb2lCLqI1SIr0a8F0Wb5Q6cbc7A0C0uvRTWstK2IJRcyVswBcv/R6WAS242JAYBUk5WVMqUOIarfYgq9hqyhe9i9V+pihy2XmOPBZJzxgeZrEUosEJ7mBvm8Wre4LIRO10ZMrx7n2kh/OnJR1KOpqnTAWbBpppxgdheT4jWI1vE71pAhampWcWoM2EzPo3OSRZz1ffoceSSD9LNy2egQ7bNbCBcZIOA+lAOsEaesuWIkK4YbU32BXmrbWM4vxuOPfjfuecc74pMPfoZx1S/9wn8Xn/305+LcuTPReeHP/DRb28xn67j2hmvjnnveFW98028wBEOLEezTYokwUgrEXHWGpwP0QcvQLTH94qEmNQ/C7bHJ/k7Fy7xQhxa1VupWPF6w/V5CtbeDV2pA0OWQ3EnKu1ZqKsZqgrTMqg7Dr6s97dbY7BpGXP8SibMqsar8Vh7PJpgsFhabtUE5WVBJ3qQt7sGJ9QZf1eCg9iKjsHrdalLCSZFLbVJYXMwXn2x0uO/FWGcfL+SN3LooIXjlEkRBBTFvBUPCkBtU0KAsweAAP4bRIkOoaeIYiiPXH2tuZhTW3Fg2Lq/GufE3taJfc6qjIZ7ayHANut2kfacLwtoe01wVmfdHE+Y7oMBcM8FW9dmmXsZC+T5Uj9PgZMNE5i04Z0ZKRNG0o2z1TYPCUs2Oih39WuSmDsaIdJYx7KOeqs8RIDA46MBL+AIyKuQ3jScYaZn/LN0CWsJIva9WMvsswzbXkdRlKlpBTYCHHVGRaZYGTu5b20y0diz7ZUpvjYxlXVRGYiSBoCXRUkPXCvTHXoJoN9nK2P75N0TsSL04DfC82YJnEJut6ol4b4VAo7yVBr21bFmfa8oXTB3OP3uHJSqQvQBhKLCfyFmInIOIFPtnJh6MiYosXTnN9SoW16xNdYNAuQg/MyMx6TcREhTByAjUbb4cjdvJshzZ4HRjHaPeOnM4LSxNZ9/93QAZWz7z+opTB/ntw+i5T2WrjxxFg7rt1lt2XdXOSz3Z0MYJEXw3FjEZdWK7nsZTTzzKCOfjH0WEs41f+oVfis9++s/i3Lmz0flvfvYFjHDQS+3a62Fw7o03v+k3KWwYzjVfoDIXobkwU2HDqhWXwfGAqhbbl/6SCnIYSRpoGe/MEiR6mGxfUlnQerFOEj57E1KCKlDbxVB3i0jNZ/dhNEQj2ATzHDT3oTY0LTxlRbXbOLR43jCYaO5Z9TJL86n9osEBJJHXatpzFimarkhorTJa+8ayViT7P4PNtW9UanhtH6LafT1qqHKnasytehIUheFG7mp6P+xMiz5cuMlsb6IDIwcFkRFkZoVOAazyxjRAUXTRxQLeFg4fDA4iDFOQ7anZ2LiOyYqH15LGCM8ZoiNGng7lcEQT5iFGr7T8nfeM/J2E5SDL3cFICfacQ8Pph+yarLko89lUzoKNXr63xg0AEhslZJywZr6/iAXrOH14KDosIImsF4LjBYMDSupwuKbBGSEqghPH/mKdGKAHGxRcdmbSHouxo+jSM0q0WY4A6m2kU1NBtT47VkAykqJKY60MPdqgOK/Xno1WMBzhZFUD/2DHpUCscIiypsM6xJ0pCO/wAKqX4L5S3Jfh2lAYbkbbo+MZjH3us6dyJnri3JWiikRBsg28lP8mOmiqykaqKtzE+rHanjRi0OY1dhkOALsm9HXZsjNNLBbzk/VPOmTMkHBqsEgH1kcyTIJL62ikdDCojIbh4pqez6ips4kJIuSuoqh6jWqD41IB61brQGpoUJzphF1u9KV/k6WXffR2dS36BEr+m800RiANpMFBhPOxD3+K4e0v/cIvxJ9+5s/j/Llz0Xn+C36q+dKXvhTz2SrOXXeeEc5v/OZv0euB9w7sHcJiI1MGfOEZfSVcHUrKq6xnfkqQ1H1VTDENkcrR0zA45MG3HuhJyrUWvl2D07pXVxPQOmLw87jo2HMYzCrpXsNS9FbT87AX4M/ne6J5IFuttIluF0n9oAZnv3WMr+9qRqYYJCZ4NZfE92jFasGwZ3ji+5WEbYIJJTfQhjswEhxwx44L7UwRem39bsyR+OTrctATjcya3iw7bWePLxguMx5hJGxwZtn9GeuAa1WLGEUNZojVjofvw1EXoiUbQrHUsplm1oSxcM6jCcpwNxWHsidbb1AMDiISFmRmmxLI7XR6XEYs8zqIzomRRjw+iyM9T8VV5T7kyOUgT8L35hkQ1MZ2L2N4zCsqsfFgyIgGRgdfI/6M3E860CAmFMZH24FYXQZcUnD5TJoc55Ly0dagef3gUbeF3Vk6UFktyFfb+TudOZ8XGkaxsdztu2XOyQAxuuFYCXwh1wTvWzT3pLYVg1NHY/uRjWWgPstwAy4eLZnHqZW5bKxkGvLhkQQ8G0k8MsGk0/MU1vTaMxFJY4wR6KDC67CXMdyqXxUdE87ESWfWDoCNhejaGQmXSENOl/fVhnRf3msny1EPGZW9Js4d9GLIqaWKcHz+/R61c7bvzOOkqPB8vytBawRN+6YA7TTexXN60e0PGeBtVkcx6KHDxDSefPz7hNQ+9eCfMpr4xZ//eRqca86fj86P/fg/a7785S9zTsKps6dIi/6t3/7vyU5ZLFAvgYMpLxWb5UFGULIccJQHoXjo6ZEl2Y6HzQbHEQ6VvSfmmR2SmqRED4W1s4vrWuGLpWKv6vL6Ey+4N2HHUJQDg2a/YKroURsj/8xR26XOdTdXxAPFrsYt08wGx3kcKyBx2T3psTVQgiTbJpN1DqM+ZFcyQK5VaddlN2fztBFOHk5HMa0HowJBdJN14S/WgZ2aE4OHwbm4WqgNTRoaJRpxsFR0R0clXwdDhMHekC14lYyWkXhMGig+256aI5x9A3rZgdpoCFU5lNlsleuBbrajUcnm4Tn2ppXL2UanPxSRIT1aMIY0pVKOE3I7yrsJuoVSEGSq5+FzbChhRFinkJXljO7pFIAZIZzdUxnVXwzXvSA1mkQDvL7XizFyPRishfYyLHpICn+Sa9xokdXvTKh50qO7FKc8Z6f22hmp5QQ/Y68MkcggKlfiwmnLs3McBU5LdhMiMWFvmVdSOjmrQJBURrPVbczZVkaOK9hC3DN3Jcl1FfSsh88B1ql+1B42PvbSFA2BkasSldjEAdfaY82dw7HCxfsp0sUIc+0r/2ZDUFXiQ5HT+0+5hyw4EsT7wClyt3rIhe+hRlIgW7uRS+awokND7I7T3qf9fKWdg9og4b7AsL3x3IQGx+emPu/sBM7c++U6lOcLpI31QnU7VXPdev0NVzN3WH1JX/Q04ruKcJrNLC5deIKQ2ice/Fgsp0384s9XEc5PPPfZzTe+8Q1++OnTZ+L//N3fjTf/xm/GAMnUZWtw5ByIAs3Rvohw4OXWUFDpEtyO0IQHoL5R2ihbYhcM1kJ2pYNhgbvMGEFwSmi6C6V54YGby2DsFnnZQ3F79H1F5tdb4Ou/t4ZAEQ7yAvh7gfnMVEvC4ZUgNV9TbXD2vaWrRSgpRlweC+X+dV7JUPn3glwSlizaxKG++uAZxlG00lKl0TTxidlxrDKnUo+wZcsV9uoS99/D0yDAjErYH42VtSWcr6+1wCaMoNN9yTX2gYDSWs7B8oEil9FRwZ4Ul5xVeLCSOyqIjWithDZgNIZjGT70ueL1pMF2XonEFL23WihJlTGXg07NVWGs8zttvkHMHrw3LgY/2+BQYYygDGHQQM8H2aAfEwzCwhc8WERCCARouGS8NHJFBpL5Co+4TmXA66wiFMBD++eq/BuFm5XBoTLFF8sbsnVUtqMRaqrJuSVnyk7BWRaQv2c0mQxArC8JGasNSSMwOOgcj8jEBsdTKvfPn8+Yz19du1ZkFxNzQUbIpqWOKguE5oLj7FpBOU5HV1HvlrRudwtP6krqKEUMplrDocLDBcJwwrDWSOQjKuaes1+acmMyGvo9m2kmZMuzbkQH4zeWq+LQ1Q6v6fk1wcP7BhnE3yeDblx3GpExyCo6A143thGC45Mhrjp7K6gk9M35ZCs2oC1dOSps3tdSX5N1t38Hg3NpnmdtM2WEs1pcigtPPhYPvPvd8amPfTK2S0Bq/4o5nLMgDfzcf/tzzbe//W0eToSP/9u//bdx9+veQAbacgnaXs6wocFRtTc8Uh56HHRgh5exrNw6WowLNdlUvyttggrfuICtU1P0jZVNbWBqhVqUMpTVHi25NQZ6u5p0YAXv96LXmYJyJYVds+T83u1moIMxvHQbnFyXbOdNfrtbfOxFODYSLW5+5U4LVzUaqYzLPZkhWOCXq726wwNScGQKaW5MPUAvi0LVq0+FddjXxWYbT86nsSamncWGyJlwaJ0MDZL6JJuwtQcGr4ACKthM0VLb1wn34II3rzEOXA05+N+UJRicBRR2mzBVd4O27xXeE9RWj4qeLxeMWriX4KR3+qJFMypTJ2vPL0FzQo0dFgPIDRHxM94PXyYvsHYlm146V4PrNqRGJeEcptluQzhwK9KicUZgdCbDQRyMRjHBjHnOmu/S4ODksTUOISyssYpNETO6G8B+dGwZ249+XYDMvELi2VSQOdbaNUQsJWD/NxkaGRz9Ww/BKh5gyJxRDlpQwx4k7ZELXgcGCc7mK5FsgG9k9whB7JfnMH32ayVae++KYDsxTwaaars0YoAwvbr/F3kyzFaiYSqfTYw4IsJKKKF+J8VhLJDfM4HCfdRynhA+g/ot9RqNw3qlWq+q96TqfNS409Eyo1QQstaow5GxqPO4/rfZmNS3FduSxZ+jfpweogEt2LCi7LfOaw78qwAPtVTSztl5RL0Oin+Vz5NT7um81hzlPTN/WAxf9ONoIYcOUFqnWcT06Il44rHvxXvuvz8++6k/j2GnG7/48zI4p8+cis6//uVfbr77ve/S4OCG/qf/+X+JV7/mtdEbDBnhqKgsmTAwOKkoFOH0YoCBG9WjRBM5WwE34kp/jW7VQri+uMzoSKol6XqZwCIkUbyMXfyTgohiLPh+lQe8r173IwYvliIcJHI1Iar2qOvwsjZYXnh/x0khfFRYNlontS5Rv7QrGRx/BoUkIwwLlOGhWsiuZDZ2E7wt5FcfzquZHBgP6Q4lN0kj3pvWCjsBJx2eIwwOvi/my5itV3FxuYwNm/l57kjW2GQB3nhywEgHB9M5HHXoRuNQQSyeKYQDiwOmGTCKSvYNDjx7Qj5IsoO27OmTzC8JJpMOVj4R7z3CdM/xmHs8nc/olXIPe33CPZTxnESrCur262CMDtFthISlwvVPJuMYjcYcU8CuCYsF34N5cCT7STyQYUKU79HCCKAKDDfkrESOBUZnApAE0ArncDyOA9Tx9LpxMOqSvQbkh18sJmVvEUEiOEBVFf/+vu9DaDsRMDsQOO+a0Q2dQwyOU+NRKEpP+HVna7eRwkL3eu35V3ST7MviCHZZa4N5W5h1xHETHPwmI94aOjmkdTS7jwDsR7qcApud6A3BGlKDnsKDVOykSkNw5JyoQz21x3atyZUlQnSvubaXGk1tRQyinLIAFF0W2hoayCYJItmDz42B1XdM5CrndnBgIHdg6aJBsg2MjmLbMWQ2m+1Mo/UaQL4Ox8MYk47cKY1l9T7SsTlyK1GGrBFk3VTGqMn3oThBB7qAzrT3iv1rSFnGSjDdpunFhSlaR42i08yR9Y/Z8ZNkqb3/Pe+JP//s52I939LgfOaTn4tTZw6j87M/93PN3/7t3wY8v7Nnz8Xv/O7vxete/wYuAgwOPJG2k2968y6EdFY9FaY9J89PoI+T3QdMKfUs94RvdXhOyNd44a8GEcHQICRF+3p7c/b0vbnCcDVXHt/hBckb6MZ8thDLKB819Gaoz+yp2rvwtdEYZi6pNRIqRqW3sAVlUEktIx0Kqdu6E07RqwpF62ux8aKR3LMa+8y0qxmVmsZav5c7KxBUSyie65j91Zi2A+xC5lnD/meIeAm1LpeMcGYIz0FvzfosdgdXwq/AZRRIkA4SpnI7E+Z7lmiQWeVgqjoFG1zmTbKlB74bxiK8gTk52X4Gf8PBAVTA13LPdSDcdReDAEVQQB3ZiOxM14EZi4fMkV3FPlJtpROUC/qyMboZ4T2HcXx8LMdsg3wA5t4MFQ2xY7LqxNSWfstOu+gkjb/DQM1mU8JqzpMgsgCNHkYHEQ4MDpQKOk8zr4OWOBoxlfmGiC0GplXFlJdHM/uS09ZU4F3AQuU6li9EOmq7I0OjtiaG2mh0sk+huldnbQrlBk1X1YwWRBLpDm4EoxEYG0Q5oMibhIT1KBFlMrNa6B1weEVjr1hehLDh9GI+UfX7It/ZzBSFmh5/AecDhBU3xERyg53tAAAgAElEQVSngQkKQSn/Ihn4HPtnrJFqysR+tPwxt41O8F3wXM1QFLRNY0L2qJtvbotjZJlmOUcPDZJ1H/WjRnYgK47627xQj73UTk/6MQBygimyyYB0BIP19TkhwQB9/KqJtdZHQly9p/pZGUzJDc4E7yUL7NUpGucD0SrqKJEjBR36OPrddayXR3HxqcfjD+67Lz798U/Get7EK1/xqnj/e/8d6zw7L3jhi5pHHnmEEznPn78m3vLWt8br3/DG6JNdw0YWpYkiDia8BSr1DEShnHajiEzle6Z3YpaeF6FFy8r/LB67msGpPXguR5XcgsEBRmxvBtdV0w7xWRAKC7A9V7yPvCmFzI4wag/Kn1WHujZqxQsh3bGUitps7dThGPOmbc6bsYERo7imdbdi94MblMsVyr7x8X1ZrP0KGlgRcIpBcysjN/MjcWCjAjARSASN4Qve9RSRTM4HQVUyK5NRgZ1TBjFRECQBzr5JeqqMt1ht8xl6TbVwQu0weJ0d6Rre9B4jikT9ilux2OB4SiNzjHB40oPE+3DMeRokKETQtS3T8oDFoiQsCIcB828QTTAC0n0BbjZ9e5njimGl8Vp1zlW+xzKk/NCGf4OigJOB38EbtsFhXqjb4TArGB3Uf4A0cDhGPgdQ25A1Y4hyaHBMuOqr8aKbdtbnY/+8nGSMsJ+4bhgcQIdwxDgWO6FvQmnZGZs5pML/SkUVaodDZ9PRTRYztx06EEvYcQF5ADk05Q5VN7PbA7CNNiSxNfpQQ9+UY0TByJ1U7YkMC0O+NZIAe6yu9zA42DuuBSBTyIcErY1yqs7nlIWM6ul8VLR8QLGI1uria8NSvk44JkJTdtEHnoFON44XS9bx1XAojWneTy3bdTcCOD2AXw8HoSGClR7Ba+aIuGkQFTnS6OQ5AMAA44P8YOFpYKmNLBYnS44yB+5llwTDbbzGphuzdY4OWR1Fr7Ni4ScinPvvvTc+/bHPcW13DM5zf/KnaXBWy2Wcu+7aeOtb3xave/3r6RXigOFw2RPWxmoxPEzNcFuNP7oWRYovu8UyIYnaCCXuNCCtzdHuRzJWkiXXk4HQThSSXU7pneQmKaTO3k7pHcCjMSsDSsotTg4ODgMha1vI1LLdrLTrHIs/oxgc5092rEN6g4XpJAO8H+EUnyabofI9q0jG93kl4+G1NRtw/3n1v1uD42fL5NC4uDFryhs8Ho8FZy+lrKOgoSGkltAaopPtNuZgemX0COMyX2ASJiI7KeUFDH5fbf3FXsPeKCKVwYFDUFe4u7V6q4QMQRmjLh4fciQ5EA3PYRSb9RV4f0Q4VC52BbLw044HPTUknOsR58w1gmkm1ToYjRiN8ACnciYlnBuqeSl8/7rYjp5wfijhOtCiMTekzwhHUbeKBmFcZJwkJ8rloAYH9GgYnDENzuFkRKMzTFiNU3fhxKDTA3JrCQPWMJS9cf/OSqwo7RQ6oRCKcsCyIyTIHFlGUim/NjaKyARMwOAzCc1plsJodO/ZbTkHf+E37NNF4oByd1DWR8fTsk/UD+yk0PZWa8sSBPnUBpXwXQ7285lXMj8vPFBwDIhW+gr3CTgUciEjwL7BZVIb9sUV/5Aj1BhiTfDdEYsdRF4Hyh05aqOaYbTTBqhDlqTzilQTFBbJNhw1GZxdKLF2nP2zbGs7u4sdo5Hv62PqbbsuuE5FzzOiEPj8OjIikxLOC2Y2DU2jb6NWR6+qp1e3GOrpzOGZssseeZ1+LPNwrZczQmowOKBFw+B88mOfje4GBueV8YH3/XtFOM97/gtZh4OLvOb66+Itb3lL3HX33WraByIBChdzndxFlVDIRvmd/ZYRLXzj1tuij7rLgDFMlVglvFSxyPaVeekFmjdm3U6BgbBVDn7N6KhxUGwUsHY84GFiI7AhWHg5Wpd3WbbCrj2H2vOgQkvPpPa6rDQgqDKsOnyOcAypWR9pFdqHEcb6YBWDUaA4PV9vveNfXWZ37JV5XfWSNDhUAhB8nQMoLsBnYBUh0QsG3mwh0oiNTc7XJHzCSa54YY4Ons3nXFc8Hwcbwg3lguaZ8OaU1G371mkGiYrLas+xKI+kSduYYL9kqGS4KFNMZ0iZ8EDm3BsbHOaBqk4JvtaW0dROyWRNGaJvzn9vR1KgXxvkB0qLEU6SHqDwENGpbQly0Dr4IjTs0W3ZGVq5HciNhpRtYjIaZC81FQcr2kedD/I1MjgwNPh+OAK8NiBVmuw15rLcuVd5J++3HUBXp1t2a6NDJZYRmSA1e8Hurq7oQuy4dBDl8kr+GhjHrFQv03TNhIL3v8luyjm+PWfTJOokgzNFt/hdym3t7dvg1I5mK+RmJbY4g+ZW6XRgP9lss4yT0Ej70pmc6a9ezonReAlEobhFQcRwlnL+lx2CKgoGlI/z4eahqmdRPkSqWp/nAW9ixmmLsR8w0RiRzdYyKdP+7jMKg2HiQK0TcBYAvYJYgtIO7ytejz13TtEOs9fU0Q5h4eztx67fNbGLDkgaI8KCmoOjsybInIYXrGUaW4xVnzHCMUuNEc7HPxmrWcSrfu2VhNRu4gC2n/nZ5otf/CJDzxtvvDF+761vidfeeWfbVbU1yoVAwM1gy4hknJQuzqYe4+DIa+PBTZql8yq0lmnpGVoWY5KCXOU46shnX/FC46qXm0TM3kAd4TgHg/ehhznEfIiIS0fHMZvNY3JwKplSl0c3fs86f+ONpUhjkzALImFGzywXu0edZD0fozY4ngaI+wZs4kctjP4cf7YNXzrWxUhRwVxmZioDlp73SQYHYOIC3rEHMKHZ6mrNqARdJuD9I0emgWjZ7r0MS5NXR4p8wgyo2YFHSYGE8oLBWa2SqdYE4CdCmHnPipZx9QljGa6tpkLaQIpGjKpvzbWhsgRLEW1jklxCyK0yOKbsq7FlDv1izypNOiXTDjnAMlLBvdfUpcDFqYATYXREYIAHnqw1GJwcUYH3VGf07J2VUAwYcVBkyO2AsWZYkFj/Zh2TUZ8MNOwrzhSUnA60FDcp0kgQj8bJXhuQjo28DllrPdybmkky6Zv5BCsYQzJWVjtOE9MIou9qoNdAxjJn3WBdYGiZH6hovk5GY+doanP9uK1iNNCgsh0QognaUUForG5i7gfRSZcjKiCH9bmqIbV9SN2SXSLIdJT4+rx3GxvBjIpuOAsprzMvWSzKAXqxIXrS6AA7ClKsyMtpfRhxckx41RkgOjFFPopDG9UolU54GhzUG0Hm1dU6+w1mRE0diomhRhCSYWf42GuAsea1I2FyBOQNRuD0ZMwIzetnx806CTlGG5kahdKewqlRjk71RVn0nPraRmcMh+dgwkFvNDotzyjmC9WlOYcDg4McDmnRH/90bOYwOL9Gg3PzLTdF56d++l/Q4ECp3HrrrfHWt78tXv2a1/DAQTG47Tk20xW76k8kWp86r9ZKU54aaxqyXqHAZ2VejaqTGeHkPIwrQWp1JX6rdJ33UNhre+dFrr08eAc4SAghoWSwAYhy8LsLFy7FeHyoAWA77WlahY3X13+rN1YeZjusywanJNxCdHAbibrwU6ErWmbUBretpznJ4FhgqnZaVzE1rRHeN9ReaxRdHqH6O3vkkRRAg6NmrYheyMbBgSLV2R6i6q/wmM/R+qXtC1daqRA+7QaiHkJIbO2u5Dqvhzg5MHZEDZe35XDurJ5H084REQSAXMN6gf5sqpZnMji78MohQFSFtjLyLPmeOVLc0TAMpPNNNJyEgjwKXfJZ561YO2TFhsjMHaSb7IyOUbxDRC2Aj1Zx8dKFmIxHcTA54HfDgrggQCGopZASEyzFwXTZv03Fl+qzdjAYsRuBDNAwoAQ4W6ez0JjqykmrCwlp2KqHhrvlIxWNixlraJPPaJp47LFH1TA02VjOh9J5jE5MBrgONCFVfkcROk0Ir72HfluZ+Nd4ehkvGoWmE2h2xFb4bJnVRmh2TltnrHVGC3qRwZZ6zUkNGSFo5yYpv+UoR0WgmV9jpfxEEQrrZJRr87XDgALyRF4L32F0yP5KPYbPmy9xNrZ0XEioAfMSn5HMthIBoe5sA8OkqAu5RLzuIpq/gmxBYknKdQ4CxFobEsN3E18Ml0GHonWSmw/Xa2YH4/j4iOSW0vCz8k5ZoLyeZ7d8mWHDpnSaEd0wpziMU4eTOKTeTKg132eFCgPQqivSQKnDSYPzyle8ggbnlltvjs5PPOenmy8+/DD39Zbbbou3vO2t8apf//WkyeachAwTbXDaZm6CH8oBLJLsJJkgBieaykbREZKEYGKoptC1UE99eEqCtwwtq0cUmLrQJvN8wOqwHO+HzfrKV74Sf/VXfxW33XZbPO95z6OhAUtJlc9t4q42MI6QfE1+f22uiqnqa3f+KpG0AqmZf8/PMZ8fShCKInVADXfYeNZG1tdYYMms8XOt4knWx9FevUc2OKjhuDBH8h+GRewheGQ4NDAwJInAGCHy4XhebBkqxFuDgwFT7qbszyDRJKcj4mA5SUvKc0YjuC8cdDCXbPCLHvTMeeDnTsoXooe8Ye4pjAfqG7JtDA6WDQ6MP+AMHE57vjZ0NbwEYwJ683g8oZNlpU9Dm9Ag6fc5G8RJaBIdAL0h6kKUmw1AsTcwLPj8+WwW0+mU0Y08RDHY8CBJKbYxZpcB9TJDhIM8mAwOPE+w3UTdHzGqAYFAEc9kNGanX4wY7sFLLSylLEK0TakM0UkOG5o3kk6edSxslZRNMHFEaXBKr7XdehHcw9nDU3EIg3qAsdoeZrYmrZp1R+RPqFAVBkqTd1W7wwg7h2zXpRC1HNcGc/8sANLTOAe9grfqwkbOc1G+UPkYET88zRfPR3XTpgOZQRS2ic1qqVY1sY0RR0j0qGg5XmIgYyPWniBGGGLkO9FQeQo4GdDrQoaEc3o6PXZYQCQHWceZgvzM8bXAPm9ZWuDWSz4/haiUncvxb5APxklAgIyAdEKnC+exsOSSRbdFo1RF8GBVEh3IEQuOgOTwbmO9nHIHPAxOegvzb2B85DQgn0f25GTMcgCOmc5OHHAo2A1vM2W36M3quLDUPvOJT8Xs0iZ+7Vd/lTkcGpwXPP9fNF/44hdplW97xjPj997y1vjVX3uFFiFn9ZjF43BRtrBK6iatzn13KGTJ0mGEksJAJZ0YsJN24vFXSbf0kqTgNbSoKKLKKHFz8n19iClESd+TclarFCg6QBt/+Zd/GZ///Ofj2c9+drzhDa+P6667If7hW98pNQH08BIucV4B0RDfy1FcYux+/22jUNwGyMoEniSuj0OXsmDK0IQmHap1ClNRFa5bw4I2DMWj22stgc/Fwb7ag+1P9nI/PqDoF/H4dE0cGbDRHFRnzPtYq5aGdHPkXrKok4ycnHdkrBxeOITfFGK1P1LBsGj1XSpkyANhLHQPz8psepboAJoOB40sE9K7rX4Y5eTvVZgpBQtoiTCO/62h6js00qPjYzG0y7yjtuZKid9OTCYHcXh4igQZGMrZArmouarw6dkPSIygUZ6LPECYgi16UPzc472BWABG3ORgQiWOaBoPRDyg32Ot6FRgsBfb1nRi0MEQNnVrpsFZYQ80A0lws/q2DdjqpkujMxmO4gBGctiNSR8GSfRb1wu1KK2gEoKWrM1o617o50BxDuGlRxwdzePo6KjQvFU8qaiNZ8GvJbvTNOAmTo3HcfbUYZw5czpGwz6nnOILShqMOxgdFj2Cil4MjvacYwt4HdIlBfYr1Ph2xLmJJnK20jmEpGT5Ac8fURmdBrXaVycLkxoYPWZORwanH/M1DAecXlD0URQsj5+1UJNRnD09EcTIETBAbnAfqrVifhBR/irieLqKoxmMzpJEAgywhKFZsmhUg+KQB8W5QH9KGBwgCb2hJgZrl1oWLg1t0wQgNcPBJTrm52Pm0ig2q00Ol2xhaeRvprMZZ+2cPXu2jDiwHrBh4xC1JXLb6oeZSeEkcykLBYdS50tFzDA6+E59iAh9hPVBiLmICVT5dh7TS0/Ge+6/Lz77yU/F9MI8XkGD84dE0Dr/8kU/2fyX//LXaHMXN91ye/zv/8fvxGtee1c03U5cmh5Fd4CkVxZ0MckLBYak6lgeZgfWUaGwFaQ9cNwgueoFW5Uw6HnSsmCmcKmZhHJvnJzGCMhpMCCODBYdQ05EBals8Lej4xnDTjNM5vMZNTgsMcJJfMfvRuNhPPLI38RHP/qR+OpXvxovetEL44Uv/Jm44aZnxOTgNA3u5PAUvW0UqA1Hk1guVpxbcvrUYcyOp3H2zCFrIRbzdZw93Y/pbB3jA+QN5GJhE3zYlRdI+MXotZl5FQgJDJtzW6qHcVp6KNnMsghJ3XeNsIaViZORacRKm6H2jY17i9W0jdm2iccXm7i4WNETx2FU4OnpmsrFCO6QlygY1N2F+yzeRISA51y6eEQIDsoT0RDgNLaVQd6EdQ4wZMg3qHiTMFh/lF0I9oajVYPW7PHhEBp6wO8Esak41HCEoxf/3ZAerplGAbLE/lceOKZxCYBcyWbMuSMqEF2qcBNVr2DEjcdUMgXmg3fZyCBBacxXy1giV4A5Imvkfeb8fs2583Hm1GGsFsuYHR1TXGAwRoN+rBYLfgaMMtlQcLBM4sgpi5B9yNb/R9l7B9t6Vmeea++z8z7xBiFdCRBIgEAIIUBIskjGYJEkgkkGBIxtDHZ77K6pqZouT/fMVM//04XdXV1T0z12Y4ICAiVAYKKwyZaEhBJGgFC+6dyTdg5Tv2et9e3vXtPt6VN16tx7wt7f937vu8KznvWsbqcj5hojDJjZs95pW4sx1xXIMC1b7nbkyKZTBEGr1mrVbDgYyKFlPxjRK8ZD+6pRtc2x2fGdme3s7Op+hyJIUIej5klrhPcsuVRKDDOM2iWv2dvZUjaAYey0mk6AmKKAXROzbm1lRVRuFBM4O8z3wYbQAI4w6W4OYAzSxanTU5VZBtMMuS2CQtcP9AF4jLgm+uZ5Ov15rh5COUs9Z/JIb11gb7uYKFk8KuVQ/rFhoDQuxNnv7UktYHW5Yxtra7a6Qo3EM7cCaosC+7xCH43/eW9kdvzE2PrUMCs1Da/c2uuJti2tPpFrXFuG58zeYC+yV4rx0AQiZBP0aoXtTAIAiho4JX7Gp9fGCYRd3TzthOqSBatyot/lrTmDnEvWpXyGULdQdie2ZbR4RMJQIC7A4GZuCztd7SW9R4+sxjX/VpebZpOhrbSWbPPw4/af/uO/t0994q81q+Stcjh/KWSpcsVrXz7/++/8wPoDs+7yqv2rP//f7eoP/551VldsPJvYGOkNEf89dcXmzGc0K/pDrlRwBAuBuDSMBXTw35LdJ2otqU1jrd0VOZbO1xMnTthyt2utZkvRzLA/sAmNdtLDwiA2RLsFtiDqoJmOKGdlpRtQwdg2N49r7gNfb7rpRrv55pvs2PGjtrK8Zv/63/xbu+SyVwp+ufPHd9vPfv6wnX7GmXbhi18q2Q7eb2Vl2aZjNuGyoszZZGzrqzCw6BJmxzlNtNzPw4bxyCTrVSez0ZTVBK37pGJmaQ5MuX5VRKchgVGwhmIfF44uDpai+gXjs/A6/gw9csXhHBlMbW/iw53ccHtUyc9xQET/FKMd8gjHGvCNpMvNh7JxqHZ3e4rgaijIApdE/cufK3UR6kHkVR4xKaMEzhCl/Z9K1HPPGd1lBHwypOk9AAmxJW00143/8+/sX0jKaNaRMKiQGGBnNVqOkStIUj8RmZ5DTQkF5uvkNdRrFPOXvc4zm1pvNLThbKKRDaPZxPooEBBlrqwKApuSPfYHGj9AlkKGJuptMNcUkVMjiPopWZJH3iNFsWDpNLqyFzEya+22dYGtZhhdcPaOvqoIvETtB0gOaSlvQKZe6HUh2hsmNpjX7NGtoZ0YID0z8AI7cOrY5fyzpuNIAZlNnM7Q5KL8OB70xKYji2Pw3GwyUqYAVAy7bv/GmmoB1J1Wuh1rN6MG4hqeIvBkJ4tn/FPZhKzw15fq1pdCAbVaan3eTCodPNGnh3I4GNMkBjhcS20FKrqrhSuoC1vEXiWTBM6t1LrOyhy65BHXjp1Z6XqgudJ1NWQNcIRZqKDLqcLzSh0RMzkdetX6I7MT2wPb3N5VbUawNNkI9TY1P5P9e/+V6pkiOmDDHD+BvCC6cwQ2wJBAwgMU+2P4WtKaZXs1/qTls3pKKuvea+bsPL7yQV9l1jjze3Ju9Ya3uUTDbtrglOvKFgT2H9fVaZHRVLUnR8OB9lWtMreVdoPNYMvNJTtx5HH7xH/+v+36z3zS5uOhvf2tV9lffvzjdujQGVZ53atfOv/hj+608bhiB047Sw7nPe/7gC0167Y36GtehBOTvMgLq2g2ZSP7mNFqlRty2GshsOfpoTDG0khepfFBCZSRkK61y4FkZd2bEN1aYmxYcA42f0iEyANnRkW33bFms67C9vbOoDDu4/FQvT4cEh4sjmh3b8eGw75tbZ2wr3/9a8pyHrrvAau0mvbud7/P3vjGq6zeatuXbvuy/fAf7rALLnyJxmyffvohN7otmCx8bSrCJMXcWFu1CqlkFR6+RwDpcBynTmZPaTxjKWXOKudSw6fmlZOc1CrTcCc5lHi9kP7I1BhjlPpaRHuCCZKJkxI1BQPLHZxPcB3pgPXGM9ueVawPthzSLAnp+ex2ImlXYvDrO1W2nKZKd/j8/s6uZ0k4HA1YS2gkCuI4HNGBKyHVT7Q69oI/95T1Gp47hwM6ZjHHJHHqSNMyk8m+MEFsoSxcJhrwulnoLsOVDoGixTaSw+FApkMRzyqaCVO6hmj51CwzHQ7XSHazNxzI4bAjyHQwauxrsHcK/9R5DAeH8wBTl2MpqWTgvokYNUPJI26x1oAhw+FoUNhsJoezDK7Pn1MnW6oqMMPpaEgY2UjUInBAcgpBgcao7uxs23Z/ZI/vjGwvxgl7C2R01rO1Iwt09MAhanaRm1E3uj7x03vtxLQjUGFGDOw9rqnTthkNrvWa7Vtbs3UgHmwJ9N3p0JZXO1ZBXl864t7U6hvOWXc0K7pqPTRyr/vJhhDbS+eHmUhA4R6sqk0jVAYw6M2G11n4jC3sE2iVBUys1nCHIzmlODM4y5ZUIWiCDTAGH6hprMHA0zosWa3VsN4Qerw7naeOHrdfPfqE7RBYEFQ0Wtbudq3T7WqPMz8HxCVhYYJ69R0FyMFzVQYTvUJA1Tgb6oGsRzLOfIlmCgi9qT7Ea2O2kMPFNGyPlH37eXLnmxkOz5d9eRLrOIkXoXheOCzqiFCp6WNicikOE9o4gSMQZLtu08GetZbmduLw43bN3/yV3XzDdVaZje3tV7nDOf30p1nl0peeN7/nJw9Yrd6xZzzzXPvzf/1v7e3veqsKyZvbPesst7QLClE+rXng7nJAYLyLRsuTsKFSodfrECc7HGmZpYRGPG2frVKGgbwAzbdHg4E99cQT9tA//swOP/mUIrGXX3a5IKBDhw5Zt9tx3aqKH1aeIvNMyHYGw74dOXLY7rrrTvv0pz9l3/727TKMK8sb9tznnmfNdtd+8fCv7JGfPWTnXPBi+9i/+BN72cWXCNvn2jX5UXUZP7wwNjDyefiSJCADFx3n6m2Qs/Rso2Di+YnRN2Vc4mflNUoWVeK2ypRibbLRzwvKC3xeyglETfo9cHdfR86gVJ6DdUZxE0feo7DYaBszaTCs1FzyGhP19OzBcfNF0TYLR0i9NLX+/C0EjHQ4QHHcl/pAYnEgwHpHes6sIVrP119QYzNQ4d4Fk5Rozd4n4fCJ4J5QGuA+M8Mps+GS2ZYkkpPZkBU5HDU9hsPJ6DgdDvevGmDI53gAkLUQivmwHyfWo+6DgwA2DIdD1JhtAZILgQZf8UOuMdTRmCqIR5NPp9ImVH8YTbWDfmjxOVONgIdoFqPM4acPYzbsK4PQvPlmQxg7cJYfp7l1262gT3vPEpg8UPPWiU3b6g2tV6nbaO6Oxhteo5EzajhcvzvscDg669EDVIiJLhqbMwsgmAz3pWI8Rny505FD5Dokcjmf2Pr+Nb8+1oWRDeqIr6puwrYhoVB2LbWodCrBRuN3JIS26CPz2mOqn/vPoe4KSoWCDBNQe7Wnesto7JkckGS32436RIwKJ+CZUhJYsLfS0crgW9Wa7bbBOwLa39zesSePHLWjx0+IMNBqd219Y581mi1l0Oyl4YCMhecaGngKDvx6RQ6I4X8Z5akGLYczkPHM58E+5lzUlPX5fswGU1fEiN42jxOdoZkN2kOm8HodlPVWFo8DwZnKWKEd5/YqkSqej+ZEBZFlioTVFOFSntXMllt1G/d3rTYf2/EnH7HrPvVf7LabP4+XtrdfeaX9+7/4C89wLr7oefM77nxQxuH0M55u/+u/+T/td6/+kNWaZr3h3Optl7Yp+m6k7gsdxesHKrIpYl3Ik8jIRbNdRp2nOiJfh7lP3MTphMPJYWyKpIooD9bLkp04fsy+/tWv2XXXXmP33fMTpdjPP/9CO+/8F9q73/0uO++88yLNntvRY0cUHQKxUdD86U8ftB/88Pv22GOP2t13/9juvPNOm/cZ5qDuN6s1WxIsHe717Xkvvsj+xz/7n+zyV75S0bsELkN5NhWB+UM2B8XQ7LHJOhbYqjZOyEn4M1xoqBXdypwVGE7RKZyGrAwfJTkhex98bf3TcWVGeHsWVPQfqBocuId6lfyzKFoO+tbb66vHZsr9Rdd/UbSNEQSZEfiGXlDH/fo8E1WDcEiIJPQBzVmFdlQdgNXCWKkGzoRBYCcah4WNOAMsDbn3griD4yP7ZThcWZfh564+PTbEQTM7y8wvm+f4f+6/XNs8iM4CnFu/1/fnFH0oeXC9nuKBlCLAaB5M4+AR5tzaja5qDGQ4OJsZ0bv6cxwX17XQ7AqsUWXWjUNPOJCMYoEe+wMaZt3hUCviWRANe+RNAZ75OTR9LokOzv6CRUUNhRqNIlg1b8ZwN363pBwgDazZVLVIyJMNd4sAACAASURBVAwEYvSAWKtrU8fMBVdp3TXHyOtluV5eVHbHQrbj0y+XBEEV5BbRoGOyr6IoMjNsjhttrkfgqjavjzfurrTj96rWhs0HTNjpqOZDMEXm4PvbAyYuGScEMwwoC/FLbFOOnVC9jXvBUSo7GimbgTyibFXkGAIuRFep2Qwkd9Nd6XoQGZkaa91uNVRjk9p9jAeX/E9RJqhavdlRhrS5uWWPPvGkbe/2hJYsr6xbs9W21bX1RaOn9gKBElmr76/2ctdFZiW741mvOxPIF95ELMZZZNhJbxbVXGM1PHLNsRxJ+dZzE7vSbVeSPjKA4j04R9QSuR6xI6mvlhwOe5z6uGx1BM0qBQh6jQxHMO3c1rotmw17cjhHHn/Yrv/Uf7Ev33qT2bBvV155pf2Hv/xLe/rTz7LKpRefP//RP9yrCPjgaWeFw/mwNdqOSc4qdJlzMTSkuYBTtUpa5XRoinZsBve8nlarqauk+FwmFJQjRDIFWDrSZy0oZ5G2R+MomYpGG1Sq9suf/9w++YlP2Cf+6q/s8JOHbW1jw7Y2d+2sc861D37warv88svt3HPPUQHzm9/8ut314zut1Wras551tiHf8/nPf85+9auHiwcKXDTc6YmCouJiDIz4rSveaH/0J39qZz3jbHvoF79QOnzGmYccJ1anPFHTQMyjxlK9mIdeGGiMS3Rtp+KAQzipuLCgro40cS8hSd94C8gsxuAq+lzMEiqaqbURxgVriEUEMhPM5MWAmF8E/3/idEwZtzhw9A4QJTUaKvwL46XYOnQ2Fs7CM6yMwtwJnOpwMKz+N0SMHPiQh4kaCg5HTWVEcwyFmtIJ7dkQzikdjpg3Tdddc+kX1+3LjCVhM9Yi15pD7dkZ/TQnN5BmppQG0aEh37dJkd3b3StqOBxmvXbI45QVCnwsw2JYnhMYptZudJziChsRyIqx69RdQs1Z1x44epHZwDrTxMZkUGIUcS5Ta7Qa1u50VOjAEABRYQRxVpwXkUTUg+RNiP3ejqBlHJCfR9O+LCR0JlPBWaw/MBbOGWha0CY1Mp453fAzdzKZzVJP4NrzoxipFmrYaMCxX8gQOfAKMGdTOVOMNR4FoypNtsgQQDQwVNwX987ZJNslAMERMYCOOs9yh5qtPwsyQwQm4Ce5iCxBLoSUsfVGI9ujbywidK9buCEnEEKWiKyG5wMpRkSQoAt7wEGg7CNVC/RAapZzZWIryx0x95Q94sBFL/ZAIc/oGNrzzGxre8eOHt+0ylLdTjv9DFtf36+WD84k65jkqWwEpw6HgW8COUopnPVwYVcNbIPAE3NvBBFrcrKPJs82Aw8KXFon6zDsIe2DSAD0tymijDMLVQPBadFUjI2FYUntJx1Osp9g6QphoF4evVf8WzWc0dDqwJmVmRzO0mxsjcrUjjz6S7v2k39tf/vFW2y6t2NvfvOb5XCe+cxnWOWSl58/v/OOe8VJP/3Qs+xf/fn/Ye941/vEUtve27N5ZWrj2dgmM4dGlqoUVqE/umfpdpreiauIfgGbeSo804POh1um9ymqXKpYW1z9EIlLKDOKk96LQCZR06CtH995h1376U/bjZ/7nD315FGr1Zes1lwWvfCiiy6yZz3rWfbSl77Ezj77mXbTTTfZbbd9SdDaG9/0Bj3Mb33rm/boL37pRrPBTPCqTfojYez0nBBJLLU79v4Pfsje9Z732rETW/a5m26yc57zXPvN33qtHXja00K0dG7b29u2urxq7VrLatW6jELZOCoFxcCV6i58LzNB0cPFZhp6KhvR9EkRdEFLXTicTKkVsVeAUnyNXM8Jh+OqAHQ2zzUwD4FTJi469x/hxHQ60pQLfLe8kYEciP5Yj5STiYiglKh6qbfZbnmRnYNPD0IIMzrF3B2D9o2cDtRVZ1HxXHgf78HJWUmLuTaZpWThPw9SYth54NU8GoSHdCgJN3Cx6Zz4XtnhcBAlSBqQGplmuYaTDaAZIGksQ/Y+BNtHE0znS64WjcHstNWXg7OR9lpIjujv0B0jewtIQjTncPDJnuN5kOG0u4xEcKcrpYLIanJMAHmCT8wl8p/bksaCAlNN9Po8y0atofOpPjJlL/7oyrVGCTkDUaJoHYQBspwc2529Of6XPidIhA/GF5RHNlAjCYFSUcDFVnP4zlULvP9GEBlOFPUJHI7gZNbVteZwTsCGkA3U8T+bFz1SPEftXeo5sZd7o4ltsadLjEZ/TlMx1ehdUS0RpzNKqjABWtVqDZwHdPWGYC4CIN2DDKupb4reot3dHS+MK8NxeRc+XElhLniMcwJ6QL2GjGZ1bUNwvWYBwbCjqTRGdbtGnUP0nBsyYpqJBW/hTKSqHs4w5i4BX2W2CZQqp0QgJvakV72k1J0109j3Yu7FHtSzz3k6oQBDYML1kKXCmqPmmA6HPcEZw+EoaKI2G0MHeY4ELaxZu9u2Key0dsOq05E1qzM7/Ogv7NpP/JV95Qs327y/pwwHSO0Zz3i6VS695IL5D390j9LU1fWn2f/8v/xvcjiINIkWXavYZI7nm2pj4nDQH9K8+slUjVH0VbjDcaqe8O+4eSALKROUcXiioBbZQdVWYNUA6ogWnSfCddhUOZpN7NjRI3bXHf9gX/vbr9jffet2e/ThhxU9IS9vSy3b3dq11uqKaHpnP9udzj333GM/vfdesUhe/epXiWl2xx132OOPPmotcORqRRTVJQpxkqCgmG122hmH7MO//wf2yte8xn5wx532f33843bZK15hH/7937dzn/s8lxSfTG1rZ9v2re+3pRkpNp9Oz5XxS8NUKualnI2ynMwY2HgUmWMAUrm+kFlhGtoiQ4pMR46rMrN2iyZMLxBKCw2oSQ4HHBaLVPeJi0Mom7CmXLoG58Mm5lAtakMpBZ807cDCVaj1bv38SMiLtUyHMxq545lEXSYjsSCl+hwkmFPmc0OEqU/pzG86NTiorVn0570IFLKeVQ5YskhKTwPZTf4ur1MmB3ANZeeVEJvPsHHCAIsXEpxhWn0fcrvFdQVzj+egOfeirU5sOvZmPqwU8Ei91RQeTsbCuiQNVZAa2ZVaC7wnRXpY7baeg9hIDJOrURfIbJPsbuQqzmThIWMk2CqUylfXl7V/PEiAHUY07swqDKGMUzRzZo2AYAC4hnMpSEuwoXfAc7ZbrY6re0+8l8hxfJ6/D+sSmFr04rhOmmp1s5mcDbVU0Yxhq8XfktFoPwB/RauE2IFkhEyejAJ0ipYKcho7rZemXK5HAVNIyZBJ98dT26MpOXrNRMeXPBPPg/oie8rHq2BM6U3J3jBQi3a7aXPOAvCitBY90xBtXN3+7vQLHUi1nvjzS1gMEtOg35OzOePMM+3A/tPEvFM9c+TEGw6O2jmo0wgCokGSIH5qM0ZVSBJpLoIO75tBTtZzPCv0Rk9+ngQb7hPI37Xaor8sDqnsQ8huOV3cs/Nkn6kVoNGwZbQlqT9C0x4N/4nDAS0SS3M80XvDtmSPqa407NvqxpoNIQvAHhkPrDYb21OP/Nyu+cT/a9+49WbVcN561VX2H/7iL+zMMw9Z5cUvft783vsetPEYdsyqvf+DH7GP/fGf2ZSNizFaYqogNNGhHAnYPErAMD2AXcCRF3BRWRjPrZPansIjp2FgYdHFktT6bKwoyCViwktHMyV7FRXSv/3Kbfb5G26we358l/V3d8WAYUMyrnZWgXnhcYdj8b5hMsrNAqeKwREJJa1VPDuKX5OZHFIfPLpatXe+5732+iveaE8dPWr/8f/5T5Iv+c3Xvd6uevs7bOPAAdsbDFQ76LaXrRoDSYr6AdF+HHQ2TKbIvlmCbceBA5cHNqj7zJaseSkSKQsERpbDpmETEQVl1M4z6XYayhg0JjmGOhFZaUbILMUR4ZF4A6eP/PUuepcgcjgjNznX65vXP2HBKNIdOaRaZsx5yzX4cdCmo8Crnh2a36QKnI2nzm6SHlXNxSsxyM0WDssDknxvZ9E43EGElc4310X7Kvq+cDjpkPLni3uYCV7NrCiNv1O+/X7owMaIeNlrUWjNiDEne2Y9SqyfophKBLjs4o8qYFd1+DEkOI+cvZPvp8JwBBsp5IkhViYSTa+8r7KtaOTc3jrhUA7nrjRbymuES9boQEn3FoEM6gRFogwxBep0aadUORDtPdab7GJ9fUVsttQdc8jfx4DziSHG8AqSU/uD91DxwfutrKzYWFmHk3QQalVQwR6KscpuvB3ycwKQZ5u8fkbv7EPNE+JasQUxPdMzIxonXa/MpxkgEzMT2eXYXt+WKMqDu8XIbNUnEDkl25RM00RnFofMOcMRkUW2m007cfSIjQaOwnC2yLB8v5DR1G3z+HHZBj7J1IDYtra2nDVGZjYdqbmS0S60lYj+XFkSbN3rwUajsdfVIXBcOBpIFKwNxp86mpqpQ3uRdcm+Gu5d6xpjTMqQsc7kZCIGXJn+nLXKZFomPfrUDIf9rIzbi8G+/7DWUdpgD6bNzCA5ITWCHznmWtVGE87DRIQBMpxuvWJHHnvYbrnhWrvp+mtstrdrl156qV1/zTV2JqSBi17y/PmDDz5kc2tZq7Nh7//gH9pHPvonmtIHPDCZT2xa4aGhlutS8pIQmfnYYNX6S3TZNJiLWBj81dO+pJb63A3kEXziHo5HtUoNcMLYsKkxbmZPPv6IffELt9hnr7vGHvnZL63VdnolafDxzZ4tqVmPKMuVfhdFZ+/9AJIoF+HFow+GGFd+cG3djh/fFNzDa8FcOe/8F9ib3/pWe+azz7HP3XyLffP2b9v6aU+zf/Gnf2a/dcUbRHcEymlS6ALmDqYDxkQFZo3VDppu1LJUfwgohkOm+gKd2apfhTz4r9FzS8dZju7TgeNoyHIw3hqTHLPbKVEnrNYfungg8Jc0n+g5COehAVGowxTjbxfNkH4fzHAJg1xkOCWR02rFBqNBjHSmLkWG6zRvSaRI0HDiGxuDRQ8OFNqgrYs9pwZR7wFK6qZDFt7pnqOh8/7zWSaZIEceJCRZ0EMDlkiosNynkH8rBxqT55zY4NCe02tdL1BZARlNNI56533KK1Ws3iBDdIKGHI60wZx1lrpokiIJhyooNXTd0pHwM/p+fORHzDYJpQxBTVHvyQhZI6A5QzRlqybmDjtrYaLjRO+UswZdBdqfjUNOck706NSIrGHGAYPFCAnVcoA3PdqmRsQzc0htrqAO+jZZGjVH4BXuV85S/VU5UM9hSPXoRAabgYLXM2sKZDhMIhXUMIIMmvMOUT+rHrCmQGY6HBwQxvro9o5VTyJ8JJnFSQPHjm/qbPAscjigaoV0zNfrNtzbtcqcNaaLvi1HgwOX06K2Naee01VwiMPa3NxUb6Cy1Mrc9q+vCiVg1AktAkBcrC+BEA4HuF6ZHPZOUzXHNmWteF60fQgWW6hlixgTaieeHcZQtyDW5N5LxAH2WwZsyTwTyywUOQoSgZTUnYTDpxQxcK7hcEQ6iPmzCj8XchXugEFrovcHn6TOIS4PHcDqzGajvtXmE+ssmSC1m677jN187afB3uzSSy6166+9xs484wzGE5w/f+DBh2wyq1ujuWbvu/oj4XDmggeqdSQayDxIuVzinywHaM3FAlwGtRyFZrScUb8Xnp3t44W62JBENTgWahDBbwcecJyYZrWK7e6csK986Yt27Wc+aQ/++Cd6z9U1un9ntr09ktEGlimaWWKQlL+HY8tppOTFYxPzQxZwpdVWlzXPdnllxTa3dmQ4XvDCC+z5F1xgD/3yYbvznnvs0NnPtj/+039pr/3tN9gMjS5ldy2r4uym2YHtkV1CamqEwxEGldbhG+fB88E1jjROuVTbiQwj17PswPM+Mn3GMU+nsIR8TpGTBbwXQUpIpL4U8UPLCSfk0jVpnGAOsQkXBhHDw/VkjQNn6tGoF0DLg77YcHuId6qQTFEV7B1arQcjOBwOqRewgRwdq8d4YSzB1/eIBCNLAT5JKaFy1pLOJ9eJ/2d/jOTfI9spZ0CJg/M3ihqTEBC1mDTQOBwFTMLpQwU6HI4rKwSsFgoDSRxQ9Mf+r0DmwPh706gk8ZmGGEKlJ0WfGjDj50DXFSobQCZySuwVOWPfRzxX6LpSaqbugDEPBXIZJdZ07gw6FY+VTZa01JBTKTscwWshMaQ9ANSC0gFkjVbQzb35U3lO9H9lU3VmOPwf6EzwD6+j7n0XZk3H78oE9J0MvaYUmUPuXe1rNtAUuxWkEo225rtBJJJumTswHwPuwpiuj0bfy9S2pSwSUjesZxb0nTpqJ7a2Q8E55JpwYJr8SSa1JOoTmaOXBBwWTzUKd7ZepOdjZ2dHDgc4ie9DOT/rzNPlJHE0LvLqCALaaiBAK91l1WwUaBDEUJjn/EPaoM4lco/vwcxOtI9LI1MycHNlFhy11zo1eDLg0GzQzF4jrXOcC5wLmmr8LAk23C91qmpknGWHI9JMqKSwHl5vrzk8im2JUdQwTisNssGKVUUYmCnDOfzIL+ym6z9jt1zzaxzOyy+7aH7PPfdbn1nB1ba99/0fsT/8oz8VVbhFh3+3JVhtOqfg7PO1fSOCx/JMaQL14uSp9YY87PnATm3I0zwQV/yLLuHIbqpENSwuRbk9+8cH77Pbv/E1+7vbv2m/fOhnNh4MoqgYNEkJU0dvS0kzKqOBIs0sDWlTxAypGPgr4RQZHTIm6edYo9O19vKKnXfBhXbFm6+0l112uTW6y7bTG4rZtbqybhPmYcSMF8e6KZZOXLYnWDZpKHlg2ghhyCRzISmThS5dZoZy5KWejzIsuahxOBNIBV1lC04lhyiglDHqTV4c8yhR0ytDakN12RmNZV4H4XolYhl0ZmocwEWCGqQp57IuLoHDfnEWIxtPNPkqRAxvjHBYxw+vQ4s4K2+uk+IsGQ994sEi4vVkmEozb7j/RTbis1USmlEGAdzwa0RdFw7Z92V2Z5fZbX5AHVJLh5OEjhy+lUVYRefBuCuTOxRlDxFIbOraVdfJnhpJ+GR0vhDXJIosmulqNRvs0SzrUSeLg2HIe8TAY9xTzkkaXlGAXzhHd2CqoYTDyYDOWYtuMLy+GmymgDt5/eqSs8T0vDyhcH2/KKj6ngCy8nqGRmU3nWEGVduiHqVAS4MZc8S4N3NTM8ExYvSKzDzUmrEd9QpUYCfX6ByyK2D8hb4XjkFZZ6qNB6yLsVX0DuEhSDfpeMiXNOqBmqp0+ELpPubV8Cx5ptKlI5CK+nJmE9njxbpCn04oUMYaKn6zaRsbG2q3WFlue48gTgaqtSbIugwUz4TMyftlHcJmdo3TbZzoUxG5IMe6+JkvQ68EgLKtTKmNqbLukCKbjpHuKhfk3KdQbOG1eEXZH0GdrrzB6+m5MoFtMnYiRDhoTIeQklhT7rmc4aTD0S1V5japkvFWbWk+sXbVrNuo2tHHHrYvfO46u+m6a8z6eydnOC//jZeo8ROHU6kuK8P52B//S7Olhoqg4F1LdQrQAatJyTamDE7oeA5pBAqo5bkj0RxHM1VhLCOSzoPNQaLxCMeTUJpkYiTNQWYwVVMbWc7Pfnqffffbt9t3/+7b9tDPfmq9HUT2fOxOFjBPNtYONHMQCkJD1JJyQykzURNdUxIkfBBRdrrLorZatWYbB59mr3nd6+2Vr32d7T/9kE3pQULSZGXNlpdXhJGDiWfGkhmMMrnQfON+/dBIdjsv0ylDpQg9a0vlrCZZaV6kpq+oLyOezj0NoGc2jsUrdiTSCx0nh3zC2UVWqr4dDMLYO5+TVkyky7U6c4o1oVPe9Zv4G2cuLRxOrYnKMU1g1IMiKo6WP54vEa5os3KM4ORExzCogDmAa93x6JAJdlt0QnPv3C+QHwbR57Y4xp5OJSfOlrO/dNZpQAqDW3r+vlf92ccpL6AyZQyqEUahluwFWKek2eY01FnhcJJIwO9kdqNe9IiOc8w1BzmdA9fV29ld0L6pyTR9Lo2mWdI4SlYUQrBAakgr5ahgKWmF1l2ZaJFYv/Z/wRBcYPK+z7z9oFavWK/fk2F1iJy19cwIZ8H5hQSAgxHpA9irEVJSGH1qPAUU6Q5Nz5U9kQPHcvR0SKgoe/NBBdYUyzObPTGkjngAbCaFuAgyQg5Go8N1bmbW6cKS9OxK5yb2huulTWJwoPcRkoHwoYy32fTOee43SBUZ4GUGzZocP37c69YBC3IOWBNqV+xjp5izDwZq/oQNGlpgHkzmNFfBtw4nqztfjdxVm8w5P5l15nCzaLJEebzd9l6aEqSWNPTphLrdYtpnse8j6OZ8sxdUExUKsXD6aj/kOoBVU/g0BuBkhsP7cv4UsIe8KGfaoVR169pgjpRVRfWbhNRo/Lztps/ZFz73WZvv7ZzscF744vMEqU1nTWu199nVH/qYfeRjf6YZKXUYQiR96vOk0Bz8fZqtKD4P8fbIvjhWW4Y+MqtYXkZryml8GHWMs4TkMIghxKnDO+VBubMBE5SW7HxiP/vp/fbYIw/bA/fdbT+97177xUP/aIeffMKmQ+//oSwA9JbZhRMDItuJxEfF1TKdMFgfLq8UB1HQFsyhZsHjX9u332qttu077XQ78+xz7MKXXmwvu+wVtv+009Wlz8PmIOZm1wMluoooIumg+aDlmHIQWGQ7tUbrJFZfbprMzhKO5Ps4hbLDSTFC1zTLKYVxqII1mIrHrkYracUgJfi8muHYNaS8NuF1JzKJzGSEKauAzIyXlD2JGSsKuSnmwqKBMeDd6sCtRK3SXIo+FGlUVeYhcc6aIWA4lPMmBMyxzVyHnBRysmDsoSGVjjWdR0bxYojFR8JoHulH31OpfymdVEI/rAcRqLTigjiRkbpngovsIKGwDAp4DaJn0CcZpICN9fcazeCMP4rorjjtNPGs76Thm0iY0tEB1ZH4LAq2UaDH4Sgjh1rtYwo8e/a6mQyPmEje5LcIvGaFcKrD2wuBXe0vsk5zeJLgQo241PpGE+niwVDDsGL0Op2WBHAVkDFqAcVgomCkp3Ist+pfkXGFw+YZprGXNp2ypIju56gutHQfnGFeByFQMdXUe0fmMFxo3Elt3AVlIQVw9a0WEzt9aJ1H89575sPsqF964zq0ZW8KdSgbiK9Zp4bh2QIfmSlyxqjTQA7gTBCArq+vay1wVPmsPWP0Z7fX60vaifEe2dfnjb9OgHGWIjWqGOMteBVINNTYI8vN/eUZX6piO7W8IA1E4yX3B4Err79wOARvEsz186z5OWQykQTk3mT9GFnuatgEqD7sR4SD2CtZksjGTxY3VQcqtaoNbSIEbD7si6XWqs7s+BOP2N/ecqOcjvX27JJLL7XPQhqghvO8C86dP/jgz83mLWt1D9gHrv6o/cFH/1TSNjVggiWsMikWRcFUjnXIZDjwlFET8yKdy+g8D7wbMCcNyPgEfp0RKXikHpqgJaAHjIWzYWbTkX3+hmvth9//jv3we39v4xPHPUdk8FS1Ij2qYR8qqPdyZEHUIQFPJfl3ZhjJunDDlMwBPyA4JVJMipj0qZARtJeX5XBWN/bb05/9HHvVa19vr37dFdZZXbfjJ7aFoXL4iIb5INVW9J19Aeq2dkYOH2D1GDcvovvBSC541iHK0XkeDneinqInlCSjqfKZZxXCg6NIX0RxSKQkfBcjIFKZWgabjv25U5TlMEq6bVmrEcTl1JXCkOXGxQJODCPgGQixjyjiCKoCu0bTm9ZDmTHabETHGIu5okHqYfylS6f4XiCyzlpfOo9yBpProhqYGk09k01Hnz9P55S1xHQGi9f0uE0BUxhCvVZJS42I1p+Vv37uczlGyYE4IaNsEArHltNAoz4k4kEQCngPImyaNfLZZ9EWR5AOQnBpBCq+5+vSEpRBYoXnzOIJhlo2UMd6AJnliPg8Y37veSZgGXm9SUrRFP+jgVd9WKXu9sxMV1aXfRQBUB+EBupO0UOmYEP1DIe0NF48xi5AWJFaSThjQXczs3Zj2eYSOnPtNUZuM3vG1a2djbqgofusGXpsCIKA3JfmI6tAbBIs5YbSm3QDYgohT4fVvFCvPhzVJRrGKkpiP8bQU6fB0TIRmK8HDhyUo1lddZn/JIKoXCCqt4+0AE7b7fXUhMq8KJ1JFekXZAruqdXyJl31GZFdETBIvR1758xOBVfJxNS/PaNIZCj3MfsCnUeHsZ1cIIcVxA01f6p/yQNKh9vdVstGUPAXpEaQH5PlSg7H7UEQGiLDUf1G2RqjSsxGzGLC4YwH7nAqM9t84hH76hdvtttu+rzZ7o4cDiy1s3A4L734/PlP7v2pDcdLVq2v2vuu/qh95GN/qlSvhRx6A4yU7GagB9YotJ5cGK4aEE0emnQ4GNKEgTK7yHGvaSBY5ITkNGciajcucU79YGQnNo/Y1/72NvvWN75qx48eFra7s71lm0ePiSHGA9QIoIBiJmxeGTCK3b4ZsmfEDYEXRNU6p2arltMlQzZfjqPdkf7RYDy2/ac9TVnNRRdfZs8893m2fpDshp4dGmUPWa+3oyiGexXWHc182jQUNpk4Guw0pN85FZreFxL+vcGokJ3IrCaNmh+OkFYJ7bA0qulwGo1WUcdwuMsj/mR85eZKI3hSFkqRlA6riLDdUadjcWo59yQIEvHEqEslzOc1X59d7zVGd35+ALwxWJkT7kXGBvaeKwuTTYrGLUFRf2Yq7Ad0pTpYwB96v+gpoLieUVcWk/k97iGhUu4hiQ65prk/MwvIor0oySpGh+J5MZvF/WySGNLh5FpxXxq2hbEI0owOZxSt07i2Yp4ShjjPQ8KXrAN/XPRBqRbnbMuMbrUvo9NbHe/0T6hBECotXeneG+JZQ1DQkQ8Kw0JG4hMlvZfDz4PvD0kEhWwP8BHd8jvbe3LiPkG1ocbtHD9MQLa2vmLra6tyONQ+WqAXgtN9tDaUY+5VAUCqj5MJBQsqYV+/lrmtrWzIydEkCmEgB595u4rXsLzZEfVxZ/KJMk7WlIPFAwAAIABJREFUzTbTxEonwaS6N9mMgoO5F/q9x8+1xjITUrMxTa61uhq4OZNkAtCevcbh8BOZTc5KYo2OHT8uA44axOrqakEnJ1tHn412BNiuOQoAejxUHu6H7JTelxRR5YyIYZvBXCrFq23BYers30uHk9mV7mNm1qXmGghHBqY4XTkbZcqBMgShQ82moWDAOAmkkQpCGs45RhQoMM19IlULb9xVT1e8Fme/PxtZvbFklenYarORWGpbTz1mX/vCzfblm2+00Ynjdskll3iGAy368pedP7/n3gdtZ2jW3Tjd3vquq+0DH/6odVbWZciEU9INP8EwVpSKYoxpDPXoayDH4AfRowrBbVHTWV5dlfGJYD/UjDMj8huAxcSmGQ325FC6bXp0pjYe9q1Rq9ivHv6FPfbor+zwU0/YAw/cbz/4/vfs4Ycf1mFdQkiUPogosp9qtD2DymUkM3JBzYTg2DREMszBkLIBEBvRCwen2bIDpx+yiy97hZ39nOfb8y64yJY3TrMTewNlOao7CP7z4jAG042BRxw+6TAkIaJgm3isDHu1artAGcHcS+quejiAH6M3gN/lAKl7PZybRznetJoNmWWnn+kIBjOzzYyCyqk3kIpDLZ6BZs9IRjf8vUdWfk8qIKrBznFnNnBmrSqcRwNsrge/x+wRHIU7v0VhVL8Ts3SAhHK6pQ6VYFs/HJpVA0WfRsQesMVYRof3k2x8ZAm5Tt6BDVrnmWTeV+LYRQ0IGBXpfDSsInothp+FwUnCAC8oSDMIFlqfJTrlazYYed1GTDecSHR4qwYUPWGsuYrkUbzXNdN42UXaxKVMVIdBf0waaBgm112TbpWaMl15Ol8DowAkKo5IsLnK0B77GbgsSSsZ6HnQkVEuvR6IWfZte2fXNrd21SCMQcfQ0seE0SdDHeztWatZswP79wkNGPUH1qqhoH6ySgN71PXtfIBd+f3T6Of+l52QNBIBJhR6JyRgBFmPfRvrQh8UoEQNLeFXjRb3YTVF1O5QYWhOV8yOHDmiv/MAwen3rC+BJvsHZqrqPtHHhGFXzbLJNURDZThP4LLc8ynFBUM2EQY5dq4xngVGH0abpogyAwlosg2E6LR1ZTHBcM2sm+tivRBY3dw6YZ1WR/uqQGci6BPLjkxXjtOzE5EkcMpSZMd8e51WkkWRrQC/4jCSpdZs1qSrh2MGGsdRJjMvz9NJ5QrOezAiyXCA1CCddBs1q4wGttpcsuGJo3bzdZ+R0+lvnbC3vOEK+8uP/zs7+1lnW+UVFz1v/uOfPGg7ZAtrT7Or3nW1vf/DH7HOyoYcDnpCLkcxckUBGjYbTaWCGtJagerq9QxPN73YKlos8xradB1DOnBP7vL5UTjnQY7GglkAhchq6prjUbFRb8d2to7bk4896hHMdCLhzdtv/5aUnke7dLmu287xbZC45HwUhV9PHz0ddZgkWF+ZTocxwtmx4BpFLIfjmY8cTqOlaZgbpx2y555/ob3pbe+ys571XDu6tWvN7orw+VaTWlQ4nJAAFxuNqBNjqUawuIqIpmV4iUgZoSC82a8TY8F10/ErxQJk6JEJKTscYcRxECR171FM4rtlaI73WUYcMDDq1CdbOGfIiIticmZIHgUv6mIJi6bh4GseYleYzkIsHfgeNXsU3SiwdJog02B46u9Fe6jUup7oxi6aHNWLgXLCWIcj6x8pGcP/9f2Yh5OZdUKPhXMpKU6LBVaKPkkPZmOfp8J15+CqrO1xE97lrvkcDmtGv4wbeBxOQ71b6HRBcYc1xXMVG03GJ/LpomnTDYRXDebW6jRc0BHDG8oE7AMOPdkMTofCNNpVTov1pjsZIN6FeEsUW3GevD8m2JK8Q2aYBfKQjcWhT4iBR8ASGq/qEHsD24OmrkFmzlBD24zfc9Vn1C2aTgWezq1Vo5/FjTfvi0GWXltJXTtZgrlvknmIga426lorrxm6bqLL8zt7lQK9Bj2K3YfYrrM/M/Onv8Wh9IQ7XQ8uP/w9QwEj1reAPGlkh6RBBgUph6Aohtsx9yUhWWVrMf7b5+jEWGh061qId2aw4GuG/chzqEwuJIcQJUUsE+ejZ02fG7qBkZFxTzh4sif2GsFNUcMMBiprVgQXUp+IhmXYegSBAbWzDz3bdiV3OdroOfPWEIex252GdDKLunMEzkm0IsMVmhIwXK6rbAUtDm1YdmPrsh9QHqhXrL95xG6+5tP21VtvsuHutr3lDb9tf/HxfyfpscrlOJx7H7TdkVlj5aBd+c4PyOG0long3eFoRCwvTjEPOIS6jSJrZtMoMRQsItXcoA46dQzj7YXEstPJi/Z5Ls680Qx0jds1G/X37NFfPmSPPPxz+8wn/8YbsyQVPrHHH3vUHnvkES3Y2vq67WzueIYTB+5UCKX8/TS0ogSK6gkl1qQo7RhnjlpdOJzd7T2rre6zy1/7evvdD/6eHTj0TDt8fEtsNTYEndqaCxJc9SLCjMhbNYDSiGpF5CUKNyk4mySzB34m5dbY1DgcPjLDUU0mcmDpM4mOvBD2zCwm8VzwZ49sA9cuMa2U5rfc4OehTaeQ2K0gwXSkpQJ8GhanjbqzJKMQvFVg+jBwfLO6mq9Td1PYVe8V/ANBB4FVS9hRyrkOa/CQgN+8LkAh2It0coBRm0oHKUeIYcpsjBkggW0TKSqLLOjpE5vHrBZlC8os2QdOC+Z7RPmKqMWg8+ydrx6Y0M/RlYzJ9u6O5kdxCJEZVD2mBEGq+Vl1iwUGngdeMi6iKi9YcWSWghhTRiSYiRrTHA7HszgfTZ3PLdchodE0FgVuHz1VvDY6WgR7dM1LIkj9I2Pb7fX1iSPjvVaXV2xtdUU1lvGwJxq9qz/XbaWzYu1WV4aS95TTLrEo2T/lKZXs43RI7JMOTNjIXtDmYpHkbHXvDlNL6TpgwXQ4CaOyTxZwqqtHZLbA9aACkMY09zl7F0OqbJXWjE5bzl1OQESglvpnCEZl8DUo0Z2ahpuB5gQ9tt1ZVoMnmTfvR0OpRpWrFjlSVkuWQ6TN6wGB+Wh05sgwsqGr9SfD0FlrkFl29VxZHwLhhUZaDJKL+o4ISDG3yJuOkSHzsdrYafXfUOeOepwCHQJCnLuc0MRabez5ondLmXhpDlIiHgljJwoje0SA0GmKTNYB8u7v2UrNbO/YU3bTZz4lh8P33hQO55xzzrHKqy8+f37XT+63rf5MDuct73y/HE572TOcFh4AQyzJjaqL/QGbqK/DHY6Ymwyhis2mVDoiUDGRMrPhhMj3eIqoCK/pigOMKe1oVvbEnnz0V/bD733H7r7zR/bdv7vdNo8esRkPLfoU8hBRoKZ+Q1qaB4rXzegiM5yM/nUowzFxoNnYiqyY9Kf5OU42ENtFVMi2or8zznmuveO977ffvOItNq+1bG/EpMCGHds8Ye0QL5XDidkhaViyjiO1X36mJsMF/IHh29rddTZNKXIrBPegwYKVn+JwiKLkRELCpGCzFPWXRSMu95lQShol/i+jRXGx5pFR1ibK68i6FQ4njJxGRtOIR7Q/GtkuI5PjeTpTzrFznxLp9F6PEENXKlL7NBjoY2k0d8h7JAVYciDNpnByUVyhvoYQqMOzblh4/nxk9sXvAOHpZ9F/4tmuj8BIAUN3dpp3XDRa6j2C1KJm2dlc1Hftqag1KRMp+qiqtra6XxDUzu6u7ZAps5dwOpFTy3HEjJNUayar91k4BD4835ABEsvMNdYweuxPjIPgoHQ46sOJTn/VjDzCLz/bfN65Rvls+X6+tl9XTedOLEVRmU1EDhXMNbHSAyEkYKjb0Cg47Pds68RxIR4IhKIn2Gx48CZyRUlIk7+lJiIHEn1KWWdT0IVD6bQLEVMX0IRmW3OHI3iLzMlrgPyMZ5F6Y9wXDlMy/coS3OE4KcKDlbwmv64UmXWnSLay1Gz4tFcpZgPRuZNjwCPGlUF1gpNTLotma/rZFPQ40YWAg6CV30G9PIM47CDQ197Ong0Zg6GBdMsa08xaoksGJLa7syP6NVpvXDNOK+veqVKRgWbZlrGfKrDG4vpm0ZuE7fU6Fz1dOOQQB1Y0GmoDaClOx7JfiLGWCQkZoPGMRPooweZiW6Z4KJl1HURjZC2y+v6edasz2z36pN346U/aN265EW0ye2M4nHOf/WyrvOblL5TDOdGbWm3lgL3ld8LhdNflWJY0OdA55JpZI8gAFVI37GRSzihZ1AA49HhqcODt7Z2i9cQZUs4/90IeagKEfRPNd19uN202GthP7/uJffkLt9h3v/0t6+1s27C/Z+PBsBhGxQuyGVzYEQw/hOsi7SsWTFz+xZweLyRGgRq4ooiOfD4FCyl9Mbw81NM6hcShHTr3efbeD/6e/carf8tmS02zettqrY7t9gYypPmw5ESzuTSYRSkrnqrRyWbS3yxVdSAxkAljCSrIxrigb6bD8ejb03bVIVQHALpbSMGk8c1ML7/qAcWH12HYlDGWt+RwMjrM381oPv/PGqlPRLOKXG2Z58n1c33KFIO0wObMDA3NJalD62dRQKfWF99LfaYUt+T/GCkyNGeEeSe+nG2IEMLOcgflUb+LN0bXe1nRIiHVghAQXdgcmJhnJHZT4PuSeVEtymXu02FRm4A8kQeYvby2thES+EPBakTNsBxTl0qBTcOptETQGLp0OGpq1NFxDCAZhDwXQRpQiqNukFlBBgvq62GGSt1VofnIrCYzsYxKJY4ZjpQaAUQCjaMAVgjarrOqKqKqq59E1HTPWLg+DOTqyrKCz93tbZemr9VtY22fn7+Q2OdMqXYWRfp+r1dAYJmls544FIKpomYAm0r1MZeiyjoVJCWtTQQIqm+VmoO9n8Vhc69NeYRehoQyCGXtRREOeSLO3/qB/Z7BSHQWxpa/N9mVj2vw6cEw4xR0SJ3BO/E1Rh3iSEgF8R3v6mcN3DATHOBQEArm7JPhkNUgl4PDQRuyJ1acB578nXqEcLRLS6ovy55FnVgwcqF3ODNo9Q75Ogkna0hcr873xPdwMWeH/RsOBFi700Gma9GflA7aR27neJLFGpeDOzXdLkH6cYcz7e0WDufzn/ob+wbzcMZDe8MVrxekJofzqovPn/84Mpxqd9/C4SxveDEsusNxOKqE8MI8oKDiFXPSy0VxzTQDd6cg1YtGUWequMOJT1SORWukjlOzlXbLRr1du/uOf7Bbb7zBvnP7t2ywdUKbyVVWaSBcFDtdhmURVRWZTUAoarwrzZfRgwuHQ1awYHz4RFEX/YxogOyp0TQk0DdOO8Pe+btX2xVXvs32nX6Wzap129odSJWZbv6kGfEgs2tcEQkRAnBMieJYTlld5BB6+cBgsOWBIcPRRgf663iGIqgoGGg5nVLG9r+i9FDGuctOJyEXp4pH/06oVafRKmeJ3E/+P41WNuJNg7nGPfIzYAWp7oZUCO+BSKIyJYrOAx8Fng4Lo5YQCN/LeekIHOJERBtGjQCIUbM6fGCdy+lTaCdDcYqmR3PuCCWzHrBXNm9mYT0jxHxmROo8n7KMDVGqmlxFRXcIz8erh0hp0QLANba0p3GGUiTWzJWRIuDE2lWEBW4M1h6RtM+hR0uMufCO+3tdZkGAEWwotYgFmUNOt0SRXW53C0ZbOfpV82n0nWT248VyN2bq/JdqMeMPqtYAuqrRfzWx3b2eYBhOKwaP18E54nCcQIDgrcN/CNhqzEMoVQCt5VwXZbbxe1xD9pDxfRxxZt9Z/8HZ4Bz1POVQF/RwsfU0wsDnxvDevLaaVyPrlusuOZzs40qSCO/P/fB3UhpAlRsWX2TrkuCPGhnPiGBKmVvUZbBfopHnaAHpANLf4m0JDuxj+9xp8Lc4ygHZIq9F5iZ2ncvEaFx9SOnICZbklRJJEIM2688890BRdKY5G71+4XDUQKraSkwTVf3Kx1DLSUvVG1kdr5l6CcF7INnbChALJfRQHy/B6KcGnaBd/SmZ0khjZshwlpfmynCA1OjFYTzBSQ7nNZdeML/z7vtsqz+1ane/Xfk777cP/A9/aO2VDY/yRsMoGTjDiIOkfzETR+q3Hlmd9Bk6Sh55hP5WOoGg+vrvc4AZtzqUrlGbCYbbW3bXj35gt916i/3wu9+x5XbLZjR8kQJGV6+orNHo1aTx9JTXTqw24bNcqCQOyLCeJDjqGkUuv5JNeEvKcEaziq3uO2iXvfq19qKXXWLnPv+FduCMp9tef6QsB7ZeDkByeM7rL5kpJKMrcWax1qKWwAZEGRcMV2McVPBzpp+MVYgMKuuJwqIgFyAAahEKbF0evrwGp0a7GQEW66KN5rURpcfxTJKBlikzr4mTSIcjiDAYOIqiEQEMajnvWXY46fCyQ5tDkwVQ1oQ14vfL/T5rK6tyMurehkkTDagpUyJFZxy8npPXU3A4PEsOig64BFsjY4wi9mKKrGOmeQ8nRYrBvMFQtNquK0bkymsl0SVFIjywccJdOnBeF0dDx3ky1nIeUNbAylG4C3Iu2XDQK6R3pGYQ2D+vwX1r6F/UD5LSKtp0CCq26hShF/dUDg7S0eRzk5EtqY2rYZJ5OxTqmbTZdYIJDofMG/KKjHpMnoRhBYNMz1YsTBp5Geu+oONnoT2JC/x97oWEBrme1M2TowpNOWBtrAtZmyA10r9oZShm5miGzaKuWa43ZGCmADXYlPms+V7WHbkmOW0ygKQTCS2ABBXNzyVlCcG96sVyYpRYpIJ4yYpBflwlXww8zlKcb5673rM/kBCpKO0oZbAHpdk7t1ajrllfPOOEq/I5630DPtfeCRgZ+6H7qy7pbxWwUF+TOK8PQcy5NjhDslleOxr/9HfcqzQUZ5wVJ1ywVnkN6bzTWWdmo9JB9lYuVe347pZIA9Rw5oOeaji944flcGCpTXa3C4fzHGo4r738xfM777nPNvcmVl8+UJAGuqv7tJAcCB/85P0W2TuB1prkUtTXsjh4ubkShoDlw7/Lxct0TkwLHQ5PiFoNvRHV6O3jR+2uH/3Qvn7bl/V1fWVZOCfRR39vTx6ctLfd6ihq3N7bLfD8XJRcLBmGiA4K7xz1BmUTpZ9J+FSFYWfXeaQCFXdm3f2n2YEzzrLBtGLnXfBi++03XWmHnnG2nXbo6Xb0xLaLYwZTptzcWjbcZew6WUiaHlipaB5Hzg3ya44DA6zSCFHIcDhs/JyXIi04UYL97tKhZKYknLwEtSiSC5WFrNVk3wjXmka7jMUTEfokVw8cUkYIY48DEUzQyXkljo0rjw2YA6MpanXdVXTdADhzZntnp5jAiIHZWFsXZs8hwnEXHdRRgMfRZIOaCqkBp/rQMajTMbE0+jV4Lxg4aeg9w3UJ9oRB+Ttljwpm5mqUJMNh7XxAnHeq+37xfaF1hqhScsCZieFwuDYv2Pr1iDkWzKoy7EMET6YAxRhHx+/xfJhNItZbDMiTIQ1YRc8zISPqN3RoB/EijWs5QMjnnFAUDieNL9kVWlrYdTKT1bU1wX+MYz527Jjt7u1Gb5RDuMokGCEQUTDrBaGAbVYEVCVYi+tg/2Q9ytfUYeF0fsBNma1gANkbYnNRQ8GI8bxiEB2GkXqY6PAB6bporCs9ZEaV8HQ5gCo74jJLjnlO6UAz0Ell5LLR5fmxb9QkG0w1F8l1Ac3CIXiR9iQmHQGl2LgoUreAWBuqGRF0MMJaWXYQJJTRJsNPdVBvGs8+MMg3iRIQkMF0k5Ogp44AkaAHQkCUBrDhagOJ4rTo9vQnagZTz7tbQlk6g9YyJJl7hTXlfbL2rWc2n9nR7c3/Jktt1ts9pYZz2Yvmd9/3oB3fHVuNDOddH7AP/cEfWau77s1Uo4GPICAqpplSfQZLtjf04mJSNNPz5QVmasscCUWeES3nhWvDDPdsODhu4+GurS53bbXbtp/c9WP77DWfsX/43ncVfcFgo5oJXs9Dcw44xb3slCdjcFyXjZNRFFsBqCdVANLh6MBGduPf880SnUJeVVMGp8qVlAZGw4lZs2PPueAiKQ28+GWX2Nr+g2a1hg2YyaPG0xxetqBoZn9NQn2Z9aTDJTuUDhU9B5pi6EKBieGKTaWs2xvZCmkO5E2CNpu05HQs5ag9nXzi2TJmfaYbOk6eURubOZ2gG2eKnQh2tqSk7Y7MFYmzYC7jFsO+UpRUMh5+Id6LhXFJBp8k7hcFbhUiUfze2fU+JDIlsG8KoCqEes8K79NMuGfKtFJnkjnGPLbKnML9aqE5pesLeFcMGwKUoIiyNkW2EKoXvA7GlkOpzDSKxkSGTn8NefiS5GI6cl6PPg/NOYq+KwUEZAEx+E3vGbI1BEgKTNS86MOsaHZkBzpdGxXygcNYRLz1uow/+0IUeXpwGjCgPAtW4+eIqa8lYczo00qDfqoRLrOMNL5au9epxgm3kfFkvwzyLtq3BEEYd9WWfICbMhXdg9OUs9+J7ycVmtfl33wPeD1JKOqtqtelvpwMN3rhyGSob8AuA75T8AFEGtJTytBiTVMJWxJFAakK2iUwpR4TUzRTLSL3bp4Rnm/jFEiNuqjgrpCWcXPsTaU6f6rnONwK4YX6iDNwQxon5twkauD1BA9OyAt55hqDQCkAGj3N75qS6uvBR7LhirMWNHecTaIn7C+c78bqmqjcyZ6Tvt/IBwByTmjeF6knZMRoeM+5NtzZ+vqyen40vC/gs3JQpEBKPVWTRSaeDrZiNmR2WXUuSG20syVa9GT3hN163TV224032GzQsxdfcL7d8Nnr7Nlnn22V17/qpXI4RYbzrg/Y+z78Eas1uoo+yWxcXtujW3A76hY0u8Hdz8ghN1YumG5QFVHfzOmppdvU77thRWx2sGmHn/yVTUjtK2YP3HuvffkLt9rP779f1NjB3sAp05JKcamahBB4+DCCMiPgfRStqnAds07C06SRSMdTwEylTp1UEXKHw5Vj8IEOl2z1tDPsDVe+zV7/pivt2NauPfzYE3bw9DPtjKc/S2MA8iMzO30NZeBy5sHvKVWWo4GZB/3TFaZTQ0zNtRooxQA1n7ioQxK1nIxefA3p00nW38Ktlu83sf3MwrJnobjPopnMC+SOjTuTLTcfXzMyVNQeES8F0JzbkVCgN5v5cxAsxEaOImq+vjI+jEOJ7ltMttRESzdUWQ/IoWaCeYL6TId6p9mR0UvDntEl742xVgwa6+fpWajhqgjtkCFRW9YFUrlX2WDI4Xt2gLGnkLvoNRHsFQeRQ5xaeVk0zijcGXJOVVVjNMZTlGQUi2s+1jhqONwfBWTWOplRooKH45YzDUouLDE+vY/DlRz8uTF/xp2D05B9/nw+U0381IA0pl3uKpNwUcqOz0gJyCVZYXIkzHAi4kZSJgIHqUHgCCPDyP2V9TP2D536fPA8REWOs++ioF05HL6yxkTc9PylQCbXpf44zriCksWo9YTrs+cmA17V0mJPJRyUjYxZp8t5XKl+IJozjkIjw11FXns2nkkGMKL2B1PSVcHHVgXpiSK+an4BT2WWj6PW+gTJh74ZDVhTbdeRI1iA7EERS2Jv5xn0njZ3aPmhvRJOsY32o4RKnbyAPdT8n3B8SfHPAFHM3rgvEon1tWWJ96aDTvg+nyHfT4ZkwqWyG9FHCC0ayTMcDqQBHM6Axs9rPq0azrS/d7LD+a1XvWT+4588IFp0c+00e+u7P2jv+9Af2KyCrEW/JDbnBXVIA5K9n6M07LO2M233IrxHhIqIaCxqtyVFw+ZN49FXUXJojaWZTQbH7ft//0174P775O1PHD1q999zt/W3dsSg0PgAyaRoJlMwuHCAXmidVRyuSyOY6XnCZWogK9FoF4/NI3FF5FJxcMCEDVA4D/ewwmlra/vkcJC4uf3vv2ePPnnY3vzWt9uzn3e+zYMJl45BhyGiAA5MTo/MiEVwjjDYinU4wFmjCTkXsXdCv4v+jiLyCGeQkyRZ57XV9WJuSWYiXL90rU6Bcfh+BggudeJd0WUDkeuXG778GkmIkKODupvKCvk+UbBNZWVt1mAd5TB4yRulTA8HNCJ+DmI6HK5BDaD1hnW60QQngclB0f/AwQIGa9fbMpDcg7IA4IpGQ4Zqa3urgMCyqJvPRhkecGbf5dcXRglFh5wP5HsM8osi9mAO8Rx7YnINjFHFRaGVjEpBmtea2A/exyGeuPfyRLTM9WCEaARUb048GxnmyEL5Xc6MDndsShlH5Ps1sbFhy51OjDJe9PBkpMyaZF9MmbCRRXr2O1mFVLijwz+bOrVOjCKoNwXvSTk8G2HJBtHtIyMkS2BkfDR+5rPNvQ6tPc8n98Fz4RNbgbAv18dXL/A7LVoqzoLtgp2Gg415WRmwqfAOWSXWRiSD0Gws792En1ivhKp4L8lL1euqx6huGpItaqSE9RjPj79XsIyyOoSBGDvB33hAoicXDDbvEyvg6shMgAg1GwsFbmDoIMRA1qDHMB2OEBoICQGpJXybwwEzcFqUJCpq/PTgyEfH42g40y4Eu1S0LXiAG/pvaa8qpvEKOYCxDDsmQpWIiBh0scYFYkMi0mIvDFXDkdJAvWI7R55QDeebX7pVLLWTMpxXXAJL7QHbGcysuX66ve09H1IfzrzalBhdk2K+OovBCKO/gJSWyXaaHx5FcmAQNRA5m0xUVTkc7+SnWSwpwdqU4OPTvo13j9jnrvuUff1rXxUe2W02befEpo37pNYNNWBNRuCNzN32XhkecLPelmEZTbwrPwkCieWemj6f5GiyxhBDtNwjuUTNP3U4RB1za20ctBde9DJrdFbt+3fcJcXo3//oH9nBQ8+QCF86kaLTOxyOsoJSh7o7A9c5Ak5DHh2Ho8g/JoFmoVCyMcGa435SR0wd2jn+oUNjokvPpJJAOoSkj+YGyTXISFQF6lJfSUYwGeUkFp4QRDoc/p9FX4KEhL7EqooCa2Y4e31YikEjLRpMfaaOah1NV9tmbyR7J9P/3OB6rVIRnWyJ/7Mn5mOo+U4V5boTjsTAbu8wfMvzKvj7AAAgAElEQVSZO9qnwZjKaFj9HFF704GMA49xZZAcTYmesXKovf6TtR/VsMYjW0HUMWjA1J16ez0Z4nI9RRAYhX+MFE2eUY/hjCBAmxE3zydhqVx7ov80KDKMEVwlPCtoJphrQFOpzp4UYPWbUOQOGBVDq05+1QbmXjhX4ynwJDA0vS8NnXmROwLqZZ+Q4XWXV6zeaLkIaX9gVeSXwuEkwuDq0wPdC6/BeSfwdO2xmXpOgL0woHxPagLhcLiWbPxUY3LDpX3I0HSN2fBL/RjoFotfmpiZyAVO1FEXdNhCrX7INTlhIJtRMfA6HxLEm3nnvlS4GXTmigE5XC8djogn0QrS62N74vxmY/JJxCjv66FmQ40IBmYSEzTZNEZrqw4ToxUSPtdzxU4ERf6k7ANGG/BzsHadJTkWmUF9cNSHazVB1tKNK1AV7E38v4KArMsGZWCZaEw6taSRcy259xM9qdSWbDBjeGBfSgO16VgOZ/vw48pwbr/tC+rDOcnhXP7yF8zvuud+2xsi9rPPrnr3B8VSW2p0xMmHq9+hCY1xyBwY0ltlFkhr0yjmw7s4CKTAnsaCL3uGQwRFLwWMnEHfabNAADRU7Rw/bNtPPWxf//IX7Aff+64O/3K7Lc2m6RgGB42nGKSZ0lcX5oSRBKNm2Sieb24eVyqeDgcjm4smQxekhjS2OVnPI12nDfqHO5uTHY5mjwpWO/Ssc+2Mp59tx7Z7NpjM7CUXX2K/8crX2MrGgZMyHI+IA2LLgVeRJqumEkVkQVL0UVRqoqXyocwwsiOxWyicxxTC/L+it5BoYUN5z0jKq7tB4jWyUJuRM987GVJzEdN0OPl35VpcGjJeIx1IGRsnEoVB6M/d+xS0cQNjx8jhcGTQCgKDt41kRlJrtdxghsMRNIXjDeiRvRVJqA45DoWvZAFI6E9HUzXTcb8Jp3FAMQ5AOIKUAs4h21ImXHNqrY8zhvgSh2mp5tCPIvC6DCGQJuuk+TClugDrSTRZb7ZlkCTaCkRHx36OVwiJGhwd792DwRZrIQqCGlcrKiRjkLm2gmEXhWecCI5MQdXMo22Mod+X04jTEeJsJKFPIBbNoqxBBgqqh0Vkn9FsWw4NeMgNOgRfgkscDqyqlLbndNBVv7y2LliN8wgltw4BIDLAhLA447wvX/NauL+DBw/KeB49elS1L+oMh848U9R/zwZdwUCUaYlSem0LG0KdQRlXjJPWWomy7vBSOpoM6HKdyvYgnTm/I6fWcvIB6+pBsoXDiYGISe8vSU5pQq/IE+4gGEmQDkeQWyp5hIEX0QLHRXPq2GfPSO1btHTeG7meBUMskY3sPeNsiGoe+0N9XIjgsoeRGNMMI0dUVL9B+Z3gSOaNfbIQL9YUUZRJom7N+rY0sdPtts5ZnNP8qjposG5zTdOmJC2amVo4nKXJyNYaVSkN3HLtZ+wbX7rVJr3dkx3Oqy67wCG1vbFZe8Pe8I7ftfd98A+s0V5RDafNDIxWU/Q9Kk9EaTga5uUAh9DQx8bHiXiELLERn/ui2gRcdnoQXGSRg062c+edd9gPv3O7Pf7Tn2gG9onN43JKdM7294YhdoeTcl0uvLBqFVUeNKwUbxpjIigYZPbclOEEYeghc1J2OOm9nV1WxP2/1uF0lldtZ2fPastrVu+s2nypYS+79Dfs9Ve8yfY/7QxmOMjhLF5zAbb6EC2Hek7ajJLi9xS3XWsWM8wd5nEhPhlrephK2G0qAmQTmNgkQRFNqCojEansamxwaY5GCm6qE3/hZjVXJ2Aufj83Fq/F4VeEHRpZ/F6m20TDRGlq0gunp+Zg5DNCwgSjwt9Tg9H1KvLy4iiGknn0BSQaBBGyX3V9h9JBAYMRtcaoXCLk7e1da9aamryKc9Bah8PNQWccGFFZibqj/uPXAbupavPJyNrNhmbSA52x7tR+Uv14R0wt7/cS3RkjFCytEX1IvFazWbCP2OPKJjTgymuXPHvWAcRgxGCyklQKESqQi6CzUDzX2cGIhmEkMuY+MBg8DznU4cj2KLLPFgKq6mWC4dXxLnmu9VSHU84aMY40OCtIUnmLUQM+lZUgKGsmGDC619FFbC+v6gwSjA57PVuHgRgjQBxS9/6Y7LnhuYjNGNkM14WMC1kO67z/tINFc3A6HBwn95D6Znu7O0JJuB5+xloJLowaCk2OGRQlBJYGNAOtNJJpVL0u52Qmh9Q5dklXDkEUc/ae09Upxjt9OZ0NRwhJoCSWSHk7asoiqoj44oEIcBq/CAuT5k9dF3W6ucuG8ZEIA+cix5SzjqoxohhCkR6duqgbiq0nUVfsoutU4hCzlpMN+BgRORDpFca/1TA9t+VQSimvU2aEOrfRJFogM3HOZb+QRcJhoq8XNRwcznhnU6QBajj/xOFcdvHz5z954B9tpz8za67Z69/6bnvv1b9njfaqPOVKl2ijKYFDkYxxIrO5DSfuTemBlbJxjvKNkdFqKiL6qdd8ouRwIMNEtvTUU0/Zbbd9yb75lS/a1q9+ZhVo0drkpJhTm4xI7V3Ou98nBfbImWjGpeAXkt6MIcCpcW083IyyEnLIovepsFLmNJqT7Obv1zqc1bUNO0EUg5dtLdsznnOeve4Nb7bLXvEqW9nYb5vbe8qC3Cg6bTY3NRsnIbHUX0qJFcFPZGuVujVr3pms7CIGkmEg0+EkfJbMoZw3znu2O92CEVYu9mdNosBbS5GLG2aXlMd44AAS7+c5lus2RMxlZ5P4tG/gmXUQP5TDYSM76Y8vioCJykP1F6PLRzLmtMFpAm23ZUxF9OC6ouMbWK3A0cNAq3E45nXw2r3ewJbby7ayvCbjoUg+WGlp+Ly51J1+DlXLPUFREGWLtdVlZcysB9mNw0GOxXN4qdOwRjrsU7BsN+Yj+oBCKn+1u2yrKyuufUYTb3T2Z8Hfm0IHNmaUQ9QDZIgpIkfULn2toMvKyeNkco5R1vcim6JReK+3a0sNHJqTFzIjzaI7eyAjVJEQkg2X0M10ZmPBhMwwwunM5XB4rpoCKXHKllc1wf+JzJttnUPqXIx6P+vgaRoznUHIAr5yGC9rUHw/HRLXQsCgTDKkZfh7HA7viZNSxkrNR0QD128DMYHBVlC7NcyRcQgewGR2mO+TiEHu6WSC5fMvgkRtqxhR6IWTYsoq+zUp0QqQpNCBLfRmYdahcDhAamJJeg0v9QHFlI73oGZHhsN7sH7TifdB5TU7hOseUOcICC4bW4PwojMYNUhRD7iAoGPnuA8cD9dHcFR2OBLXLu5vbu2mn920Wcku5D1Yzwzi0uHk76XDYcR0rV61ZsVs99gRQWrVUU8O5ws3XGc2Gpyc4Vx4/tnzB372SxuOKmaddXvdW95p77n6963ZXTX67xHvJMthprlE9KKRk1kgPU1srKh4yoU5NdHZF2LMzGfW7+0KjoONw4gD1J9/fNed9r3vfc9++eD9VhvtaVrcUEwJUk4vHrME/D9ql871z0ZHiTx6kdCblsKYhcPJDZW4vKC1UDwtHJB3i1gF8oEvd8Bq0bsTLDWo4RtPO0PNn0z9ZFTBc55/vmjRy2sb9uRTR53NlgX50A5LmZIc7CXcPnoUMmtRH80YPShnpakQr1HO1YIeC2wod5jyM5GS5SZkGiH1CaXaJfHHpIknnMLPHNMOYymYhkzHFZGJkIiay2wVpfPdjr5f6JNFwZGfYVTR2tOsDk1anBXaaTgcKL4II2L0+Tc/T+fpcOfMVjf2yfBgWHgfSfGHui4wFRGm66PhTKAte/Ch75GBN5F8d+FIGRxqChqH7HRknHbuA2HgGvHsEBXOjfkra0C+jabgPxhi3sCHUjXTbpd0DdzY9va29QcOt0ldAYkWIvxaTbXG9bU1b8ajZjLwfhMcjSJk/Tv6I6oVZTxcG89eMG/AR8vdjrIl6dRtb3tzLcSXzH5it3LvRP3tZZ6dG5FkEbI+WaNg76QYrDcB+l7T+lAfzGEoPDspGNPp76Pfy4MCMWQa7Vxr6ByKBTUe2zlnPV2yU8mCS0l/rxs5IQMasDsQp9xncIMG3Yjep4C2WDfOoqR3BI3DOMMu+AwkrivHNnjAgvKEC1S6w/LAN7Nt/s29ZsGb4In7T3g4hyHK2ZR0CKVmEk2WqkNRowN+hVUYGnfsZTIsP0NOZsqaaxpn7p3nSBCZOouQB0ByRGUeAj3uamRBOua8hySpZA0sa9IZqHFdnBMEQfkZ7y+NSjKNcIYER3pm0aSrDCcRnchwNNI79gCvzV7H4WvfRLBWtqdpS1USQGezTk9kw+rzmR1/8jHrLs2tOR3ZrZ+91m669tM2LWjR1zst+pWXvkiQ2nZ/ZvXuPrviqnfbO9/3Yat1V2xKBK15HTRbkkHQqKgxj+qDgZe/jc4ZxWcJ56GhBpUVhgmDrUbSQZsMe7a23LbDjz9qN15/rX3/O39v/b0dG+3tqWgm8rTUlZmf4eKEkhsJA5pprwKtyCa8OdPZcP79EvZUoh5nD0BGgCltk704S9CetbkWgoviqRAFqg8GGnjdLrz4EnvT295hz33BBVatt5wKXa3bCSZ/KiAKGCRSaQxjdtfr+kpjGVy40TMaHlwZzsqIqhxZZCSmryH3kTBTiiLmRjgJ8oqO/ox8k02VGQXOFMedWZCICVFg5tDy+2zAzGqyKJz0ba6fDU/zGh/UV7zj3qnLrAHZQa/fk8NJSq86nJVdoRoA9dqNBfAPlNaEHjiESTuWswhjwvt6BMb4YYdxs/7BdZQj6XQ8yfzhkHBfyiCG9Gp4HYyrleMDHpbas6lzG2OY95/jwxMyA3Y67cA+d7iSLYH55MbPaz5eP8JgEfFKUT3IC+DtIAW8j9hvNBVSi5yOhQJIRoYBaGQCvZ7ENL2DnFocToSsZmxrq0CJ2VDrs5FkjKIemDPveYMcha2MRka0aqPpwA4c3Kda0t7Wto37QxWiW/WmrSwv295uT5AhwpCMLRhQuIckgMJyo2H719b1/MWC03t6hsAz5vsqNIvS7Y4HZ5J9NIPRxEaM78VJIyA6HOj3YG1hqLe3t2ybmTCdtsRDoeBz6qV5JjiZrNbHXOQZ4d61j2JP8n2eB88cQ5o1HWV7OPIYEcBz5hmSGRAMqC6GQn2OHglGJhlsklxUlN/a8Qw/lAiKfRbnW/AngRBjD4BeY74UzlWMvUG/CDK5Z14b2I1AJJ21HErMoZHxz54/ZVw11zAkGCNDpv2APiHN5vHakJNjfBQMzzkp2mpb0GwpZ2Gmo+Z9sycr6zeZ2aQdZR3bbUgk1PoqNmXvDvdsvVW3/vEjdsv119in//o/29J8Yhdd8EL77PXX2TOZh3Pxhc+d3/vAP1pvWLFqe8OuuOpd9i4gtZV1m2MQm2QRdCNXHK9Hn3dmtjT3DtY9um5DjkMetQYDhN4Qdzjt5pJtbx6z+agnUc7PX/cZu/+uO12ptsagoT3vsQmDIk8euKoiBQp2KS9fatqUkSwpBZTn3iQx4KRoOjKc/Jt0OMyTcYfhygMxqsjmklDxJkQaPJ970cvsirdcZedf+BLNwhmMp9brgU3D8gn2UKTS6ioPeZ80TokTcx69x8QdDpBkDjErR0b5gDPySoiw/H82X0qVcK/8TpmmnvWbNMJsqowEE35zdpvrd5Etes+GCwJm1pUbUVlNaRQzzwzarDS7ovaTEJp6TaJoTobjM9UDZw6xUrGLlpin4Q7HB+H1FP2JEBGHQBBfYJVJaXUHg4yMG6m8d74mfp+HP2FWdxz+c//9qdWqOIO6jWcT2wG+GQ0UaED9x/GsrK3KWWLk8hn6BE4XtD24saaIFUejURyqh2UjHmQEREVdlUPsI3WKO0WFSHRvOPS6DOSQ8dDn82AcUQyOvgyab/ckUz+38RRVdu+5YC+trrTVL+B1KXd2alcAYVAzJghASK6onud0bdUhaowJHmvERr1aE+tsPppaZepEgLWVNdGhiZJHEH3QIov1oWDMOp62/4Cel/ZddMEn4M1XNWyGw8nhcdIAQ+QULbxGV5qFrvPFzB/vt8EY42zYDzjfgwcO2Nraql4r+0K8X8jXm73uzDv/eRJGMpjjWslw+MwapfptQotPUzoZ9cDQOjIqXpiJqKWetFQIEL2Yon2zKdmarHVkYJfoA+uc4psKyEJaiGtNunqy0Pi5jPs0mmZDukrZRrDoZPMC6VBtRZppCCk7C1KyY5qi6z2A/FvZLE5Xc6zR8FtySA+GseqbI4f/4kwkDJmNtIL4Apkp2x5+3m7VrdOmTFIT/bky6ttasyYtNRzONX/z11adwlILh0OG87IXPWd+34M/k8OptNbtdW9+hxxOe32/VUk/K6RrDnUpza7UTnI4Q6YV8pDCqAAfoPBKjDiZ+MCmUX/XqtOxPfTg/XbzDdfbXT/4nob1aLfIkrhkCQtTpG8hWa8UMkYgn5rN/LoZOGVxzjSUxaKd4qC0Sf85h4P43cGn2ct/45V26StfbYee8Syrt7saLQwlklkgaWDU/Z36R8FWU6RFUTULkpKXX1J0JUOJY06orUSnVNE4CrBFhB3UXTanop6ot2S2VC725Tpm5JK1E/6mOLDR0JgKAonbJp01eyuSXi2GIQKKSTWNQU7ChIMVk5mWoK9o9lRvQsnQ5xAzjC7GHtp5RqaS+En6ckmUkQPC/SVU5JDryI5tHjlpiJyyyRLNnGCggJAi6CgaZYkQY825RubZ9JlsC2uHewQqW1sVzIYBTCIAX4FdqFFiDDnEPAMiTAy8Ik4YVHMTjRhHpPEd0UdEoKbmyUrFjm1vS+C0DdaOwSa4E3sIGAaDOpfiupqsqyhnkInRO2LWhNDTYM6O1910DTAPpQ7tEAswYEI+bkygC0ePlqr9KAa3nJJuTtOfjSai8eJwFIygijyZ2DZsMeq1wQnlWSNH5PWP1PObKoNRc6OuH8cYM1ZCIkmsO5wCEK7VnOmn0Qb8reviyXEOB7a9tSVSxcbGuggDfB+2K/tFDcdzarheQ8q6ZZEth+JxMh1xNhsbG0WjqRwOcBh/H8Ei94bDEb04moaTiJJ9YqA8agugvhUST3lmknKeRBuXhnIoO2HuMvyp+WKlYDF165LZphHnqVWZ7M5SHxvBmmbhIKqsrNntccpA8ffYT+jtBPI4Gz7Zw64a7TTxhO0TIcn9xFrm99IJZT2uxkDO+txWOk2rV+ZWm0GLrtrusSftS5//rN3w6U/acHercDhnM4Dtspe+QA5npz+3SnPNfvMNb7Xfef+HrbvvoC3BKJtROPJZ9DicUzOcEUXQuFlFb+J0uwjheDyw3e0T1qxXbb3bthNHD9v3/u52u/NHP7RjTz1h/d0dq1XntnPihM8e50CEoc0oImsFijSSWltUXU5Wgy47FjE30oGVHE0gcAUER2T3z2U457/8UrvizVfZOee9wIZTU9NrSxM/KcoyfM4br+Q4onhXzIFRZM9R9hwsm8q89wKl6YWuV3G9JceDiKIMekBF6UAyqsqIvigsljTVyj/Lzc4GUjNqqMOurKzKYWY2kKwUrg2WGx9AGhgenhHvKwZRNDWiBaaPYtM6xKHGR1L7oO1G+U2/mgbQO7g960lcXbhxThwNanBOw0yHI3wfiGA6tiPHDyurTqKDH56YiCpHTqCaLCan1bOG+n0yNkk3Qe4IQxN7GBgJh8M9aDhZSNqnzHv2B2NY/faTOMJ8kBy/PbWV1VV3AkMvlHszpw9XI8PZ3Nkx6nRkNcDWM6J8TYp1mAPCDQ5nOJro7+j50gyhpZotr3TNpsi+LPp+spjNV/bd4SNHfZhc1Bj4d97/HKXg2ciarbo1lupG13qn0ZLDYbDf6spqjBZ3h7OLEjaCn0HB1bwXKR8HjVhwuDs+nDAZLT09qp+KpEIWFIxHzaMZ23iGiOZi5hMFdBxDNoMCPWW2zVcicnqdeB3eF2chhYcgRHCGkv6cQVfCQjgDXpusQchApWoN9CJ5vgFJ8XxwOMBqkiBCHSKozgomozHUI/yWXiPPWVkBmwyLzzxnPO/MwBLCFgIR2bmjBz6PR3spgprscSu+FwMA8968DykEuUj/9OnCpAr+UWuRGr3X2akhsWeJ88UsDoZiBopZ6050RESZIJywfsmA1FosAf4w46dhSwQW44F1KlPbeuoxu+2mG+zm66+1cW/XXvIiz3D+uxwOUQoOpzavKuUGUiNSGs7Gosclk0N1D3VTu5zGaNiXXhNK0GijHXnycds8elh49WzUt8OP/cruu+duu+/ee1UkVe3ELZIgAdFyw6NnR7aiWMVNIf9fnnMSDy4j3cx40tH8dzucpZq9+vVX2Nve+R474xlna9onOnKrG/ut1VlWDSfnY6RarArTMTBMDybozul0dCihzGo8gMv1F0YgCA754MX0CodTTtWzxlMuJuYmKdg34aTywKaTyLGxHIBVMPhQ+82poLwfDofaBh/g7kTM9E7xNYkNTmNdCHV6NOwiC9oPUXjMjmk1DgcmLscAowu1A9UlgjkX0argK7Gk2jYK1picrlQNvBGTzHu3v4MNDoZfHmpdVWQ6/rsU8b2I3BQFWtTs6dimgx3NfAJKpRZJZAuOT7ZSpRkx5Hmcku+GQGuusdqw+1zkk+/JCMVrc0jJ+h1ehd7vkCEGAaPHfXHnW0DKYp4F2UajpGfKeGCHkqGgWYhxR2YephhGRg6nyzRe4D5n4hWjxENKB9js+PHNIsMS6whmYAjCSm1iNtbzZT/ShLrc6ki3kPYEGGGa5hGwDfUtoDWNJxH5wlVAsnZDIACcLlHJgGi5Rn5P/Twx7wZDJwM7NzXO8gDVKR97vcyyW9/YKBhw7CMgPoIwXpMMc0ogUArQMrNwiNGlkRKeTseQza8YXxwIxlg9VgSAS1U9c+414WnVwwiknZ2hrEZnql5XXYlzlK9Zhq2zVlpuM8jXTFQCVZFEK4S4lFosUnAzM5ys33Afblf8syDUxMBGjaUPsVFeOynq6fyErgRM7UMvE1IPpYRAT9KJZ7CVhIIkHnEYWsv0s1VtNuzZeHfbqqM9O/row/blm26wr934OVGmL3rRBfbZ66+1Z5Ph/HOQ2sSITJDrmKszvioKxMyqMxe4o6+g3m5aDUgAZxMy3T7Dw0fGAhXMJkOrMrIWbTbgFRrMKjP71UMP2je/+hX7xje+YcePHPHX4S1IARnxu7wsh6MIPCctlrwHC16O7tMQZxRxqlr0qY6nUaWu8V+v4VQaTbv0Fa+yN175NnvGOc+x3cFYjZ/NzrIK3mr8Cokc119LxoorDGC43eH413KW45I2zh7LCCiL417QczmJ8oHJyCbvI7O6TPvLTonXSjgpHVoe/izA0/jn7+VRIh+8R8IAOCGMNN9LJlxuODIPJi5qJo8UEXxI32IQmj83SRAlzZJ6g+BE79noD5155vh0zILJJiEzsb9yLRK/VlFcMMjcplVoxgvxUeA+UUuk/kCXO0QIdLz6koDB0DPFk3vA4VTGe1aZU++oCooAVtvt91UjEYYfKtEaRkjNrTTjhfdCNXovpZoaDVtD8brdjl4UnyopSvXAtcSImIF1CKSg0JI1pC6W2J3a5xOJPKLCjXFFUYF75v2k5xbzV6iTtltLcjhCANiHmkkX2m30qSEwiTqwxhV702C5MZfXoNtfI7CDLCC3GlCk9yMxUt7ZbgNlJd5vwnvSfKiaVsw5ouCfzCogTzIcnl9G/LQwSKVQ8HDN9u3bpxqX4ODoByucJ0rky8vaL0kdhyzBlFkIHnPUo8mqon6T2Q3X5UXtdlGzyf2bLExBzAoEXMmZswsDDQfA+uWE2dR+8+sFvuQZJSvWx2/nmcssOwM//kb7PyDezLw4e8oCo26UwaWcSKA3RQ0lx5mrtOCEAQVeMWGYMd9SlYC0AdORTIpeNbWvzERKULkjMvS8Vpxlq163NUgMETSm7Uwqfa5jZjipOZjQPXuizohqJj4Pe5qH05yPbPOJR+1rt95oX7v5RrPZ2F6sDOdaO4cBbP8caaDaoHAWxTwuDHXk0URMNcELS4xBrtsSMAepnYZIsV9zGNlImmHz6UgOp82Uwxj8VLepbT75iH3plpvsy7fdZtsnTmgQFDekTRCDmiROR3T2axwOi6/Jh0H1ZNESFsoR06c6GRnwgNn+OYdD3nj+S16m3ptzn3++TWxJDgd6KAXciVP2de8+wtgJA06D9umQ2qyS/HE8SbUADKKiJq9MJS6axTseMp95X17kjnUIh5BGuxwhlR1ORnS5QbMWkwZcWSCSG6URsuncsgibBzQPTbmAyPeAFfjIKZj1hvf1YGxgVum9A3ZyPNhpvtq0wBdDl+LQtUR9SwcvDh/3I0gj6lyCBPdQL6BpsWpLrSUV/JNZo7HWki6DlAKLyUdbY2xxPDgijVeGBTSfWsPo/3GhTA4otZLtvT3VYDRZtc5z9rHCRI0uTOqjCvSeyPnvOJOMawaugQrOOrkUkWc+CamlwyEippEQ0oA/e4ddMcjs92bdlQ4weGmouC+yHP6W14VSu2+dGuJi4JymPgK7FOQJ5H68URJNNA3gov41Yh7RngzXwYMH9N57u7uq46ioXEy7hGLdllSKFBuAmtjXgSSQBQFpiVGask0BrxKEkMUr2wu5Gz3/0kTOrG1kQyt7gSxGRjLkj3A4rgwAY9b8WUI3pzG55oPMkuDiezEykEZDDof15XupVp17nO8Bp/HBdXRXFooVOfQsi/6JGsi+5JTapSWNos5iejqarH/k+ybcmjC4bFZAj2XCQZ6xrEeRUXBWCwhYdRcni+TfU4NOYkRC+nI27FnaUtQo6sFvXifvT+aHqssKDqo0MJGfuZ1xKM2dePbQ+bn1a55Kx3IiWrWJHADXc7VRtd0jT0hl4Ms3f97mgz27MNWiyXBeecmL5nff+4Bt96BF7xdLjRpOrbtqE2QYumxuDuVUBVaq5dPhWA5HG6eFs6npMELzFBmWLCdG9qpXgKhhAt1yYj2rszoAACAASURBVKRwCNbRZduszuzYY7+0L958oxxOjw0fxgnRTj7AwDmAie3/OueRDqdsrJW6Sh/tZI59brb/3w5nNrfnXvRSOZznvOCFGkewOxhZtd5UhsMxk8JwDDMDOxUDKNSdiVBTnVWuJayrCpbAK92Oip7lrEION7I6HnhGTmyAhB3KjJcy7prpe96nGipDgDALmrlBBXsEqynfP+tI+b70QYgTIDkdL+YWRVSiJCiz4Qx1UGLEMAaGmk/CDdyTR04+klpGbzJR4VgZSTQGpuEQQ63iLJ9UHfBGQJ/ayPdqzZottWBQ+cGQE1HxGSYaMFUzDosfGkX4aIJpvHhT9cP2EnR8j3AF2UDH3WU8wFyQGkV/2GtkCsDFivZDCZzrJsKFuqyRAtH3kRlgRrKsAc6O9QBiQ3qf79GH04fdE6MZ2MdjYKvRSHANBgepHO47i7c0qGJE+f/m8aN2YP+apvLK2MW9J/Xa19V7cnCUun9lQv4suG7W/YwzzlD2fezIUbGZCCKA1Lh+skGuA5iG3pusbWQvGZlYBnnZeMm1JEkFh5P1OWWm4QwWEbxLYqngT8Y4mylQ0dTRkcv2OLnE+20IkHB43Bv1h/mwJ4PJ35dpz54lOSTPV64tM3T2Hv/HmScxRgZ4ZcUDqAgC+TueWdFSEUodeaaor5CBlx1Inr88k7xnogXpeDKY4/vlonwGlVw7a85zZl+Vz3rCajqf0lLzUR5CRqT8grI36+baf5JSij4dOaIILrnfVRhww4G1Ys5NuTGWZ8Xvsj5ZA0tnk3UdhIUmCrLnVp2Mrb00t41mTTWcr956o33jps+ZzUZ2YTnDufziF87vvPte64+XrNbZZ5e++rft7b/7Qds4/UyRBmZVCq9EmDH/fTJXDacyjTkerZpSODwoUMQE44baMRz2GbMpdm3f2qpNRgNND13tsJmZFjmyjeW2PfGLB5XhfP3rX7djR486JTok1vOBFOy0bOMveZ2y185ax38NRksiQf65DHGw1Kbz/4+292yy+7yy/fbJp3Oju5ETQSKQYM6ZYpRIUaLCSLp3bnnsct1vYdctv/UL+yv43rkvPJI84c6MRuJIIkUxgCAJMIIJJCEiEbHjydn1W/vZpw85ID3lsbsKBaD79An///M8e++1116LzIFscMw96XHjA2ooj9tj33lKdOi5zVtlL71Wb2riGmm3RqerDJJsWIs86X0paKS5lsCshwKVzOqAnNJok2Ci0xKjpI0NG2ydK5XkkeEASUSWFIuJzxUZ2bDaS1XRqAIBrye15tSIjOAQODTPG4w2MtOY6QhCgTL3pHUWm0pMKZwR216hxSaLzNPps2lQjUxNAcqH81jIvL+5DRtczBH5lNTshJZMsIl5Dx1opYJ1M8A7HLhOVdWm7dAjIPPKSUHALZCRy+Es8WCnDUt21m9rcE32yhLkdE8cBjoLHKaZrALO5aVl/UxNZHD/1L+YGscvyYNEZMpxwEV2SoDhfSHnQh/DezhlBVxgPPYKTXK+VukJplmMCP5AOLwG15O+DgcrCQuQ9cLGWatWYKI5TKVZnUSTBUaEFCJNviSDxHPTE+JvkoNxXGvT0CjsMZrJ6m0kGFR9KSja9BqSRBOBbZh1pyZ9UJH5zPxuaPlxTWP+i/s7Cu2E9JXEgUEomL8TPO0afwQcVcfMvog635akTqg9QBuHGRUZegS50QqGf48OhPL8kcyxx4NEwNqJ9UrVprkpmIvJkjqqF4IUSSR7lt8l4eAzRSIoOn8oR2Szw4DF78dsy7B/kxxBA3EI2G408Og8GXFqDTRDexxCDBORmawnBcWiZt4Wl5Z09uBcq8pGPTifsZOAbWp7MOhbQruOvRTeU8kqwSsb+nuYKzrKwPWIa0y1eGl52ToM4yIMkOlbyfo2mevb6vmz9tJvf21/ePZXuj8H919jv/zFX9mBAwcs88j9tw1eP/q21Zomx8+Hnvie/fg//A9iqRG9SvgdoP9EI5XsqNMfBhwWaq6QsUzemTkNDmpwPcm4M8kMHa9lc7MzVsiaNaprtrp42c6c/FzPtWfnNluYHhNd+pWXX7ajR4/a+fPn5YLoWg3+9W8JOKPzOVesjrhhzNKIvokKrA9/MRswv2mT3fvgt+z6m2+12YXNVhifFEttcbWiYVACTml8wpuyiffOBuFGu7wLw4yN4fAVWSuT0mo8S8KlLegkYLCoHjzgOsYbAVXBIVU40X9hgeI3MlqW87ujmdTotPBotRQ9LllNKOCAK3/ZCCoy09GAFgdbbBo+I4d4bBbh3AnWoAoRG2iUdpnUqdU0pi9INp2qHw4tskYOaLG40uEpZlPLM9TILnkdILVe1tOL+MzhRKoMWBL4U45xq7rxXgM/U4DMw1ICIqFp7EELvbAJZjVQANBa6NvyWkXNcoIzwUdKIrmcIJopqpA0aMhzRkbNwUQFwWEdCs4cVNxzCYfy+bg+40jH0INyNhTwHPd9bm5ej7l08aI33YH5sPQoeFZNb4TAPjaOwGbNA6iuvUNo/JsKihkegi+9Ce4FhzimalxHoM2p8Umfg0tQCUlRNK5dtt7VJiQnk3xZYKHy+LjPsS557q9WMJLESdp5w4CT+iEKOG0X+IwDj72k2bBUeY8xeJx6O1SZbh3htF96ygGpjcJYo9BUNO45LAOqHSZmZjY5PWW8BmtU7M00oMk6FJSbgnFcXz5rKF0zxDm/YW4ozRSvobWZqo4wg+N5+JwRiMM5c7SCiven6j+pzHNYaK+NBIVIrKXKUCyrKo3PzzVmnbG/eC2ft/JkdjggSlJG0kc/DZO29Nx+dhAYXYORzx9nUQRxSCHAuhCGVioV6yRGMooCuW5L0jatlUv22h+fs5d//6x1amt2w4F99n/98ud27YH9lvnu4/cPXn71dVur9aw0vcke++6PBKkx+FmnTJpExdZpjUjRE3AY/KTCUT8iB4zmU61sShYCHxL5AA4x1uXEmOPly5cv2btvHrFXX3rRqpVV27Nzuz18/z02Mzlh7x87Zr/5zW/s5MmT61pGiZ/+bwk4Gg6TVMm6z40HsQS10ezMOVFB0IDgErPxySnbtmuX/eTf/wcbn54VO21xrWqrtabV213bsn2nzW/cbPMLm4T9a7KeaC9XRphEsJQo2+tSTiDQyEqY+Q5YWTB1aLomj/iAA4Pzvn6ArFtHR18nFgKP4XAOiCwWR5T1fG4Oxah2gmAQGb4yaDIZ6XB5493LaqeKjway2Hzxu7E5yKgk1560t5xdxuHnkjfaLKrgYPhAwFr3L5LVc9EhqqBrRx8kqM+aSk/wouYtRiSChLMjwIkvh9aKZ7MEmKgSua5RbUVAjyZoIZsRS/LcmdN24cJF9QiuuWav7d2/3+Y3brIsEGImZxcXF60HMSKb1SajKqPRDQOMzUnjmddFwgQTM94zBw2sPrJl7nFk0FJkThUtmSYHXuhlqS/TaKp5vWFuTs/9xZmzClL1ak3zJxKwBG6ZnJSqM/tLfRFEcxPkB3FBbqHVqp05+4XDT3IURdcQ2waHiVBGwFqAHo2q2qT2EYcL+xcIlJ5U9Fhkv0GgT9Rvx/q9t6hkJBFCIiARwMOwTQlDmrESTKwxAT8sHRLyytyDjyMEQOoy3EvafF7B+VAj7Koy2mYp2MbzRGIZwUL93zQGEIFVkBevX8w7zd8yShC4jwRc2Wjj0ZRM7PS+aMYD66aqm/e5bcvWdVJTgvFGq/oIOPH6EVgDQg64KhK5uG5y8ExyVKGCPko00GdM1WgMn/K+vcJfdzuNQVeuFz1Dwdr0aEAsqMrxKUsBJ/qzEbx4CU9MPInk5wF5895W6QHK06hpreqaWatuU3lTwHnjpeft8Au/t0G9YtcfPGB/88tf2P59ey3zw+8+Mnjp0Gu2uNqy0tRGe/SpHw6VBppgpSJm+PAWUFiun7E8VcHAF8wg0xOGTpYsHDzKNfK2AfgsFtFda9UqdubkCc3hHHrpRWsvLVp+fMzuvfsOu27/fvvi7Fl78cUXRRxw5yXomy7I+G8JOKOSN1EtxAGsiwid9RsCzvd++GOJd77x1rv26cnT1mp2rDQ7Z/c/9LDddMttNjs7520Zl9v1aXMEK5MHizdT14c9Na3MIQzrSQ6K3u8J+CSCBzc3MkhVAyN078hw+HmIa472VcTASswvMaOSzEYcuNGvkZRHcgv0vsc6Wy7K+q8GmtHsjc+7srr6pYDGqQ90qYWZNiuf14VVnYOjIiMFdlcfd6HACATqA0EsSErXCs5D8kV4m7jVdL5cVMCPQBgNzwi+7c660yXXhQOUrFJwV8bswqkT9v47b9un7x0TdLP3xpvsjjvvtmv27bOpmQ3W7HTt0tKynbt0SUFnw8KCTc3OalZjrVK3TI45B3/vqnDkmOk9EuBABZuQO+IzJ0dIhyCRTfLVzcFMZk//AtajGHAop/N/mvQMk2JBPmBGp2hTkxN6LYICJ49Xw266RcDh+ZdXVnR/3MXU2ZNRJbImJsYnpOUH04zMVglNcgb1gw9Sh0uv8DmUjKRBRQ1XNvD+QZ3YD0dem+DlVtpOcpmZ3eDBg34dIr70ZpPigawIqIAThV5WIiJ8rFdPSCNFBaW9AWEj6ZwBv9MLBloLGGs9WPqe4bmj8ghVjoDUWHv1dkv2CAxzNutoOjYdoipB9y1o7+rgZ0xAs1kkMCjkexBbmJ9f78tGgpUkq/gc2DBEMAnSDtcukIeA6uIzx1mgXkwbv6VkYJcqnbCXULWpIdim3rcIRiQPyaZdw+V5Z0RGMotWIMFS1RMjCsBt2Mkn1ZOA6yLoC9ZOpJY4OwLJ0P2kOpqdla5Bv9mwbLthxV7Tls+dttde+J299eLz3sO54aD9zS9/btdcvccy3//OQ4NXDr9hS2tt9XAefPxp+8l/9z/a5Pwm62WzVm1i4ENjyumHKA2UcgUrZGjqZqzVQaKCyWfXHqKyUdPK+go29G1gqK0tXbJjb79pL7/wvH32wTEzoJhiwebnNthVu3bLavbEZ59FciKfB26wMN/03ZA3GT5oZAYkFpoH/i83e6KaiZsamb5sqNV8dLVkfdG45SaUx2xhyxa789777fzlJXvt6NtmlZrZ7LxtuXqvAs51B2+wbLagwCifFmiQva4PWiVjp8hS3DMkL0tgP4BdpXXonZPYIcFIikonmo+xaAM7j03H/yMYxULxbN8pxmpAj3iI8PzDgFNAadjtaH1T+kEX+L2/B9/gujQEyREnRDGfmMBPyrXxmix22FsEDhZsDJsRcPQYMlQ8O2xgNewLqKCV3XrWxs95L9LUSwoNktHR53ApIdFsGw1BRT7Vn8zRcsz0OBQg4Vf6jwPX+KP3RMXJWuO6jOFpXlu1t14/bIcOHTZbXbPxrdtt3/4Dtmv3HgmLTs1usOVK1Y68/bY1uz174OFv2dadO2y1UjXLl63R5Z47/KD3wDVMVHg3vUoTYzFfldZFBBwMBDmop6ZmBIUhiOtOuvQ/qY5ddVjzfOLv91yJoOSulaw1vqI3p14BbC4ZnS0PFQ8keSKDMJ+B4fE0/NsNKrMEuchxM1GKJ2DyUcUteg+h6LbV0Y9hIFVzRUnRmBUiyEhWybhAugXz5NS0KiyYfnKPFD03JttRB+Cerqu8S3oo9Y+UgCRCShAOlNSJ9u6OpM16U41+Zx6uW6QHbBbK0vyMSoZAG4QBoHPWH4O3BBl6WDKVs4wsBAjEcjVNHkpUeiRpUv5mrojsP5w0EwQ+JL0kmBDvH643eyquXSAVPC8Bjs/vhA8nOihI9lGibomyLgp60hEM+FELwkz9uFAnZ3B3anxC7xulCK4RPSZem+uB1QYwqyqZEBkWCuUIhSdr69UgrxVnRZwpESB1tvCeSJRgCsIU7TbN6mt26dQJO/ryH+zdwy9bdtC222+6QQFn566dlnniW3cNDr/xplXqbk9w3yNPClKb2bQVaVZbrZLB+kZCS62ULSjgFLNFXey12pq1Or5puHFAV40mMIvZxHjZGrU1y6JTtXzZjhx+xX7361/ZpVOfKzCRDVGO0wQFlmDAr4w6MHh5s/X/ScCJCieqG1U1I/BaIZPKd4mIZuUPwgFs9BLm5m12YaO1+2bnLy/bhk1b7IZbbrfd1+yzHbv3WKk8br0um6asjUb2wwGAaZeaygyRIdFeKgsGYYNLXUCSXgQEHP2YP3CYKW54MES42SzGOMz4d2Q4kXGMYtOj2PUwCxzx2YgAFNUQ7xcmVliFs4cj4Pj7cfZXUJ5jsUXlpeotyZUoqKdeiiyLU2AVtCVI0ftRurfJipnKhjkUafDJOySvQKTGcwowo9BaNCy5LjHMpvmZpJHmB5dn5gpYBWYnYGfVfQi509IBeunSRR0is2NFy1SX7ZNj79p77x2zxuISGJ8VJiZtfGpahmMHDl5v1WbTjr7zrmT473zsMdt/8KC01iY3bLKlBsoTDkeFVa/smumZSBGhp6DhOnVucibIk0NXGZRvfthwrCcqKuRrFHCqNd/wHFZk2NC0Zbe8zuxaXlrxeZg0BZ5aVLqnq4hxag7KEwUSIiflr0OgJHYSpExjDFw3GbnNoKxctHPnvtCapUpb75ME66uRGspOIibp0lBwzhvw7leDPXPykxEt3um50Zeh+pKCtXTznLnpCY+vEw5kruFohe/abA7ZMluFWVsEk+g7RoCKQ57X4HNFwCFYUqX2cgluBLqF6NKCbj3QECx/uGd8br1HVMgxkmy7ZxJrELhXQ9wjYp1BDgikYXTwMvblEFJrt/XcMRvF3lISqerSXzto6EPYjX2bWLASmU3+URFwJoplDbS6YoUrpyvgVCoecDh30nrgHJYLbTp/goHmCRGEEScNjMJqQ8SFICXjxYHlGHvpNCzXrtvy2ZP23uuv2IdvvWH5ftvuvOVGBZyt27Z+mTSQG5+z+x99Siw1Kpx+Pme1JlmMO3hGhVNkxiFVONVGVSZscqCDsdNp2+rairBlfEbw12g3Kmadpp387Li98Ltn7f1337ZWYn+ks8Iz0sRNV5WSnDgdkvKv/zcVDhtbNzlVPRyLcQGF5yLjAdUySbQEacByeZudX7DC2Lht373HJmbmNPh59f7rbHJ2Tiy1aq1hWbTlknAiFR4ZHIsxBuw46NgQwBdkYgKVhoJ4HDbewAsoLTKzCDJAZvE9FsBXtZpUQQw94NOBnrKyqAS1OUf83gOrVb8N2FIVjgtA8lw8Vv2sVOGEuRvPF88TQTHssFVqy8vFRV1DVYH3HBWODpKkPSXb4B5leUsbWAy+fEGvSfLB4cM1k7GaBt7WB1Md7osAvW67wMEYje7yGBktFNe+ra4u28rKktxhT50+aadPn9LrzCHJUblsi2dP28ULNOepUjzAMv2eLZZsYdMWq3faGjbklJzYvs1uvPU2O3DwOpuY22pfrJl1jEwQOMgDnRKDoRZaX/Lz/CxcK0XFtYxka/JFnHNp/k+oMmn36E/4e+A1OUxcggT2WM6K6IrS2C0WlMCsrKzqcRz209POhmOOhSxc2ndQ6gS1Odyme5MqCDXIkxVIJBhuxzBm5XHm4TK2uHh5BAp1YU3Wk1SbOWyTIKyIGEBbmIIlGIqgR0VF0OH80zBtmv1S8gMTLc2asUakUJH+aP0hDAyk42i1C8cmZWxl+lKVZ806y03VVmKMBUIQ348KJ5iVUj6AFFFwdQE1CKi8IY8A5zPbl8uriuN+SdIFooaZqOH0waiyRc9PAT3OlWCV8bdcY6tVKUYEBTqCileOTiQQOpIkZHg9khDOEo0AJMp+EG1iH4pOPz7utG2EaDF0TIEyyzrSYHZR+4/f5blE308Bx/d/QaoKgXxE4PEzbf28URWWApdej4Ob/qgo5y0bAKcNujZmHaucP6OA8/7R1yzTadg9t9+yHnC+9cBtgzeOvmP1lllpapN964nv24///C+sNLWBkThrdTHRAufwORzR8AZZQ+qPTIX+DbAAUAeaTLXamhYp+lRzs9M2OzVlS5cu2mSZAaOBvfPWEXvt1Vfss0+O24Xz57UYyRIEMSWlV+kJkQ0Pg41nz56d+ZBlcNc8X/OvgH5GITUCzmhFwyINAUgu4uKlRR2Uwi+H6qs9SbDPb9pse/buszvve8C2777apucWbJAvWhUf80zeGq22jY1NDmc95A8fOHmqDnhPOnQxr1Jz1Ps1WqRAPEBKKbtk0QyDQQpK8/Pzw0ZfZFocCoFrB3VRIn+pdzBs4KYFsp6ZhtlcmuzXtYQ0sC4EGiX7egUFPu8/j3Kfg0hNY5r5yVGVn0XfhmusiWwOJIb20sYK90MO0ZD+AQemUa6NK2qqT6XznkU7BVJIlOnYFDEDgnthvQITbEw2GiyEetMtrWemJsSORGsMtXJmVi5eOGfHj39kHx3/SOt0spS3wdqi1ZeXbMBsmTTAfFhUgqsoYbOwOh2b3LLFuuD8S4u254477Knvfc+KMxvt9GrfGn029LpiMxWOKPhUWpmMpPVZozSlgYEgErjNekUWARwA+BpR3be7EFBcLkd+9GlP0PuBJKB+RSEnzxyep1Fv2eLiktZYMBZ5Xl1f0auh79P8Z2oC2Ks0ZCGx1ugDueS/30uqbtal33+nY8svhbkOKtGkRScKuvWlDMJjtTbIvCVr48FF64MBWtZD0rij2uJ3I6GhJ+PVLy/h61/SRUluKSoe/vbEyxNQVfoKMm67oMNQEjoM+LqCM9fenWCBW7MuDZRHfcIHG3Vd5OE0UJXHOcBRh2eMtBxzOTH6EA+FycYZJxi5WU8Bxysc9+ZKw8oSL3aVA0/eslrPqoYEu67bSbMvxsrjsiwgeBCQ+PIq0SV2gH9lIT+iV8ljPHnI2zg2MlxnoLAUdAiUDO4ScBhMFQFCc1gNV9FOe5l+e6aQkxI5e4trGH5GkXxylkTAVSWWekdCO+jx0Gds1q3brNlkIWtTRbPVc6ftjReft7cOvWiD2prdffut9rd//Qvbtm2bZR557O7Ba2+8ZfV63zLlDfbw49+3f/8X/9Gm1cPJWA26W4FSvJfKW6TLyWD9kG5hQTAOdNC2yYmiNarL9txvn9VswHe/86QVc3D9Jyyf85mNRqthlxcv2ocfvm+fHP/IPn7/PZEKFr84O2RdQJkeRw8oTRUrmDhtwZUMqFpSmGGIlFmWr/tSn+YrQp78P8peZa5Jy8stCtxoigFUWErfevQxW9iy1W654y6bmJ2zz06e1usvbNws19NuP6MDgirJZwY8M4kmPP0sTWorGLiHCXMnBCAeq0XfbvnE82Cgg4QFyIZjgWzevNkrDunTuepySG9QckuDKw3aBV4dGQivGYf3aFUX5bz6Mbm8rayt6XH8Poc834+AFtIeo8HGJfi97xODYYJuYuBvaPrkg7dsiCEltFDU58Mz5/LlZUO0gkY5Bwl0cg43Gfqlg296dkYBCdhWEijI1aRqp5DJWHOlYhsX5m1QyNpqvWJV/JmgHueytjA5aXNjZXvjxT/a4tkz1qyv2Wpl2RZXFu3SxS/kxTQzO2v1SlVwimyACTyqgj0RkrVAMisTRXVq0vbs22e33XmH7b7uRjtTZfyfxq7DfBx+zP4QQKtrFdu8eYtgDSoSd9H05Insnc/p+ysv0gB/OFioUJg3kTAjsxzVqme6KWBwzz24F63b7gtWIhhwIBJAOLCBESXb0u1Kr4zDqdFsq9rh/QFpVWoVjTSQ6YmqL98Vr9TUi8rh97Kqw1f+PAhB1l34Vaw2ZtUmkOiJHqDvK+4RPQ56UOx5ginMOwmLQi5K/lEEmLmZKdFzh+snQUBUZgowWJ/onriaheDDZOgGmtJoofDgMJw/BsfgLzugDo3kEmoSlujSDuz7Qev7A8FLqjd30ZSNBHtyDOZmwQVIu9CyvU+rGTX3ahv2aSYnJwTdcQ8IfKrYW/R7GB9wYeOoHriHkDZcyDfZtCeyRexhgs30zLQakvSFw6PHg1PG+sxpaL7MfW9Eu06OooEOEUh5Ta6xSyU1RFZSgsO967sKA98noQh4UlVMOlt5Tj4XAXxISiJZTU661cqyteqrVs71ZTFNsHnn+d/LFeDA3mvsb37xV3b9tdda5vZ7rh+8+db7NuhmLTex0R5+/Bn7yZ//94KQsJ9dq5OFoXxGxsJgGM3cgqI6b8hLb6TJ6zY9UbCVy+fsH/72r+3MyZN2/z332a0332HVtbp1ugObnJqxQrloK5VVO3P2lC1evmD1tSVbW1q0995+21YY/OQgY5JflEmR5PQFVomWKoc9QYd2v8Ns3W8MOLGYAkYQDTEFIYeO1oOVpCGSJDnRW1h0f2Bbduy0/dffqCHQ5UrNdu252q697nrrIQMyMaWgQ8DRJkwc+jAY0+YsMXuT1UEi+FHy8K6Rhjslhw9YNUEG3BiohIOJrIXBTgKMskWo6WyuVEkRzOgJBFkgpqaDAMHni4ATC3qUFaNrYqZFyFAdTWGywNHSmQwv6JjROBzF06lA2FjMG2mBf0VKncOWQ0ABPskPoU7A95aWVq3by0puX4fXOPMjCHpCsSV7LujaAQ+xKTj8XdMLg7Ge5aiKmm3bOL/BMuMlW6lXbLVWEX0YH825ctnOfPiRvfHHF2zp7GnrNKrWbJFgdMzKOVvYutl27brKapWaXTx33pYvXILx4ureKuqd5STZm5ThW6lo81s329X79trCzj1W2LTbpjZv16GqbD6bs8mJKVWyqBpTYbjLozP0XA3YKwbdU4ZWc1nBaeHuSoCVB4+cTrvKQKmmgZx9jbnYKXuxmC8LdiO7JxCNo2vINSSJYU0x2S8IzGnH9IlkS06FVa/JsVEVoxh0UPU94Li4bM4lpnrAgnj25IeJkapREo5xFAg8IAS0S3VDsKFfwMGIWCpwuw70lPzJ8rvbFvKRlQ6fK3trxknUaLdwEOyW1CjEfJNa+YQqiGa7afVmVdWA3muqhPk7XGjVwwlCTgwpJ/owe6eYd3iS1pKu6gAAIABJREFUYM/QtysZDLTG2F+sS2dNAgczPOxOxiSJJAXtTl8JpEPNPmsDJJlHrFgVG4c5dGun6gP7Qof3flVeLDNkrqInxbUOthi/y/4iMDiVuS0InOCjf4MyMbKI3FhCCKR3hhhrGoKWi67Yfd6nCfdekm72F/uJe6EZKRxXIZ2EIyzIRppfIuAEMhTEIc18YX8woD+0Ys3GmpXzfWtXlu1NXAGe+y1lvQLO3/78r+wgAefWu64bvP3OhzYYFG1idqs99Oj37Jk/+/eWL09Ym+Zsp6nGdtj60FhHoyoCDg6K2QyGVA0rFwd29tSnimbnz55VwHnw/ofttcNH7Mzpc3bV1Vfb3gP7ba26Zsfef89OnfqTbZybtS0bF6y6tmoXz31hX5w8ZedOn9b063ipZKsrqw6XsclU4Xh1Q9DxgPPNFU4cxnED1Hvg4E5fo+oDLC64U/rSQZP3YVfK3tkNIg8QiB9+7HG79bY7NI9TGseK24UIRwNO+Ihow8PeG4B1dhQ0/NB3SHJyEkdNJ0no0EAFmA2aytfQU1KTkkWb6JngzsrmEussqosoefkIfGaysNGAMUqeUNYknSsXf+RxwfTxA6BvKysrToqQbXOCHkfk2qFdxvR1THT7fUnZYZk5LiT5y4kU4DpXfK2t1SybK0t6n1BPk1r0XKRmUsDhXoVXiab8E2QpLa1OxzYUCzY9MW6DUt5WalVbXF1Wb6RAZprN2oVPP7PX/vC8LZ45Y/0Og31Ny44VbfOOzXbwxutt65at1m627YP3jtmHx963fovJ9axENGOuQfpp8nthzswsMz5m0xtmLT8zZzO7r7Ub77pfU9Tdbt+WV1Zd4WBySomZxGVZsxywBCTZJEOLdy258C7RYJ+axVQnsLncjjoGquXrU4KWXHJJoAbuqB2bGJtya3DJ4XjA4W+y8HCQpNrg0OZ3gWA4IOX/02hYEXRCWvV+aKkPBWwmeBFJnpaCEOtRdO/mul2AYLuB+2UB1Um3LJcTc8otFfywo8InmPKY6AWogsbtspB05AT/+jQ8gccPtzHLZ/NJkieZvPUHgrfoi1Ih1tv14WgBzxnQVbhmaj8k4VjZdSd7BlVD3Y4VUsAh4HN9XLm6L7URqTADNamBBLuSQOY9NH6XObtWm4n+ce0P/3IIvUzgTz1Fenc+G+ZB2Xm0cuGzNj1kqV441K6XAg5LYxAknFQjiMpyPYugAHKPxaPMA0637RVmQO7DmamkEBDVi/bliOcY/xZakMg8YQsSlghUu7KBGPp3rbsU+zmCTcuEAk69XrFOu2aT5ax1YX6+/KK9+vvfWm/x0pcDzgOP3DF46+1j1uuXbHJmi9330Hfsye//mWWKYwo4fSa5MwJydMEoz/RB0YRPBmr5PIu0raDzwXtH7B//7m+sUanYIw8+bFfv2W+/++fn7N1337eNmzwzJDP5+JOPbOn0Kbv38cftgfvvs3Ihbx9/8IEdOXzY/vTJcYMBL9n4JBw3Cqlp5GudQ/uvgtRi4Cqyh+jzyD1F1s1BLqDMdj044IfJDXNWbbYwcZfz547rrrcnn/6e7TtwnS2v1awwNm0DYbjemHdyCFmK7Ju0gcTkojqTpXAMtzkrB+o4C1iZDTpfsOOmpm06+a+zeIFTlpaXRWvk+UXjxJ2QZjJVWIIQIogGAUKkiKRMG2SA0YDEQV6lMkkBRNlXYqXF4uS11YMamQaXr0lSdiYgyr0RyZEU/CLg8DcVDgFHEvg5D4DeXM8K4hmbmLG2pGioJpKqdKpwMjlvSLp6g2P2Yqjp9Ro2aLVs69SEXDIbvY5VmnWx3oRt8347XVs7d95e/Od/tvMnP2dnWqfH/TCbWZix/dfutwMHrhU09d7b79jR114XtCYdsW5Hg5HANhwDsp2OhqEYNDmz4pgVtl9t9z/2pN13/wOCqiCS0PTnEHIR067Kc02867P3fQBYUJ3bkBN0lIRgyialYs9G2XAcfNJxM+zeIRaU9Zw0rRsNGJATgpy4J/R3JiewfobZ6AGHL+ZxqEAJWFQ4YohRzRDUSwS5pEKcBi/dPI0/eaui/0YzOom0kgUH44stePHSRWUX42MT6iGxppaXff5HwqWJki8VY9SuE1vRk5Q1Kxdp+kNZdzam+o89Z66R6MzNzrkBHRbbYvn1BOsQjFgHdfyM8l+eY+M28f5ZsyHtT9ChT6XqLcm4AJHh1aWKUwc+yazL6AAVscapTjSakAIP/TP2CUPbkq5ijomACpTIPk70fFHIkV7qAmNxr1iXznbTQS/7Ele9cKL3Ot3bCRIedEjoeBTMV9YFZn2cJwRDgnG2n1ESEISDgM5HCQyhIRdozyiD1Wnq/r6DZUq1KIhSIwppLCLWRjoHeG+sQ6naZek5NiwzaNvMZNGsWbW3D71sh5/7nbUvnv9ywHnsyfsHbxx521rtnI1PbbK773/cvvO9H1lhfFo2y9gToFWl4U8FHLI1cQiS7AWRHOtSbkrNPnj3qP36V//Nli5ctIMHDtrUxIx9evxP9tmJk7owGaAq5h+Ajgt5e/qZH9qtt94mFYKXX/iDvffmW9aqsBAL1mJKf4Qe4JVN6uekCoe5hCANDMuWkX8MA0vi/sePAvrBeiEGDMn0dKOT+rPfAQKrBINscuMmu+7Gm+3Oe+6zLVu3WbXZteL4rGXyLKIw4ErEBg3a+RyMhx5f0ILEkjR72ApjthUMrhAEnJ2ZcfZKJiNYjICzWlnTgUTAUeOVxnYObD5peWnWItldp0YuCykqF1Fj47opKph86t3yxGEMZ4B5BcjjRwkIEXh4jmADafMl9YAh4WGkwhGebKZDgoWMInE0KIFeSmNT6oHFJuCgRKVBwqsq98menQ5OU5oqgyBeq1Zk7rRy+nNbunTe1iALIDE/Pm67d++27Zu3WBaV6MtL9tt//Ec79dknNui4mSC4Peqz0xsX7Pobrrf5uXk79fnnqnJQQqcnKEmXosM2mlPlQ7D2c9gyO9OQCtjGZ23vvQ/YQ996xPbuPyDYmGFQsmSqFO4PD+WwbDXc5dZJJMBLpoo1enNuO+AijKwT7hsGagQd1pIUAVCxQKNQcBVzKhAtvBk9Xi7bDFItaSCUjJ57yeFPQrDeA2MuJKfg1Ud+isMvBTkhAonGzl4PfTvuHwc28Cvrksyb9fvFuTNaJ/x8fAzvm64tLS/Z6lrFlQKmpoemimp0p/UQASeX43q4Rbdg3yQ4ymHK887PzdnS4rJVkBdqOvQafkIMkpJgSDA4JY7sH63zdIireQ9dPgmWxsCl1lsfCNsHsNW7SbRxGQJqL8EsrAnyJsDweUkWqE45AHkcJA+xANP9ipkWP/Cdos81oxpjr1AJRZVBUirlhITqx0xP9NPYTwriEE6aDZ19VHccRzA7uUaTpXGhI2oVpPEK9qaQlTTIHWhHBPuA3OVZNWohPUR90hkFopF6tVx7vsKiwPtBNatJnJQ1i3Fgy2YnijZoVe3dw4fszReeN6us2oFrrrG//UWC1B79zn2DQ6++Yc36wMU773/cvvuDn9rkhgUrjk9Yx8AOW/LEUXNOcAONbscyqenyOdguGStkunbqTx/bH5/7rX107JgYbYVs2dpNBAMbrnxLCUeWgI9CsWT3fetxu/mW22xl8bIdfvkl+/j9Y2aNuhplGLY1a9VEh15nqPkBEAc7QNvXfw37DleUtvGg6SZ5zr10EzWPMZJMyRdsy/YdtnHrdpuem7eNW7bZjqv2SNImV5qwVi+vAcAgHoQMBcGFBSs2juicPjgZA1dyXqSBOMBTxLNJ4fLcVEFY3qiMACBKI6Z1YaVLpkgjsMvc07p4ZHze4OzHwgso40tXSo1Ih6wCEuTnQSllwQYvP9h2Yb7Gopb22YiqwejiFQSBn9HYuK4x2T+HLNpe9Bb0OlR1AyT/PRDzJeqrVL6d2OQDoARrv1e4W1JRVdZWrbGyZC/95h/s7Mk/GVpONjlpC1u32J133mU3XHe9FQZmS19csOee/Y2d/PRT6XblNdnvGVm2VFDGCBOwUa3ZpXPnPdAmTuREyeXhgba8xvc1MeTp0mHMFmz3vffb499+0g7ecLPli2WrNdpiMZbHJ1Lm7HR1t9xgIJqhvMQUTOwj9xGCdJI0rOSomBPt2afD08xTgjXdYdasWqPh7tcM/5zZ6Smx1yTW0etKMNQdS5nwT8hAEnt0y2afewobhFg3PrTqfVKCPfcdaA56L/8m8+YzNOpVBTh6VaxNKpFqrarHUuGgFKC9kQaRqVZDOw8NuP6A3pSpmuR5qaTKRXp5HnzoJywvLovhhxYeawElBa2let1W6/VUjWCF4BVEGMCxn0gm43uOPHiC6v9G3qWpihBIjR4Oi04irolJKSpzgkJ9torgJVqBrg/EoTDgczZodJ198Jj/s3djnofkKUvSklSwq/Vm9OU9QKTebiQLECQIUMwMUdmUUZdXZYUOY9E2bVjQsKoq4iRUGgZ1gXDEPI3o1imhDBYa31MFl84eJ4447O+0cydiQGoSq3HMZ544I9jL2B/Qr+r1WtZt16yU61uvtmrvvf6qffDSH82aDbs2kQbUw/nO0w8OXnrpsNWrXbPSrN1576P29A9/ZrMbt9gEKrdZoinDeTS7nTbXaUGXJLtimvm8jZWzBoTZrq/ayRMf2VtvHLYTx49bo9Kw7IDGIxRLNhQGUmQSlKxd6w0y9sATT9sNN9+qoVI0rT545y07/sH71m3WlZF6kfsvv0YDzjfEm+HMwZUVpP253aHSn0XMFM0EkclmNXW++5q9NjY5ZStVILQJ27Vnj23eut1KE7PWzYwr4ISUB0+mUj752PNcLA5YNxFwfHEwSJu1QoZgnYYEWYTJhyTK3CjRudlx+GkAMkmZtLs+d0HGIaw1BYDI+EQPHTk8ogpRpZPNSJ4CeDIUoL3c98l9/h2YuENe/vwEgbClpkHq1YkvzHh+zeEgDy/5epe5B1cXSyZNO5PdNVpd0SsFRyZGjCppTdgDjVBRd60LjRWZGnoGyMqsrFh16aIdfu43dvrEJzYgiI2P2/T8gt199z122623S4Lp9UOv2ltvvGFLFy8KegPEIuNtyxaAjd/T69PGoG/DekBBXJh6QBvqYDqDUR0+L/W9wpmatauuPagK58Zbb7dcYcwur6xpgHTD/EZbQy0gfT6X/XEG2CDNXqkXmfoKVK5RPUoRIBmBheilYOVkKaF7mitYpQat3BMOrhUVDkPG3E9YYIuLizo86eFoQBbZoRLGZNNqbuMsCjxJFQ1zUAFnRHzS+43udspjODw5dKhoaJzzeYCAWfMEmxgsjFmcsHPQekkNaK/6gA5bZjmgQ1dM18FYGtM6IQAROLhmlbU19dlkCY3LJiwwkonVVWvRwE8zY16E+gCxmFkc1ElXT3Ygkh5y4VRBQoi2Nlz+H7jRZ4hccRuSBpWfKgeqy2JBbDUgNdllpOFTwlcY5AV6oMM7MdKCFh2UZ0cZHMbHwrzeRJmeregVraDWJBgalYogNK4d/dtyKfkz9ZTMzaJW3XTH11EmGnuY6xn2CCEaGlVQBJwIzmKuJuIF1TjPByyp/hLkqq7DnYKrk8W8z3vh2QWBpGn16rJZt2HNlcv2/pHX7ONDLw8DDqSB66671jI//sm3By+8eMiWlhuWK83a7Xc/Yk8982c2v3mbTc7OymQH6ma313KGBRIQrY61m2RrPVtevmDT01CYW3bqxMf29pFX7PgHx6wGu0ksCqaBwSPdUhhsnF09Mz9rC1t32N4bbreNW3fYxFjZZibHbfniBemtnTj+sdVWFv3GJHxxGFhUgqaMOJr8XxN1vk7mxjMMeG+eSSf3WH8WzmJw4WzObrz5Jtu0dZtdWlq1D45/ogn0W26/w3bvudqypUnbsvtas/yYejbcEFaTD2fS4HZ4ivKXgCNmWponiIBTyoJ/u5IvNzcahhze0RMRnJQWg1Stk2YTJmOZXEG9EB4b5IAhJpuy5dGNMMxmUsBZ4/BPBAOpy6ZGo8/dmA6RgLsChoxLzfehgfoidspqbDYWsha1sPmu+6qMjenAIlvl/YqBhSNlYvmII4iIKJmikpuBhh3xUmo1atZtNeRhg9NjZXXFKpcv2JGXfie4rI3ZG1lDoWg33HSL3XTjzQJV3jxy1D4/ccK6VCrcnz6GaPS9UMeAqQNTKBnFQeTg9aVzR/bachsJrRRfSRFwBEcAQUKKsJzt2rffvvXYE3bg4M2uKL5Ws+4gYzn1TRzj5/ChwuKwYh/Q7MfgjcqGTJZDnC9cGr1CgFKbDLTk75SgxzQLUyyNWy9TsLVKTX0CAgykAWyd5eCZbKC5zjwflTBBCkZduJ5OjZWHASeoybDaaFS75lkip2BVIYvotlNji0VZwiNdNb9hgwgB9JWkrCGp/NKwN0gyRq+AoBfGcN6w7loZzJ/BF9hpMlPEAK6k8QBVOgihon6M1JVmkAoKGly7i5cvWx4GV8raqQpU0eMBhDIAtONkEYKCANdE1N5kbMY1mxxzGrnXLLwnmHAwCDEwc0icM4IqDv067h/JwlCVQ3TzKw9Ocs/Vc4TgkQ7x2DtKqPIFKUvomqRBywg4kWQoUGne0StcBRwg72xGgZ4yF0hNASKpkpAY8MV+1pk0oj4fbN0YjaBvzL3Q2EJ6v2EJQoXDNQ1xU6lpJ68e/2wDBdvSGLNrTausXrZuc83qy5fso6Nv2CeHD5m1m6pw/u7nf2XXUuHc/+DNg6NvvmtCOYozduc9j9j3f/TvbMOmrTY2PaUKh+HOZsvlQTzLKKqD2m43rdOt22DQtNXlC/b+O0fsvTcP28rlC9Zrtqy+4jpokAyyGQ4eGvI9m53bYLfdcYvdePudtrBzv9Vb0PWohvoa1Dt/9rS9+fprElVEXI6N4yoDQ2GOYbPNwY4rz+F81XwtsrV1qnRGkAAZRqmUc6tdjLFglSBiSIY+OWmT0zM2PjVjVSTu8cDh8LKM7Tt4s/3oz/+jdTNIxCcdqtQU5GZw0PBaPBee9qpWaMiqSuBw60nPq4RMfprwd72rNMlrpgM6vMTFEko0R1+wRS1YoBUfKksDeClDVcmf5DFCesNJAT7ICVR0YXFRETfgE8/MQqrD+zOjDclo7HI3Yoobdhlfo2w37pd+r+9UUWlmpYnn8Afiri1XKmo8OqTnOm70UCQPUyRlGWg9IP46PVGyVr1iH77/rn368cfWXFuy1QunLdN1/TGf24VpBytqXIEMUzFJ86PrxoAbDLYkckhDWAytWE3p0AtuwGgOE30c/R2T35w6pbIIJVM7dsmKfN/1NwmO7mYKVm8jaJuzIlRzZpuo0rrI9jgFxinLJTHa6ImwiWkOCwZLh4ayVA6rQU89l1Ca8Aq1oOoaogKHmmzghzI0rukWVGLYUFQ6mu1RReUNfMY3CX6x5mJvhGQR10CHS1JJFgklDUByAE2WvRIJuf2wsuaw9mo7IzM1wTxiQkZ1nhHDrTBGLyv5N/FiNKelb+hVJtUKa0EwMyxGvHJaKD9UBBUaPa3hDFHaN3qOUC1PjrFJ9FNVRJBgGAYt4iZK0MtqHqxSQ+DS15Pba7vmofTaoHArKcJLCIO8CXkjAXkGQ5M1H2iDWHbMJKH7hypBgsM10yOztK7YtlSFgrB4LZ1FLvUTwUbDmgnWDU8m1jQQLfCvKPwpGQk0I6jLwc6Nsy/6uAF/B6lH64l7nGw1nJ3niBaJD9ef98W/2c+o1EPqoI9Tqaza5NSYSAPdZsUql8/ZG3/8gx0/+oZZo2bXX321/f1f/9Ku2bvXMvc/cNPgjaPvWrudsUxx2m6/+2H77jM/tZn5jVaE8obY84ApZPo4KCszOV4CzLZOp2WFIpl7zy5fPGMv//G39uJzz1rr8hqIgoEAdpsu/5/LMvjp0Xxh07zdcutNduCGm2x8YYdli2OSyAalaNYqdvrkn+ydo2/Y8Q8/sFplVSrVzBxEwHGww/841PH1AeerPxPLbnggM+vCgB2KqUy2Tyb2FBTElrIIskEo0szaVFbXPIsuj9n8xo12+70P2S33PWaF8dkhDkumyhe4LkFFszLqPTikJtvipDhAgKXCQSY/mDPhFR/ZLDc+sO0obYcwmeaEUi8kwVkBpY1WIZHNRFBRP4FmYL9nK2SPSaUhgg0bgiogZoWAxKhs9foJ2guoT1BO6jWJkZeGP4EGKee5VxFw2Hyy3U7KBRxKtRZwrTexOQR5DRIMhiSBHBl5bdXWlCl1WzX7/NOPBdme+tMJs07D8r2mZcDiuw7rwZ7E7TObL1oGNhIJxBrUerTci5YfZMQ4ykiU1D9XogT4lHm6cF/tC8YKi4Cjs5EKQL42ZuWZOcHQSELtuuaAHbjxVtu4bZet1hqWJwmR1XJbsCAQoeZkwL9z6GihvYaFMhInrjQeEInDsz53owM66emxLmr1lrX6zvaD9bSu4UbQdXkdkU4aPicl+rnwYrcX4F4AqWmgMU2fR2IiWC0NKcY9l1QO8x5D/xQm9HGIcMM1qhpl9HrcQBm8RgFSQHOdN2BB7xNCf8e1Ffg65mbUO1LIcYMx+lGC26R+nNf3uI5k4SR+AwZ0hz0ZnyOKPk0kRSGJFdYWrDGx4OQtNKaKU9V2nXknKkqvcLjGmuPRbAqVVVHrkoDDtXbSRUaf1+GvdXv7eA3NEiVrhbjGsQ8VxKn8Og5VcbaSjNGb4XWD6gw7lUCuNYSiRRoEJxAVmZca0XJTwpZYZ7FHA6oO5tqXHpMCsQJSIgMFpOYOtG47gQcT1WHM2vmQuQ8pNxs1m1+YtUJ+YP1W1ZYvnLEXn/21ffzKS+DUdvDqq+0fCDj79lnmgQdvUoXTaGEXPWu33/OwPfX9n9jk7LwVxsd0oPcMtVLn1LMcYEf0OjAsmvbpiQ9BMazXrtqnH79r7x49bJXLl3WI5gYZa1b7wpRLMH60Mbo2PTtlu/fssk3bdlitm5O52a6d223bls1WyGXs5Ocn7NWXX7K33zxiXSTZI2NJB0IEHEmHDzkqV8bUklbvl34otdnI6jXrgAAf0hc+6U5Tuo3IYNZs+84d1ukNrNXp2uWlFUNjjapnx67d9uDjT9qmq66zsZmNTqkkg0n0UdE4k4EYQUYzGbBgUvmuaXbAmH7XRNpLP9PwqeA+t3VWRhmsIQ4BdYM9I5RVMIt8lGmSFpvYdqnMHuLwiYMfAYfX4ndR8o0gFjpQMSga7JfIwKLpGJvHF+D6FHgoClCqyxkRTSqpDJeGxAhnvjCTxJwXw7B+EMZjJHHCXAENbSrQVt1a1VW7/MVp+/Sj9+yTD49Zc+myoBh8lnJg4MGM83ausVI5iLKJiaWTkWAG2QWYQfMmngVHwBkCtSOBZxi40w9HUxuvdDhxCzbI0cTsm01vsJsfeNge/vbTtnPvATt74ZJlqNx47Ywzo2hWM4OC9QBpWUzSq5KddPmVgEEJTHyfV+Jgo0HL4U4menlxWZUUByQfA9gHSE3N7ZL7L7GuYIzR4KW6oSrmWlORU+FtmJlS3zCqYwUceec4ozGqZCCpqKK5FM5YLGh4M+Cg0FWTooYCWFaUbifjeBauijkx4mAgylI+iXZq7RUSvZj1i97dhg26V64m4pULCYt01ngNDQOn3hbrKhn8iXSSkh0lmMnBUrBhqiIIIEggSTkguYnS5/L+kxuWeQIE0xOor+AEFvYtFQmVHh5Myd1WGExaIAFvO9173TwRslWwQFk/tCxISKk0uN5hjxBwHJUEAYfgFHNoZOYM266trtmg4wEqKkzuVwzABht0yEpLUHwk3LHGgnAgObFEGtA9Rt8ukYiYDXSZoHVpHlfXaHrAmZ+1cgnplIatXvrCXvinf7R3YKl1WnZg924FnP04fj740M2DI0ffsUYzY/nyrN1536P29DM/sam5TZYfK7t4JyZPfZdlAW6l2ui0YXI07FfP/r1dvHhGkjaZXsPqa4vWRZ2AG45fW91sYW7OJsanFQ1lCIb4YBl2V8GWax2bmJ61nTu22bXX7redO7YrI33j9cP21pE3nAmnBec4hisQhDQkAefL7qBfhkHoB3iDUs3sK1RCCp5Me+O6KAkIpGr8AGTtEBwR9OQPFGKIDixw3EAfePQ7dsM9D1txcs5nbGBx4B6oCX8f3uO1WSjFgmcEoczKvxFDxaaBeSNODDKY+FtZUNokQdsmA5JcfWo4sTEQlgR35iuCaMBmMcw52nuJpqECksp0l46P4BRulPyO48/ew4nnH82e/Lq6VEkQDTgcWfwcUGI0ibefVK6lkuzBSdADCsp9F3Ak+CngJEmZDth1r22dWtUunztjJ49/aGdOHLelc6etWV21QaeJuJIa/aw1DzrQVVkTkJ4zJielUsEO3nqzbdyy2S5cOG9fnDpttZU1y1CBJr2wK6cq/7rvAnVBg+6DPVvBpq/aaw8/+X07ePvd1suXbK3esj7wad79b6ikgZA4qGV93aL35zg65m0wzdTfSLphBIV1hqHDVBBvqDZW1qo2yFFhuVZYsKggD3jAcQgEaRz14kgWJakEAcDtBWZnpkaER0PixYNN/OFeBtuLez4UrUw0daF7SR7GD+sE2aZZFtGN0+xPrBMnPbCvfD5N7D3mrRhuRRkB2ZleV0ZzSsCAjLXWEvMTDx6QCfXQknliovBKmmdkWDHIH7qmaa5PASGfswk0HhmiDtYk74W1oya508qlL5fYkvyO9N1SUsjaJZBHRcpaD7jSSTZF64nJ5jbUarQnWJy1M71hRucS/U0CP3uGKocAxNf8xgUlGrpeePEwCC1xgb4Slla9qceGdhu/w+uIBKIh2jTqMWJ9EMkk5wu0aw3DJ93KCDhOIkAqqax1wpkT0lkkBtJuTOuIeaqpSeDDvuWsbe21JXvl9/9sR198wdqLl23frp323375Czt4/UHLPPzwrYPDr78Fe80sN2633/uofe9HP7PpuY2WL5dtuboqaRtnSLr6Nx1rAAAgAElEQVQYIT2ZngQGW/beh2/bK4desHOffoANqFm/YVZlwM1n4zK9nM3PLthYeXIYcGTY1AMnhUAAPIe1Xs7mF+Zt27at8vq4dPGCfXH2tBgYaigmEN1HKJ1nz5ePHkWmun5IeJVAM87ZT/H/eIQrDDAF7lO7LpzDJnN30MhkgZsIkEzUUul0CUSIOS5stG99+7t2y4NPWG5sZmizLEtcHdToLDlOL4kWMkvmcrrhR5MXM4/hRVFkxYxzNlBI5mphpYWg6e+odFLAkYsfcEiqigI64zMGljx6cHwpGEtVwSs3RzrWPdeDoMBzxJBnZElRlgtS0kyMD45FliT4LwUcRCRp/squAEVfZYjrFtQKvliPQ6pQNQaklnctLOZfYJJ12nbio2P2zmuv2IkP3rPOCmKrfStQ2YbvDfNICjiqXRVEqXA62axNbJqzb337cbv2xuvlwPnZRx/bx8fet/OfnxK0punqdLNHuChfH22+Uv1AbScJ6WBIOD5te2+8zR584rs2v2OPnV1cseLEFEI6gi0ZBASaIVtGN0MOpU2ydeTiPYOOxm+oXvPmqLi5tzStA0cHVuJgXINWmyisfhj68ilB+YbKLPYZfQXuM8OlLo0DZOxwKPvD1TXUuxM70InhfJE9S4QVdhKHIsOQkD5optOX6vHpUh8sDPMCMkuvqfsKCSEd6nE4C2LO+XAsn2e4BocwIhC+z14p6UneTCLUMMSL5uLEhPa5eotUYYkJx2cH+ud9S5mcebgEGwr10BwO975rU8wQTU4mlYGeEjCGkQX7SSPQrylVTVxjKi7OiZW1yrCzzGv5+kfo06E41jNVDZ/RkwgXUg1SwIb5GdGkmWEC8ltZXlYFJ2X5bFafj/OJa80+X6tWFGw4U2SZ3kO5wodcA9qO4Bako+jZRtIYfRze38LGjS4OnLyHFKASszVIAyAV4X6qNZGsHjhDeQ8I4U5MlJXiFbNd69XX7LUXnlPAqV84b1dv32Z//8tf2A033GCZ7373vsGrrx6x5dW2WW7Cbrv7YXv6Bz+xidl5y5VK1jEOTPB8blKajwCuIOAgntep2nvH3rTLF8/aWNGsXV22sydP2MUzZ6y2UrVcP2+lwrjlMj6g5vpENFO93Z8vuFRDCOmpbBbKAR7qFdVw8i5lscpk02iXVzhJLSANNV4pwMQJMmpPIPy+75k8N5tDIAIrL8r7k5q1Douy/oYsQEWxc/due+pHP7Wt+2623Pi0ehB88flo+hJwmD3RhDXcfWRy2IhJXp0Fib1vVgee1Pe0qofaRkntN2ANyaWzsNJ8grSv2GgUSQmDj0ODz88i4k+UzaN/DyseMmn6J4kk8NVFS0IhxYQI2KkRHNTrkBKJgTIF1ySPAxxCFk2zMeA4TbCrV+eKAt1Bz9qDrkQJg8Wn4AUsAiWeCqiyYic+PGbvvn7IPv/omPUrywLMaEdzuNLDYrlwnMWq4H9dy1knn7HM1JjtveE6u+6mG2zPnj3WbTbtpeeetzdfeVUMH/mGjHxduRu4/oDR3g5ZrmRwIG3kS5Ydn7ad+2+wOx56zLZdc61Vu8y2TVqDwyZ5H4mlliUZQwetZK1mzHG4J5BPxvv8BpAV134t9aDmNsxqs0MrZ28USmW7vLwi0ocEIGXj7ZTdcrmoaonDwufBHNbSUCOJELRg0X7bPgaVMtpICsJGA+qtYBQlkB6IYFKKDJTLSo+Nnaw9lIaMXQPNqdgkWSRh4P9FwZtJdYGeR5dKxNW56aUKNtLnpip2tIH+kkwA0yHAayhhpULudgTziEWIHliSh+J9In3DoR3UYPoS8f4EO7HGum1r1qtS856emXXtRKoR3o/6nJ7M8l4INq7+7cQM/s1rLtPXTUPlfG4pl8tWOwai0Yxz1QJHIMLsjv2J5xc9x4x6VQRzKOBcW6w5FBiEuLg8FuSRy0uLgqBddy9jhayfLdpXabBb/b6EWoz+HQEn9j/XY2Jq0pmQIAWpzeD3luQjb0vQ6pOJYszs8DmkmEDiQpuk07INc9OWy7Dr2taprtih3//WXv/Dc9ZbWbKrtm6xv/vFz+2Wm2+2zA9+8JAGP5dWkfyYstvuoofzYytPzUoVoDhekmcH11RZF/0D+XX4jV+qLtrFS2et1Vi1sfzA8oO2NSsrduqzE/bpR8ftwmnmH/hdhYW0c/t6vojSE5MT2lxkcu4Zsr7thxD7sMKRTdrweOk6cOLsppGA83UQWvRvonEPKyJKdjUqMwQZx/XBVn3ym+n+Mc+cU/a2ffdV9v2f/rntvvFOs5IPt5FNnv3iC/v888+V0e/dt9+lxpV5unBh1E5iZUHflJWyN1MFLxBAuh3RWGG3CUJJEv9QJjngvNrzLdjN9HVgDymtqYKIgBMNymHATVBJXC8wdN4LgSIWrGdhTjHlM41CdRGUyNak+SVxRjI6MtV1H/ZgqQXPn3vDRtVEeXjzMOXOYLHWVRqMheIK3EXFkzFbvXzePnr7qALOxVMnJJtRGOBAw2FlVnfdSAUg0fA9bdCqaAG/Z+mrTNj0lo122+232VXbttt7R47a0RdfJvq7AkS6OENiwFcZA+nnUQkNiQWw6SCGsLkzJRuUp2xy0zbbd/Odtu+m2218bqP1CyVrArmQIesQ9UOLKn6sPGG1CjALGWZ7OK1O4AASoxoK4UfeAnMzsO28emV+Cm+WjvtIqTKhoe3wMI+lIqLK1IBtklpiyjLUDLyZ7z0WwT9pDiRmkIZeL7CVUqDhdYDqdF8zA1teW1XACaKDC3giCdQZUuqR+ZmannI17ORZQ0LWbqHqwAEcLEvOBWA/hx/lECt1dBfBjD1NZaHKu+eVgNRP0uyKmF0S3KSXtT5OEM6dWvdSgybJxHuppsAMo1SDsZxtSgxduoV1izqAKi2QkIEPn/KH1wQhYO+G1JMSyVLZf9Zy2DQrcc7ETE2PVSDg+TLutEtgZ11RPVI5oKbAntSeSkQBBDuXVlcUgAoc+AgpE3BElAkykq/OSBJV5aTKUKyzEVKBwrjU2Z0QpnGEZGyn58vmJG3EXgep4N4OiSOCPXm/qGf0RBpAacB6DWsFpIZadL1muzZvUsC57ZZbLPPt79w3ePW1I1apti1TmLQ773nYnnz6h1JBZkdj0FMs5S0nGMAhNfoerFJKvc9OfmJ/OvmZffbJB7a2fMl2bNloN113QISBzz7+xF58/iVr1dFAWqfRQjaQOGOyCxZmK/l9V3JmsYWuFwtzOGojOMMhtXWWmvtjfF3A+aYejh82cUhRuzBR4ZtPi5oeh+CGrE3NzCTefEdy9gwYPvXDH9vN9z1kvRwzBwNbXl21Tz79zE6cPGXbd+yyBx58yF0P1RvyGabAVPVJmGMhG5KiATTnvBYArBWokmhFQWYQZorEPZuQgBPpKgdOD5YLGUpXm9Wpxc6O43tqemrSe70x7FUTmbTj6LzuaLCJEpx7RLM5dNQ4ANhMLEoWnmZqUIWYntHmJsMMy2ORINIJHs1mTYITNJPviDpIY3nrUPGmQVG9dqdjKHyN5bLWra/Z4Rd+b68+/zurnTuruZwy1Ta9K2RwUv+gYDnLDxxwpQJFUKhFNjozYYMiSsId27xzu92w/4Atnr9ox958y7pILQ0CnF2nDoTfzpdrn3UDwNGAg6WvDPeosQrjSj7mduyxq669wea2bJMWHys0Q9ZO8oFXDof2BDL207Z0eVWUeQKIILeSiz5KKT3rg7ckQFIX5voJdnS6O8oTeSrIZHzHBSdrZx0zawLrEkUGBSgZ7HnA5/EB7SQ4QZCestqkLqADGVvoel2HDfcOjTMqILJvGsocgCi/U70pQUnW1SRZrD2ui8O8BWXkBKKAX8mMvfnv9iE6JGOmVhI47hcliJHB39Sz4VGee8oTQCQJKTck+f0YTxgOUUaKm1CMOIhdVFUMBFcZ0R7xpIeBTII0e0iHLXNFnFWqxIEXXVGA36KiUc8n0aF1LwolfX7ei+vdrXsQBbTG+yC5LRRIlAeqyNQfo1+SvKD4WwoQEGh4fSzZoVfLmRedNggDmDomL55IuJ2hoedjP/preULrVZOfQ36+DZTYKuAkxfvoGasdIVVvNOc8UZTUT7IlIZDKy8qQ4JmS0kCvVZFa9OE//N7e/uMfzGpV27FpowLOHbfdZpknnnp88PIrh6xRa1p+Ysrue+Bh++7Tz1iB8tcyNjU9qVtWr1VUVpKKgnnu2LZNm+S1I4ft5VdetDdef01zDtdcfbXdcN1BsU0unr9g7771jtwURadUP4UPic6PwypcGxYkXywqvriJfFHxCLuNjs2XTgLf9ukaf8lkbfSgGM5+pEncCEw62NQDGE1nQ79g/Rni1ZlClpVAmphmcG7DxgX77g9/aFQ7X1y4ZG++c8w+/fy07bp6nz3x1PesNDGtDLTXdyooG3adAOCbhIWsgUD6PCjJcpgQcJLCrJSF+Tk9lnzOJhkQ5N4gClirqv+h41pGczQ7Ydeg4uCcHlhJbD4+prxF1C9x6EtleN7pl7JTGPp1OG7OZxW1OZXa/A4Qhk+V120VUgCZNNlYNie9KxakFjfZWa9vq9WKIB+qs7Fi2ZhkyHb7ViTrY0K5OLAmJbAOGTK6ljWqq5bttWy6mLXG0gV77fnn7MjLL1p7tWJj+ZJw6/Ab6g4YIEvyRil4OHV5XXCTCoBBXm02fsYUf1LCjd6Tr6X17HB0DQWs+S8q6ARfcd2Zicnmy9LVQ9aGDLRQGrPZDXM2NbfBdly91zbtvsoK03NWnNlgVpq0Zqena+Z0XSbuXeGbhIuMmtcjYMR9kZEdWbtEJvvO8guqs5JBKMruuqpeg0wMgZ+AtpgdgUiQhntlQoYj5HjSWKOSF8E4DUH70HLI6tPQlohnaVxQMf9mnaJMhOo0lRRVdbAcSQbkF0NjX8KWTsXms8TMGftBCVGqcJyss86C4mc+60W14DRyfj/UkNF/yGR8kJfnp5qI11QfajhTRu/QyUNx4Kvihu1Vq3nFJmq/kw9UsQh69H3CY30/OOwJGqNeK4O2RVfRDtkgl8VxSwX6QARfBTPJW/l9plKWTFjS5XPC6XqVJrKPPJKSigdxMdlZEDS0n9PskchKqefDICgrnKqEQEUqRSDUXE8JYgs07JYr1pMIFP3cDXuLUBUgbVMC0cHIcGro2BuohRtjuuzXSrWuZKUAHEGF021Ya3XR3n71ZXvt2V+LFLVvx3b7+X/9S7vtnrst89iT3x68cuiQNas1y01M2v0PPGjfe+YZDc5xiDGQRiBYvHTRmjDMrG/bt2yxG64/qIv26muv2PHjx+2VVw7Zh+9/aJs2bbGHH3rYpqem7eOPjtsH779vF86fcztdCX+61B6bw8lVLhop3FH8dvwk0N9y4bzRA+GrGadnRV9G3UeHPUexSg9cI4EkkQq+akEdj4i81zN1F8CMEpdKjI07s2HGHv32o7bvuuvs5Jnz9vyLr9ipM+ftpnsesO//+GcKOJ0eG5mN79PU4STItRB2TjMQphO4KFmghux6GmzjzxgDk5pHofoayLZhDGxfG7ohNW9cF0voQMmFlMwSYy/mCQaa8XA2EHkv1zzBE9rYXrEEw2603I6Mjc8eFQ4/dzpskgbpdITho2xdzBetUWPAraEMrE/GiSwJCz9l5hMM71nOCn2zMR3KBVtuV6zNSubgyREwW9aorVqrumS5ds1OvPeWnXjvbTv54YfwT20sD5vHG/V89Q1IaN1++kprJA6e0YARVdeoG2zc8yutqStV0KrQko6nnJsyqZNE4EMcs1RSgL/mwLU2t3W71TM5K8xtsZ3X3mgLu6+xLMKLmseBouyD1dHvErmA5AN1gCQ95LM13oxmv2gaXqOI3l8Vm1PNbQK8Vysa6my71xIHM41/nhtonL5ZIR8+NT5vJ9YdrNSua9YFXV7REOp6HqiPhrZDiejRofPl799nsoLNFGsomtlBB471FI1ooLFo0PN3UG/5nG5mlj5vMvnz2SQCGIgIr+kVOgkS78EDQ0roMHQTlBQupuvitvTg8N8K9TPWOpWEBjMTRBeHO7DWcHRAVagz6dDrc/FPhypVXYuVhggtwTtJNglh8P6aEgLQo0JecLJm9dK5GOcUqAMJrqBKYOb0OPZwIQUKVYiJVARTjUJAQQGh1ozPRoXCAUGGGR7XBVwnKMVskuR60riI3CoSPRqoTxbxfN4kRuw2G1RMBasBKRJw8pDJupbtNa25tmhvvvRHO/xP/6iAs3fnDgWc2++9xzKPP/n44NCrhwUTMRh37/0P2NPPPGMTQGrJopUIvry8aB3EGvM5u/qqq+zG6w9KefflQy/Zp599ZodeedXefec9W1jYaN954ju2fdsOO3P6rP0WafhzX0ieQkEmMYsi4HizPbIrZglcHI6bq4ZnEqW70kEyGnAi0MShop+lsvKr34uMPdhYo03x0cNGE895vEX8QOPxwl61cLKyNb7mwDW26+qr7fylZTv67vvWb3bs2vu+ZU9+/0c2t2mrAg69RxaHzzB5g9f9YvqCLKW1lszsoMYSHKAa4pqqoVAdImZZMi6Eq8lyNAyIDlnO/UHGpxRc6o2OrdUaEpDEHEpNdXo0bFJgEajyYrY5Y8Z9OLz/5YfqOm05Bs9iuh3cnCw1WGdcm4sXL+pQoKKVUyXyFyz6jCngtFI2RWAbY8Ife3IMvbIIJhZtqb4qX/keQ2b9nlUbVVu8dN7OnPzEls5+bqc+fNdaSxfNVpZctSDDNLZvbjWrh7KaV14hTnKNavjLFcyVAss3JTGjAUvQKBbLrA81zCV/7jIETm3UwX7jTTfZtl277MylRXv30z/Zln0H7b5vP20Lu66xZs+b5KFlFvi4gg5JhuZTvD8TJIKAn7l3InxI8HPd7RIYjN8TwSRNyTPb0W5h9OWHEBm9UjV872ncawYsHYhJ5glCELNCEQCBTwhSSppQcgaW4/Qrl2Rj4pRfNxkbVjApWWFdsb4JBpG8ieqd9M043CI4BZMr9mS4T0biN5pEotoAY9EtA5Iqd5qJ8STDWWOJ4DasYIdNdfY1vjKpuhXUifVH6p3IvJC9muSoNJOWZpD4PqEe11mRVSTM6+6/VDYtUcNd1UFVU1I/5/zk3nAPuKeyWEi9UO3BNBge81A+wzRQn4VzQudQcgeV5QIBh0SAQA+czp3t9V1nbWZG9wRaPOw2oDP1+1KFFkLCPKeCTczwpeqf55+e9ApH6062HX5uSAmiULTVelP71mSE2baCdaxTW7F3Dr1sr/z6V4LUrk4Vzp333WeZp595cvDq4cMyjkKs8q6777HvP/MDGxufVNYN15sLU1lbETYMo+O6/fvtwP59amge/+wTe+655+yFP/zRLl64ZBs2zNmB/dfZzh07hac/+5tn7fKli8ImJedBAywxP8hItDeTXhUfnNI3hp6CR/51wSYOh69K2GixjlQ+QRSIIBSlOos+JCeCZfPV3xU1MBm2RZnOY9VkLRUshzTGxIQ1YaLkSrawbaddc92Ndv0td9j23VdbpU7GBTzhAaeU2ESwozio8uWS5lB4zlIZx013UG216tYAVqtX1TyX0w6bY9BXwKHygV6L1QPUyVIZmY2MNVo9a7ahdmL/mrHVKpPuZZ92T4c6CyRwXajBajhrqtxhiKChOrNm3bYgDhWuYygIk0iQJCjjTcNzgiPov+DOmQKODkBcBvFd7/RU4dA4rzUqlh8rWR8JkG7X1ho1O3/+C/vg2Ft24qP3bLBy0XKoCTSq1q/VLQNEI3oA1hl9kQ6SZd43LZN/1c++qcIZTVpiHRFwBA0Ld6UCdvHHQd/hGg7en/27n9nU7Ky9cuRNe/3o27b95jvt4e/90KY27VB2CBzBoREHrWBmGuRp7gS6LMHHyRoc9GnIMYZ1parg980DAjMjyUI9+j3JDpk3KjkbJU4MSXas3WikDN3ZcVRR9BWiwuEQApZmH1Cli7mVgg5D0H0cXZOEEnuJQzngWoIEclFxveIzRnIj18mkXuGf+1/+UV9p1II5JZLOLEVpnZ975U3iRFALGSlnTKKGvM4SG1YsXHN57/Ac7mZJRRHDq0CEaMNRTXAOigWHcjSsUvU/XVNtetyVCthbSrSAOVtIgblWIIw1JQcwbmHl4omDw2jJVTWCHq3Aodkkn78LJMHp0OjY4TDa1GsPA7qq1KT0zGRJ2DtQKJRdm499TuIOuYPnYK0A3fN39MLEUk1U+JhVclIF7ZPJIaSm+5gYiqpSCyVbWqvKHK7ZqFqvU7dStmeZTt0+eOM1e/nZ31hvedGu2bnD/uov/4sp4Dzzw28PXn/9dQUcUJ87777bfvDDH9nEpC+UKHWXly7rQgGn3XTj9Qo4NAUvXLxo//kv/9L+/r/9g62urElWBBkbNspYeVyOkfiis7i54OKUw/woJWE9lWfJ+CvmKlID+asw2JVOja8Glq8+JjLcODCiOgm21ehw1LDSGQlWyuTS+wpvcGUEGsTKWhOpEjDcQtm27LzK7n7wEdt/wy1i+Y1NzSrgOAvHqyJozfRjCDhkLhk0kRLdHHqkDwZiFgUM0rTK8pJl8SOCTYQOFwOS+axNIBM+VrJcAY/6CSuWx3X/mnjc9zLW7iNpbrZSRZR1TEGnMzBrauCyr3Je/SPZCbsDKV8cRP75HJJQc5FyvAPm71TryFIJImRGjnOj8wZRoScfpQxZdCFnlQYYLwdwTi6c2VbHsu2OjWdyNoVBVXNNzeFWJmcN3p9szWt2+vQJO3vyM8u2CTQrVjl/1pa+OGPN1TUD1UfRWRPz0sL4GlrZevfvitDrV6uZbwo4V1576/NapAS5QlmST2TUHKQc3nv3XmPzmzfbZ6fP2udnL9jOm2+32x541Ka37rSiIFc38lo/bP3fQGFseCA0scdKHigiCw1IUDBNsNSSYKrmQehLYACX7hn9jYAWnUGFIGpdFsuoe7jlMYeZzwoxuqBpfpxCsXumwpFrLTRYehvYi5Stmy/aII98C/pmWJUj8utJYwwYjlYl64QUb2STrESDm2usgzzEOJNMfgQd/vb1mBAH0cv5Qy/UX48q26H4dXXzCDhB2Q+CAQEH5ACWmgQq0/M7w64uQkwc/uoRJbdgWZiIVNG1qXGa9qAIEXCcuUbAAfKk10sQHvZO9V4TKzS5kUYVKcQlJRK6h2NlV2XA5bbVlPIBj5XdQpKTYk6RqoMvKhHWC5VsGM/xnLw+wUYzgOzBkNci2UnW1MFO0xlIZRbabCPuryKlAKMm2wisOKqNlruRNmvW7zaGAef91w/bS7/5tXWXFwWpEXDuuO9eyzz62F2DN99809YqPl1/19232o//7KdiHlFyseCIouC5mzbOSwngqt07bdvWLQpSi0vL9l/+8r/aX//139j58xdld6PhO04/SAdT0664mnjsKOGyuKF9giFzEZF9Cbhq1P6ZA17l6Dd8fRPezs2Jxfl1VU8s8CsFm6iMrhT4FMDEke9YiSZqaUyijU//6Kd2/6NP2Eq9bUtYKBc86+ViinmUeHE63inByZ5EVUYVgU0vz0Eb9FoKMo3KqvVadeu26vLuyPS6VmAIULMN/Bkz0cpLY1InbndRls1YBWit3rIOinaFsvWzeWv1BlbXTIipHJYeFLEyUSXJwr7s7ZEfJhx+wDnTTcFT0CBsKj6XT8CoF0T/AkYLEvnlkgaHicccbEUWO8ywZssmc3mbK+VtvFezXqdlK+2erXUH1imUrI99QB/5l6oVM10796fj9vHbR+xPH7xvtcXLGvJEp4+VQYD6poATPbrR4DIKsf1rejhfv/yoADXOYxlIA7miqhvmVNzNlc3etonpaavjYjk7b7c99Jhde8e9lp3aYL1sQckKmbBnuj4AqyZy0FmYfVJW6n0KQSYj/UiCQph/wUALG2cd9oYgZT3NZJBd+xwUvw/0CSV4YX5m6Hop8U/6beofeXOqWqn6exmQ5btGIIOMotKXx6wK3RoUAMvqWm3Yx4nGfrAW9d6T8nQMJPL/8GjhPY0SekZp/dE75DNpfisFIhQVIM8QKGVOl+T4cQglQVJlJP0+Z2zxnkMbTVVHp21T4xi0OemAw13N8pEBU86n8KaijzPaX6IfnUeuSI9nRo8kEsIBGo9OFELZwQdPmQNyL6SgsKt6TMywgK1F1OC8TOxUmeMlOFIVSrpmcR9BGKSskM2pP8cf1jxzRzEAGsw01noEMG4qFZXmw2IOL2nkRbWjgkMmgk62oXcT2moa0SiWrNlxv6+A1Niv3fqqILU/AqmtrX65h/PAAzfIYhpxWkqsu+660X7yk5/aFAFnMFCFwo1Dp2nPnqts06YF8fuhXPKzM2fP2//5Vz+3X/3qn2xpEUofTBtXk2Zhgt1zOOMlAVSwuraiBRBDbZTp0UOIQ19MldTA+n8KONyo0UGn2IyxeIdQWcLyR7OtgJW+GowUC0Zw/9HnimpHP1cfpWeTsxssX56w4uSMff8nP7OHnnjSzi2u2lK1LtkTMcVo3LPwO2h/sbGzYgc1aP4mdhB2t+VSXh45vU5DgYY/iFc2a+gmtRKklrPpyUmbnpqwubnpJPqYN7xx+pm89TNFq7V6tlRpCOZD4LEJxAaLjelgemZplqeM+VWCLFjsHBBsDioc7juJhjPCYHkF08ezZTYqFuCuzOMZnhrnUK2xaBgrWbMLyw2BUrMCU+m1qmWbTZvMZm1T0Wxbtmnt2qpdbnZtbZC3RmHMBuOTVpyaVI+sXDB787VX7MXfPWufHHvP2pWAGH1cq622wpUck74cJq4Eif1rKpwrafHFM/uAZkBqQC8cbmzMnjeHU++lztAhBJw9e+3OR75t1yJ7U5q0CysVK09OKuDEtHdM/btYvg9ZksETcLR2E8WVNclBCyFAV0AHEYq+9CAgBaAR6DCQeglkqlDrUbdOyt7NZt2mpunpJFZcEk2VJhtDk/SXsEmA9dgDv2eg2DxM5/YAACAASURBVJMSrY/ymK3SswNObcOsdMoshyEBJyoc9qDeb4LPNNWeJPPje/x/NCixDgNu4vshuUSgCG8ZzhCpb6PmPDaWmuRtmdbxGgGz+RmS9BNxe0sMLyqU+ZkpXVNn5LUUbKKyp9qglwWRJ3p1PJdgSc2rkGx54KonhWnuM8KxJIDMuFH1C6ZCMxGR06Rxp0OcHhd7JQUXgqGqz4Qi+EiDM+cUPJIaw2iPjPtDBco8kgghkI6474ibJvagIM5ENhFTVTR5mKx9jWGo6mH9JBYkwURszlTJqaqGMEAQo6IaDniXJWrM8xBiB72m5fot6zXW7Nhrr9qh3z6rgPOlHs4jj9w8ePfd96xWh71hdvddt9if/dlPVOFw0IDBsgm4ubt377LpmUn9e+PCvPDc555/wf6P//yX9s///ByEBEOLT+tpgHOlY/vcIHxTuPCLS5f1d9CiVQ2NZGxE6rjI31japB8uLCzo+SKaj1ZIETiiCuK5g+ESF5NS9Upfo/CKIIURn5jYHFAURfssj9v47JzNbdmu2Zzrb7/Lzl5etlx5wlarNWGdsHsyYMmUxb2+H/LFogIOLJ9Bv2Pj5YLNTI5ZKY8QcsVa9VVJ79fXlq1ZXZPyKv0cFH4x2uLP/NyMOyh26N1g0lS24ti0tQc5W6u3ba3ZtUqzZ9VWz7qoHVBBQC5oeVN4sly0cc0J+GLXQJ7YUk6/lI5Soqc699+DEoefYFGyMREAkx/8wHWpWAhZ8HVmuGjsZnqWazesv7psmXrNJjJmW/Nd220Vh8ysYI3SlDXK09YuTVhpbt5mNy5Ys1mzF57/nT37j39vpz76SOuK4AXEQ4WM4vS/JLOv39GvQqrxk29KMr4K036tGrmQPHeIdTYg7D1wbq4AQdbpyVI15lBY2Gw7rr3RDtx2l01t2WErjbaq46jQFFAQbOUw0J90MKfApconBRwdIlRQSAAl9QqqG8Rj2XPQchGkdLVmp/9rKLGMVpvP8bRaDWt3GzY2XrQy8zn0GGCGTYzbzOSkNLo4bBp11gR9Jg77jmi/cqwtla3egZaPNYXPZY0y1XiPiE8GOy0gsaAXB+wWiV9My3PAxlDxMOFNAYX9tq5a7WaOkGxkcS2fm44tL694wEnCmZ6EDqenhpAdB95GTCYFGbuME4xOp1i3rJ7UsXVYY9OSxHiD+k3SSA+p2WBEoGJVEWYyVqB/MkkiOKY5Ng94DKMWXEYnWcRzvQk40JqjcgkiU1yzUcKF2xVQNSUhYPVZfOYKpQKGXUVw0AyQD2UTeKhgFCRJEDVf1HaF627HsgTtBOmKeACFOlnNB1Tn/cG+0K7wyvEeE8mND/m2sa9pVsRSM7FL37E3/vC89ZcXbU8iDdx1772W+dnPHh+88MILtrLSlWvnnXfeaU89+ZQtzG+0ubl50aIJMAx+0lRbWJi3TZtRR3ZV5RdffNn+03/6X+zIkQ8MIkOykREswHV2CqWzoLx5xk11SI1sC8VTYaxJz2m0sonDYvT343vhYBcy3qPNtzgggkwwCpuM2hPomEwDY/Fv9ShSD4cBt8CkR7OzyNiECZfKUmzGP+j+Rx+3ex5+1EozG2wZ0Ub8aoAf8kX3rKBhTsOdwAeUZmZVJEC6eKa3JEY5OVawCeQurG2ZbtO+OHXCezidlnWBIwd9m5udsR3btgviLI+X7NKlS3bmzBdWqTVtdm6TbdtxlRXGphRkVuttu7RStUUsvvtZ63MosqkK7nzIACUZNGQFDhRkefh8MM+iwomBPafJeqNc1gVMXXPgitWSVJoFJ5j1WKS5gRWKGeu162atquVbNSs2a1Zo1Kzc69h8Z80Oluo2P5azNaqywqTVxzbY+LbdtrBnn622WnbotcP2t3/7N/bJRx9Zs1ZHuz+9tlvgKjj+azKT/z8ekwT+vPkquVr1cBwOc88bgBYCChI30NRtYtbufOoZu/bWu+xP5y7a2MysK5MnbJ59JvFF/GPaLd0HV2N2ywGeXUzJxHzKZtxa2bNh2J5B+1VjwVZX19TQVjBCngkztKT87M67VCumLJ3XI9Ds3LbdZqemhirtHJr05hqNti0trWjdzm6Yt8mpKTt/8VyyXvDgyEEU1Rp7lPNDgpQSZ/WkJnoyIkv06HNMDmfvAm4LIgXBZX0trhuNKTlq1a08NSYjNwJgJJMulUMAcfiNz+1JqYvpip2Zy9nczIyVBwwRO/tMFVmyZYiqYBVXURh48jJyJ1x+lwAH0tNpYh/d9OAuOMz9qUrjE0KJwhmXYKaAMzmh4CDSAFWfoGiHqnl+AgXXL6o6h67zCiz8LEzQohWgXmGqKCU3E4Z5iYgyWl1yf4DEIIIJRaJnxIA1pKdGQ9dl86ZNuocrKWhTNdHP4j6oF5TeH8FtZmaDRj6kMtJuWFMJckPyZp+8/aYdP/K6EI3dWzarh3PvQw9Z5i/+4unB7373e7t40UUk773nZvvRD35kO3fuss2bN6vC8cMdVkLepmambGbWFWZhqf3hDy/Y//w//Sd7//1TNjmJO59j0DwWie+QLIlIHQyv0pg78q2tEHCYzfE5ma8LEs6eWg9MzOvw+9GEjE0Yz+PinEmk7yustXidYbY78trhrhkwXVCDRwMOr6FJZWUOJQWVuS1b7cEnvqOAk52YssvVug3yJcmnAzHqGGKgC6YQfZw06btUq0oAEfvjfKZnY4WMjRXI4uG0t6SM3KisWLNa0eE+v2HGtm3Zaps3btJQLj2xldUVu3RxUb4o45MzNr9pq41Pziq4AKVdWKrY+eU1q7YQAspbF0JAoawKC85+HHZ8VjJK7i3mUhGMHZrwgy4eK7YPE5jdtrBd7jWJNLRQ2SVoNoE5oI6yngzkgPqqlRsVmx50bCaXsY39qu3qXba5sbzVC+OW2bDVspt22vw1B23+qn12qVa3//V/+9/tn/5v5t47TLKzPhd8K+dc3VWde3KQNCNpRjmMEAKEFozByATj6wA4cY25vmvW965919cWrA32Xtvr3eu4IBHkKzBREgooMoqjMJIm9/R0DtWV69Spcyqefd7fd05PS2B7//M2Tz+DenoqnPrOL77hBz/AxkrBXmwQ7EB+i/Kmp26Skq7/N/jaknBUh0ctHTnBtoSoyEpKhzsg1NYTQHx0EjsPHEZ+xx5YgTCMAfXg1EhDIaiUKC4X2nx/sswW6ZmLxFVWqbKbpFoHTU5tjTpR/2BgFSFGRfzVNHaoCh7MiltcGkVzjIUV4AmQP8RC0UTHNGWnkR8alsTDM0uDLXY49IFi9a41W/InlRL4vNUqbSKUSZ8TiJ2xl8PJccjATofMT4rvVe4te5zrdD8Oj8bZ6TijOAHp2Dww/ls+H5Xs+56+aPLxPfLeVd0JK24lzcT/FjUAsUBXpFInccSCYQGxcCcoIBrRcFNOp07C4fMQPMBd2FbAjFhJEDAg4Apy3myH0C4J5RDTPXppKXkbJV3Ewk7WEUywRMRRSYDiqhzH2fwhBwziAC8c/UFeD7OlrMCdWCfxkPI+tlusXF8RNlXgAGdSxPcsVAwSOplwbOdOJieXzyMjQ0n0dvLndVDOvC1lSWADGSTh2N4//LzI/aOxphD1rZ4kHNoDkIfDDmfm1VcwaNQwbSeca2++Ca5f/vjPWI888gjWVzXZv9x0wzX48Ic+gumpaYzkR+QQheh9Hg5Jl0MoMBVmKafS0pt46diL+Nxdn8fCwpK8gOWlqrzRSDQocjbM8KywnDcvSzdhpqoFJpEt4sexJeirQcXFIOJoAG1NOMJP4I6BLdVbvrbCpLcuWH/SaIQETn453debqy8i6GzZCBuxJYd1M+HQiTAkJMvMyChuuf0OXH3kbbCCYWxoOlx++gmxAggoDbReH9TqJTyYaDM+51JhTawfCBJw9TvwunqC9PC7+wh4BiJDqVXLknBS8Th2TE9jamJS2mgeKsIdm5TB0Q056AxuwVAU0UQKoWhS5Os3qhpWyzVUtJZ0PeR/WNR246yWewdLQS15rQgHdebUTtLdTPaEtNvXXX7W7yIZC8viljbiCpmjiGXKSbOHQa+FoKsDj1EDGkXEujryQS+Ggz5kYCLRWkci7Ec/kkRyeg9SOy5BbHw7Wp4gjp+dwe/9wX/Fsy+8KuPeIOHT7NIGHvTo48zS3Gorp9h/i69/NuGo9KNgDX0EQxFxi4U3gLHLrsTE3ksRSA8jlBpCnZ72W0wBVWXf3Zz3S3f/pnthq1Atl8U8Xwr1xBgjTHpHgt/jlVEPwQLCv+G+s6/GpkIIxACRWFgaM8LjqRTCMWAiGhMUpGKcM4H1ZCfh9vnRbJnCMeE9LWRE7hkpstpuS8BPpVJyfhiw5D62hWSVxpp/UzLfAQCI4rSt2+ckA/43f5fBjvejEyD53w7Ul4/PhNMRESOlCCAVvpiIXUw46nFIHlUFKMeKzgjeT2sS3ZAug2OqTQUDFqi2vhyfn/Bocln4flWRqSzBScDOxKNyH4idvAiLksAOeKiOHqC0v+oOyLVi4cDrypGlsnOnTURLFEP0piK5S9djj7AFjWYDH3gtnb2M7IRsYibjEztAfvM187kc+LTDJ2LhwnjJx5JiwDAliTCxkgcofkS27w8/L8VdssDuTry4bKKtQtspXyT1TUSbIuey8Om2m7A6Olq1IhZOncD868d/vMP56Md+ynr88cdRKTURDvnwtiNvw0c+9FHh0aSSKbm4REERokfOhxxOqy8Jh1XR3Plz+P73vieHvVbV8NBDj6Ba0xCLJtEyCJFkIFOcEyF3ifqro5yqcPOOKOLWmPHP8Wik/bRvQKeLedO/+wlWBPx7R6/J+V0HPODsfPj3W0dv/D12UU6V5CwSnQpEVVwexCNxaLqB+NAwjtx+O64+ciusUBhVow0PA03LVLa67Ij4YRJNwvm7dAw9LK2viFUDEWmEFYqBUM9EyEdVAZcs1NHryuGeGB3FtulppJMpCSp1rQmdTHXO1LnbEEl0BoIB6HdPW+xgJAG900etZaJUb6JY01DVWjDJUoYHwWhSFn/qBqCPT2sTifNji2y7q+O1YcXG/cFoPqPg7l2OalTCUcUFx2wmBp0Gwq4O/GYN3mYJQ64OJqMBDPndCPVa8HU0pNIpBDI5jO49iMC2PYA/jBOzC/jeQ4/i3m98E6fOrsoMnR1dq8UAyCfwiqyO2arZVmv/BhnnxxIOhVXVSE2ZJPBacAntRZc7r2QGOw4ewvQlBzEIRFFt99Ahuo2SP7Ykv4g10tI3GBDjQpGWcSyUqeMllaUK3s6oWUQAREdNESh5Lml1wFFSvVaz96jKwpu/w4Qj4p8cq7ipj2aj3ziqI03BVsSQQGUXJdFYQtCHtaZ+MeFwd0TNOnJEDEPOEHeqTrByKmL+N4OSw3yXvadI1rAj7gu9gsvsTYWCTlcKXCYv/i4DH//kPoiPwcq7oTXE4t4f9opCwsUOUalRi7IHeanB4GbCYRxS9g62ZBNroo6SOZJOiEaRovShzNf4nExCTDh6S5dx1dZRPukJo9mM8IF4z4mtgZ1wSLbmteM40kk47MQ5VuO3EiaFQJSpicf3JOg7GzzB5+E4S4lw2Er0XNq3FS1B1OIJxiAgS4jfqgAlkXRrwnHETIXfyDPDLtjuZkQwmEi1vtKLY0wU23ASuQMBVKtV+XyY5GVsZp9NXisBWRgdaHVd2Z6zubdBA0w47HBWmHBMA5MjeRmpXX/TTXC97wPvsp566inUKibiER/eedu78PMf+3mM5kcF0swZLNVS/UEuzlzCSBYXUEqk9DuoFFaxUVjH8FAOr712An/xl3+Fc2dnBa3UaDSFQKpc/vhhKFVjGQds0a5SPjRvVjn9/5Jw+Bi8kG9NOFuTkvN3mwKBW1E+Nu7eqegdr5Gt/uN8vVsRTk7HpBKWG9FQVHYnoWQK1xy5BVfdciv8yZTART1B1f2I7w67D7gk2cS4mOOIok9VgDq6PRP9jgGrZ6BnNNDv6Ah6BogGvVhfXsRwJonpiQlMTUwgyblwtye7lioNuLx+6aK44I2GlVkVqyVWpvQaSWZy8IUiMt6rGybWSlWsFcuoak20uuQBxUV40qnuFKpJfT6syhzFXAYIBQ9llWST4LomwiFWTqxCaKGsqh5VqXYw6Opw95oIWy2EO3XEuxrG/RYmQm4kxP/cEB7H2I49GJrajsj0TiBOKSULZ+cX8fDjT+CZ557Dk0/9iGAX+vWh13PD5QnBcgXkXOpaSRAy/yZfb0k4aoej4CZMOPxmodGx+thzyaW4/LobEBkehYvFmOXDfKGMNlGMAYWwIilQVa/cp/plwaw0sRhE1diFHY1jcieLe79f7iu1IFbeUZKsolFBmnGBLpYFrJxd/IxY/at9BDmGWrWEcMAvi2zC41n9stNhEOa9Rfg8O7R4Ki08ro1KVYqVELsGGw5N4jJfJ8+Qk3C4t+FzMFnwi8mCf8/f48/V+JD9n23oZlHhWsn6q70LdwQ2U17T5FxzvM/3wcdUHRSDoU/uIykqt0whHMks+r1QfJTnmBwd2XEQwk0Jpr6FSCgq140FcTiizAOZCAQl1+nIdeQURoR06QlEIU9btYMj7uEkd13KQ4f8GzFDJK+QAscut3Q4SkVBiaqKY6i9r6H4qT8alueRYG4LgPK9MtlwhyyyRoxT7KBsgvgmZ2ZgiX8Or5XYk9OC2kGf2bBnnhl2M4Q60yqEIzqiXAgCkBi8JeHweRn7nJ1atVaT6+4gDp1RJJMPY2bb7KJRo4IMK56eSNtwOmPUSzj36su48MpLgNG6uMORhPPBO6wnHn8CjSq9S7x4zx3vwSd/+ZOYmpoWWQP5kB11VLvDERkMKnmgj45eQ9c0EAiG8cADP8AXvvBnOPHGWbUuHVD3h7Bl1eGQZOQsyLZ2GkJUslVqZWz2E7g3bw36/5wsifO4bx3JOWOhrd0RDzfnnfxiy8lMrhblSqbDgUBvvta3rKcl4QRjaLW78EYiuOTQVTh85BYkRkbBMEFkUkfssV0Ciabukko4QZHTp7Jvn3YOZlMW66wQ+qaGrtFA0GshFvKh1ahhanwMu3fswFA2K/uSSqUq0M8mdzapLEjAomqxcg3sCxCjUSOzuCvLy3gqg0gyjb7LI2O19XIVhVIJ5WYbrUFAEG2Oh4fj8Klm4UpKg+eJ1bJYLVDOXFShDfQJdPBwGUqpHiKmlPunukG6QuoMuUyE+k1kXAbG/H2M+/rIWiZCpgaTCgzZKUxffg2y23YCibTcWF3hDPVx+uwZvPDC8/j61/4RJ14/j3ZX7fgCoQTMjjpTlsUr/f+ThCOun4pv5SScUCAAvW3ijve9Dz/38U+i64/g3Mo6qmYfG5qJjaaBvu1nosZMSutOFsHU0uooJQgGLF5zJp9NXkh/gHgyKTsZhRBrS2DhuJVkRjLoqfDBBKaSoCJyO94wfjdESj4a8Mm9ziRH+SqB2np80hkkkhzNRhGMxFDRmphdWJQuh0gs8m8ooST6YTZfJZPJSJASZ1+Xa3O0RoFXBkYHycbzJZ1OKKh2TrZ6hfNztSMIyIiX9yN/zvuTj7lJMHWTZtASEzX+/CKMmBMUhUjdu2evnG1q/LFIc8BF/G/Gp3RmWO4TcQ8VIJOtaG3HID4mLZ4l8dvwZYE0MxFQJTkcEPkpsS4R4U9lKidsOtuigOdU9m3iOcSRcF+QbS0iZAM+oUUwKQj3iAVfry/3sgBGbDUGXh8WASz6BTUrupQDLMwvqIRD5Bs5Voz9IgxKwVpb3ZkjASaxQFCSr2NTz8dk8hCGhw2e4vmQaYfXuznt4GM58VPety1oKvJ9PdUxkajOhMNCWa9u4PRLL+L8y8ekw9ludzhX33gDXO/5wB3WU088Ca3WkiXYB973AXzq1z+FbVPbEKOODmf7TB9MMKxkHTCOkqqDG220ahU0my08+uhjuOeee/Hyy8dR14iPV4tLUWHlt9PV2N2Mg/Wmt4ZzWDaX/3YnIvDVN/njvBmT9NYx2E9KDk4y25pA+KE58Ea27ryQpVJJDrjDH5DW3FYZ+EmPy+DHhEO9MisQwPTe/bjixpswPL0NpssNgweE8iLce1Bby+1BjDNlah5xudc20LdMtPQ6ep0WPFYXVq8lSYf7m1jYj9HhLIYzaQyl01Jxao0mhNjGDb03gFAyi1giLZJDrFAZMKgwXK/W5cbk2I37nGR2GKFYApbPj4ZuYm2jiOVSHbWOF0ZfoZyY6MXdTzxA1BzXGdvIEtWGRTNoKIUGLoq7knA4y6WvCz9kBkqPq49BW0PM00XU0jEeGmBHzIsRtBBulhE2m+j6Y/BeegvS+w4hkBkSLT+TLpFMah0Tp06+gaefeBzf/uY/4fy5BVBKajCg3lQYRpdPJcLwUun+m3y9tcPZknA89kiNo1DC3q+6/kb89Ec+itHd+1WyaZqomD0slqpo2e6SzrVWlsaKWMtulqoBTPRMKLyZVIXZF2n4VHZY/mRAZFATpQASbzmNIMhD0AOWKEfzMQihFvIePZ7cFlIBF0JugJ714WBAghp/P5NKY2RkVBKOLxSWsd9qsYjXz5zDWqkkYzWdQrEmPy8FAOD9JLsEW/jSISfyXLEzYGB0rI/5eQl0OUhitPpy3r8D9uHP+PsOjFoVPKpLk9HhoItaYVl4axJ0A+rvGQidXcuhQ4clcbLTKBQKkvDUCFDZxUfTWXS4i+D/7M5Dkh9HWuEwWqZSwuYOxxmvs5Pg8wTcLsT9XoQ5IuOIUDTpHBdTytHQlVSpgIsFOHku3JlYA+Gz6B0DfcKqZTzN7+6magAnFrKntVX2HdNCSaxEuBKB1+2iuLFhaylyF0fStxL79HHsGgwogi+Tq32OmHRYlDhB2UmyTpEtCix+tedyVA+cnZHEUVtaSRKP2yfxT4it7ZaoRdMPrV5cxZmXj2H+tVcl4WyzQQPX3HQjXG9/103W0aPPoN0aIBGL4s6f+Vl86tf/PaYmJ0V2IhgNS8so1ptMOJt+FLyOlKvpoNWoiJnSzMwsHn/iaTzyyGN48cWXlcwJaz1hoKtDRSje1m6FF07xXC4KEG4dufEQqBGZagGdvY2M9xTTUInz/Zh+mno+Z8G/tcMRVi5vgKAfd931RxgfH0OpVMa3v/1tPPbY4xJ0aQnN7mcrH8eBbF+8IVzwuWgp4EPf58PI9h04eP0NGNm5CzrtYA0T4VhcAgRlzJloUhQn5WyI/AiT0vQ69GYV3XYLPqK6rC4GHQMBL71yArji4GViS8A0yzkvYa4cD7BqkwTiDSE7PIJ0Mil8AsJpW1SabmgyP15eXUEwHEUinUEqO4R4OiPDntXCBuZWSyi1PWh2leGU0W6jpmlSHUUpdW6T0ugZI2gZqnrTI8VGuXh8LjTNhgTGQbsPQ2tJZR8L0c20D0+3jqSnjRQM7Iz7sSsVQZxjw0oJPkJZUyMYftsHgOEpIUYStUIHU7NtYGbmDB556EHc/93v4uVjp9mxIxR0w2iTe8PaUvmq6wQjuGzX15+QdRQ42ebtS6Hj/H9lYifjpp+Acnsr1Nrh+mxCWWwOzkWzJjVOu9jhKNCAgJUpJRII4pIrD+G9d34Yuy47iHKzhZVqAyu1JqotE5pO9JcSWpVxLV2f3G6YLcKCI5LERdqeicND0ywDDU1HMjUk6ESO1aQroBMkF+fs0sl3ohglLAS9bvkmxL7fNsRTye8aYHIoBe+AXapfRi58vUxw05PT2L5jp5wJWpW4/QGslSo4ee4cVgobqOu6EIv1vgcDN3edirFOJBx3JAxWZP87QAAawpGcqMa0HRV0CV9mUcOxuNAo1OhPASAcYUqlFyZcQFuQlJ+o7CbaBjbmziDodUkXFo7GBNjAj5OdAb2XDl1+hXAKWQytFzbQINKr00GLVblwZihpo2T6DaMlEG7Gn3gyAXZr3N/UtYYUeezExB3LXuoHaSHgspRaAYsC+eyUTQiLAIJ5pHuzgR30vqK1CAtDogQpM+WOhqBRRkfXhTYhUlFbQAPcbzF+iOyOnZp5DpiwlChrW+DpwTClrQbSjfE5iQKmEDALDVNvoscdm9eDCBMREaQyHeCb8UuM0m1LA44xWbSQn6ikfiDvhYmTygIkjHOEyg+MQJJoJC6fD2HRA05p2k1U15Zw7vgrWDj5hhA/x/LDuPeeL+MmwqLffcf11kMPPYuAnygD4F3vvB1/+sX/A+Njo7KoDQb5ZkXbQsACCsLM9pVJwoWO2RChSeos8UM1Wm00mwYef+Ip3HPPVzBz7rygRpQQpGKjc0kloxFyWGQDrJA34hGxRb+L3QXnmEIEM1ubbTfjBrsPkRynlaJtQOQcbpFYt1t0Xjhh+duLVT43MeTXXncNbr/9nXjPe98tFr4vv/wKHrj/QbzwwjE5XKItxnk859722E1BoZWQn+q6qLDqk/FCjySzQABD27djzxVXIDc9LRU71XxlsefxIhUKIx2KIMIlIKvMtgZXr4ZmoygADKJYaK3Mm8uREWLnwsBar9Zkicdgz4qN1d6FuQXRTdu7dx8OHjwoB/C1146LTcDw8LD8zvz8ggQjssyHhoYwNJwTODRlMhrmAOcKDVTbA1T1JqpE/lAOnR2ZnzsFjli6olvmIvqMLHIvdfKUjEjXGqDBsSCLhvYAfoIVXH14BzrcgzICnRIygzr2ZyLYE4/Cb7RhaG34oknkdu9HdOc+IDeJntsHLw8gLFCzjyrYDNYvPP88/vav/wZPP/0MGpqFRCIKw+jB6PTh80YE3edy056AToxEzKjxnzgtC1DFtsCwlW4RiWF4bEIq9mK5ik61Ak/XxMBUiConyYTJEndzmasrDTEbJ+a4nV9UUFNdvnTqqhwSQzc1+HNSE8MEuUteqeZ379uLj//Kr+CKw4fw2tkZzBTKKOltaJSQcvvQsdzosnn1BsURtGPQRVEJVfLsxpJRjIzl0e6ZmJ2dQzqeFaK1SUIkF9fcn4kzrRrj5LNpWKaOm+7zHQAAIABJREFUADpI+FwIDpQQKt2uYqGAyAqxE+Jeg+OW/Xv24uCBA0gl0zI6LRZL4m3kITHY7ZYdzsyFC5hfWkRRM4BYDl0X+R9eBf92cUxNxKJCt/FeYfcRClJtQyEbGZwIJeZev+fxC2iFh5+JhnsshelWoAs/7xWi4Vq6BE6Sn0lUptJGwu/G6qlXEIsEpOAb+PyIpNLqdXDMPbBw+d792L19FwqFIo69/gbapCgkkqhy3wI3wt4AtFpDrECUorMSMWVByjEgOxsmDu5n/LYrKBMF4xg7+3g0JB5VTHAcRTroLypA050zkU4JE1+sDDjupI0Adyk0CqRuIHmJPh8qhaLseOORqKB2ZRwm9iMiWSGOsWLFLkhRBUxxOthYPC4dVkNeqyGUFGXWaIlZYU9vIIgehqMhxH0u9FsaurqG3sCNUGYM1YZ63SSSJ+MxGcfGaLsdj2N5ZQ3VelMARwSGegJhmayQCtLkqDPE3ZELHiL4Bl34Bx1ohTXxwzn33DNCWxjLDeNrd38JR45cD9cv/uJ7rYcf/qGMK7SGiTs/+BH8t//2F1JVUfpCb9WVXI2PScbRzGLTo2RdPN4BChtr0uGwkkilMjLLJ7fna1+7F88cfVYqHlVEqltaiekpuQl7daXqzk3gwMWORqk1K5kKonPY3vFGUEmKCqnKXZBfUgnYCAr+G/mZw5q1RSlVlWBh165duOaawxhYHWhaHWtrBaysrKFcqqDTcV6VQqJxBssQot6/6rjULJPJmDNYSvEDiMcxsX8/9h8+jJEdO+APR9CglAsPJ4CY14tUICg6Yn7OdAcG3L0qem21YHXGh3wf+XweIyMjcrNy1Le6uro5AlQ3phfr6wUUNyo4ePByHD58WJapzz77rFR/l156KcbHxzEzMyNVG0cTfKxkMrm5wHUFoji7WkGhaWK1XMZGvQGNS0cqx4oYYgCm3oGPciA9SxFXPUqzSeCscKNDb5zeAD6zAz9BBGgjAg0RVxXxfhmJdgnbogGMkLXe98AdyCA5uQexHfvhGcrDikbgDhJC35ZEQfIhK3N279xT3XffN3HvvffhleMzymnRF4ZhcmzAz4LQaM73lfmY7E7srOEkHAZJvhcGtVBmCHsvuxyZ/KgAJ9YX51CZPQurpcmYQZSL7Y6bY15FHlT+TZSeF1UDcR9wmOsyud+y2ZMB+pbUpc50PB6D3tIwPj6KT3zil/HuO24X7byK3sKZlaIknAotJXo0o6OPEAszGqj50TW6omfFhDPgYjbgRSKTgOUZCPeqb1rw+kJw+QOw/AH0PF602T2IBXMPSWrteSxEXB342k0E2k1EXD3EvS7peFZX1+QsERy0e+cuXLp/P0ZyI3JPcRfI8QyJqRz7MOAxSDaNFpZXVzG3WsRGx4uej1p+YfgCYbS7A9Q0xg0u4iHkcX5uLE55tzPZCJSa3BXuflwBCfwC0WUHxqJTPkuOAQcyrhrQNMzQ0Tc4dh4gRF+fQABRzwArJ44hl0nCk0gAVNaOxeR5O80WvN0BDu27BLumd6BUrkqC170BdCNRrLFD6A4QcvnQaVFXTsG7RTGbsGfCyEMhKWzrzabseZh4ObFhwmE1LuNLkrRdQJAjejGToz1BW4llUmcxGlZeN4wZtCChRYTbCz819zi1ECM7Lto1JKMxRAMhmdywOKHwbZf5lj5RYp7GMaASJZWZh83DEqM27rZaijQqMHkKsva7iPm9cHda8pmnA24E+230mjW4OibcIiM1BLOv1OdzQ1lJONzlkQhOQigRsIVSDSuFMqpNU/H4XF60On0hrQ/CAWVuyFxAEESvg2ZxHSeOvYDTL70AtJrI54fx1bu/hFuP3ADXxz/+09aTTz4tyUZvdvCJj/8a/viPvyCtLz1Zen1TYLv9voLjqaTgsTk2XXi8DMBcNKlWem5uASfeOIVXXz2OkydP4dTJc5smVdLBSZfgONYR7cYqUfmwXByLqaTAL/JkOD5wyKcMnnwNmQwVEEhQMkRgcCu8WRKZzc3gv1fzSJWUHPXnaCSKbdsnsWPnFG699RYkEkl8//sP4Nvf+q5wPhico1yUVqqKICfqySrJii6S6BNR+sOLNg9TKIz8th3YefnlGNu1G8FESrYLlMdgjUzhSvqYUtIlytaWVsnuHkJeE4Zek86FB4kJgYRb7pXY2RC8QM8ZJhwuTVl18E++vkJhA7Pn53HgwEEcOnRIEstzzz0n7/fKK6/E9u3bMTs7K0oEfAw+lsOVYAcUSw+jagLrtSaWChtYLVdQo90xHSXd5OhwhMbxBL0wbMdSBmZxCiVL2Y2eJyDVscvU4DVriPVryLqayHt0DHlaiHYbiLNgoYdKMIHMxD6M7rkSyE2Lf4xpdRCMh1EuFiShx2NEDbXUTROJ4uSrr+Gv/upv8PWv3wfdHCASScAwiQqy+w03ZXYUH4XjA3YWylDO3huy4wmE0LfcogCx+9ID0uVoLQO14gbWz51As0jR2b5Iesh7Eal3hebZNMaSpKMUvi8az/Ls2gRUp0d6S8JRnAofWkYTExNj+L3f+894xztvE0hvz+XBSrmBUtPE4noRq+UqGpQgoh7egHsR+q0o8Uci8oJhqlp00Hf10bV6QjvomJZYUwSjMUZKAakQpMAdGJN4xO9BKuxH3GvB09YQdfWRCngRsHroChxXF/rDnt27ccn+/RjKDgn0loRsFi5xSr9IMNNRrTeU2VYwiJrWwPx6CScWi6i3ScjmkpqVL11eW9J5c+RCUIOy5SVJUZnB8ZsoRgovGAOPnDXJOeJcq0RsuYgnqIHSS0w27aaGTlPDoG1gQMQXO6dBG8baPKYnRxHPj8BNlCYFJdsdSSIcEB65+lqM50dRKddwanYOlb6FpteHdaOtKvYBx0tqn8QxF1+qA31mnCG/RtN1AWY4n7byIfKIvYbXY6HfaYtUVZJjaAE1cMfaE86i2esIJ02cfrmPGVjw9i1JPByfIhJBrcFk2sZQKqOMNzjSTiRQrFXFJr3ncaFFIV9RiLATjuyqeogE1aRJARSUQCg1Dhmge1T1sHrSdUTdFmJ0Qe+14e6aiPi8iMaSQCjNG0R0GYcyKcQiyk6bI9xQOCIqKRvlKhbXNlCqkYbRh9EdiAp+jYoYTH4Ue2U3ag0Q6PegFQs48dILeP3YC0CjhuH8ML5+z5dxy5Gb4LrzzrdZR48+h7bJLOzFr3zyN/DZz/4uarWqjNIoDlmpFrG+voJavSoMXppNWULAG2BkdAgTE+OyYOT4hmO0r37la5ifX5cqlTe+U3U6e5yL6tA8qA4kWnUOKlGohOOQmhpaXQ4Bf8buZnp6CgcOXCYdD2V5WL1zCeiM5tTeR1WX7BaIyWfgYDhiklLjODdS6QT+19/7LK6++iqp6Pjav/mNb6HR0GUMJwdLZrIKabbZ4dgW2Srw+tHuDxDNDmPvFYew54pDiA3nYVou6CTXUeyP4oKU82FitnoIoi+L2qCHWkpd1CobkiyYTPbv34+dO3dK8i2XyzJG43t3zOjY6o+Ojsrvzs3N48LsArZv34HLLrtMbpoTJ05IVc7H4AiNj0F0DhemVBHg7zjwVcrghJM51I0uSvU6CpUaio0mmmYXXaoDs8knQZTJB/YaXHTD1PKQGwrqJlAloW+W4GmuIW4WMAIN23wd5Hw9CXBM9j1Ca8d2IL/nEGIT+wB/GhaDe4Qa8wNopaIkmWBC2WLws27XGzh1+hy++U/fxb33fhNLayWEQgl0yPkRkUgvegOD6+dNAylWfY5nn+iS8TgxeXgD8EfjSA7nEIzGEUkkkM9mUF+Zx9yZ06gWi6ozsQsVZa/FbZf60ymBVLejXp8NifkXOxx21NyJhMIBTE9P4n3vey8+eOfPSNW3UaqgB78gB2cWl3Hi/AVRhOhRi8IdEOWGcJAjFgsjo6MYmxiD2WtjZWMVVa0OgyKarhACIaLIwgK2IPJJN5roMDD327R/RDLkQzLolRFUKuhD1MuxShOG1sDk+ASmp6cl4dCimOeMyUbxOyKyQJb9QL+PUrUqHbtYMLtcaPWBo6+dwXKphrrGUU4QltsPnedHMC1M9KRSqKEjC1OCFujUyevM3rDOqC9jZ/6I9ygTvwdBn1vAACGvCz2O07Q6WrUqmtUy9HoNvbYJX7+DfMiDnTu2ITU6hi49lThW7PVBd9nheApHrr0WSSkcVcJZrjdR7vZRo/mcLygrAMpvsbN1lK1Z3XMsxeDOsaCw6wlmsfd/PFLiyOkn34nosTaCHi+4o+E+UJkQ9uGl35PZstW8PcK94+7W1ekiwF2NP8jZnZCCXT2iUqPod3rIZoeRGxvD/OoKqmYLHV7rXlc0+ZgARW9SLOupds3dqoqh4rnDTsPFJEiKhS5jLnYeLDACGMgoNUotzFQSqXQWsXReLNFDAaIiuXtV9glUQ+BuqN3poqbpKFcb0IwOjJ6FVruHSr2JimFivWWKHxI7zyCJrR43tNIGXn72KF599ihg6CKF9tW7mXBuhutnPniz9eQTT6PfI2QvhJ/76C/g137tN+TFj42PIJWJYW11CRfmZqTKptQFx2nS9A6A666/BiMjeaQzQ6hWyrIH+dKXvoxnnnleiXiKjAWhsr5NIyRn0c9A7vEoApgjfa+6HCVnKNwBweUrIpgSlXSJ3tvBgwdk5PfNf/qGtMLO3pfVfbdDxInyDVe7IYX2Ed6CrfXEcEF5/9vecUREDLm34YhidXVdEHd8vRwR8v0ySPNVcYmrkHdKfl7GSvQ6J55/KC+infuuvBqpkXHAz7RCaZE6Qj52NG6Zo/p6BtxdAz6LQpwDNGolmWfzfTKRMHHwTyaaCxcuyGFnchG0CiHVsZh0QEwaMzPnMXdhUWSImKiYaE6fPi1/btu2TTgRvB5E2TDx8JtjN/5MuqVEGrmRKek0WBnTn7xQrmOjUkdD70gFCBJ3KbsvUvp8v0rdmgGHSlDxQBwWPWvaa/A2l5DUlzDaq2GHu4thUb/po8WkNTaFUcKfd18JhLJAVxUQ8BqwutTq6sgog58xrwXBEY88+hiOPvM85uaX8cbJsyiWG3C7qZ3FsZMCmwzcrPra0o1wji7GUUyD9AYJhgQWrhkmvMEwRiYm4Y/EoJkmciOjuO6aq1FansfLzz2Ls7SwFhg4RzusMxW51YEcqH6b3c3m/5P8JErZdopUCevNIzV2rHfc8W4cvPwyqd6npiZw85GbkE4nZYTb73JEM8BCoSABcX69CL3Dzp8dDpsWogVd2LFzF/ZddilaXRNnZmewsrEm/64/8CEciYtiAMEE7Q67lgbahiYEYla58aAXQ/EIkvRP6ncwMFoylkpEwrhs/35MT07JgpznpFKuSPJOJlOCOCN8mARGXhMui6lswb0GM4Q7FMEb8yu4sFLARrEiyuhUTW+1B4KEbPfoveLfFCdlolaTDAUCYMIp621Bcop/K5WfWYzR1JCO44MO3FLM6OjpmiSdRqmIZq0qNh28p/ZPjWDb1BSCyRQa7S7qpiJaj+VHsWtqCttGRhDyB9DUDSysFjC3UcZyTUOdXJRAGHXNlDPiCJqyO3bEMR0VbyYeBWRSn7Qjz8VA7/dSEQTK+dMem8lvSQCzZKzmpQo8EWocybFLaRnwE7DgD8Lgv/MH4KXobacHQzcxvW0HpnbswOzSEhZLRZVwaOxGjyTZV3POZqHXNhALexD0uxCk/BSva48kctIrWrA6JmJBv4wiuaBnpI2Fgsgk4hjOZOUzjiUyMh4kHkwUO6ye+CNxd87PnwRbXTxvOmLoCHvnRvHfWruH86UqNDr9ag0Zq8UCfrSqFbzy3DN48ZkfwWrpyMlIjQnnCFw/97F3WD948FHZ4XDq9N73vh+f/s3PyEx31+7tIBKpVt3A6tqSVMpEntFgjYmCIWff/r0SBOn7wArlwuwcvvOd7+C++76BU6dOK6kNtdMVgiBZ1yKqJyMujtIoreJ0NQ4KTTHVHVQGJRmYcMi65heDaSqVxMbGOtbWl2AYNuJi88ZXXZUagdEKQbn+0ThKcP42xj4Q8Ik0DpNIIMCVHe1+2ZUAmfQQ8vkRCfpKXcD2r2e1K3NUJQtBApk7GEBuchv2HjiEHZdcjng2L7I2ROTVqhU5kCGvhYDVgafThLvXEhdL6jCtrqxIYpiYmJBvjroYcJ0xGrsbSXgWg9WUJBsmHnZpF2bnZXG8bdt22dmw03vppZfk96+44grZUzmCf0w0TtIhNFSR2KLIZHJCziW5jwGiVGlgdb2MjUoDDaOLAfcfHHn4lStnm3BcEgcJq3V5MBKJi1qAq7uKkLmCrLGKfLeG8X4bcZdbfHmQySF22ZUYPXwDPGO7YPUDsEzO6i20m2vAgK6yXhkdLSwsyGdWqzfwne98D//jG99Go9kVGLTqKQIgloe9h4xI/dTxMhVcmOAQQS0qEiGRdjt278b84jIsjw97L70UkWQSS6triMTiuP7666DXKnjlxefxxuuvo1EuiziomyKOlL4TYdA39TYqYDoBxW50/qWEc9ttt+Fzn7sLh68+hOWlBYRCASRTCbRaTQEYlNcrMu5rtNtYLpexXKxgo9pAo0mHRy7dlUbb7r37cMnBg6gbTbx++iRWNjZkpNm3OG+n5AvZ3pbA63WtAqNRRq/dRDoWQjISRCYWgdcaoFYsCuF22+QkLt23T6SSSDBlEcLzQSsC3s9ElPF+UXIpbbUkt8mFTb0l7HhKJHEBP7OwgnPnZ1Es18WLqe8ioIQW1G5E4kn5rIhCZKcj21kWab2ugBwqBm2PpU0Qw0EiNSle6yVFgGAkJpuWJotvBs5Os4GOrosJYSIUxN6pMRGcZIFXbRni+RSORjE1NoFd01NqmS3WBB7o3T4WNiqYXS9iQzdgwgsOvJkkiTBTcckpKBT6Vd37tlQ/ATUinEr7CRrXcS/TQpCi1ZSq4nWiLI/sGvlDjtR1+Ll3i8eRTsREacQiP85yCXfRdHuQGc5Jh1PaKItrcjyZRm58AkvFDayUKzDJZ+LumigLFyW9eL2AQcdENGgJhSLgYwdlwUXVko4BEDHWoV1AX6zpiYwjIIGJhny+dDItSFdBn1GnT6wvaLlNZC6N/5RyNGOuIO4MWje44A8pd2GQK+fy4kK5jmJdQ6mwjo7eFKi40ajh+LEXcIz7ZK2O0XweX/3KPTjiJJwH7lcJh1D+d77jVtz1R5+XMVl2KM3HRaNeQqlcsHW2mDiIeQ+LtzmXgsl0WlV/rGZbLRw/fhwPPfSQJBzuQC5cmMPKSsFOOuR7qCqBKCiOPBTXRY2tlEESCWokY9lOdvbOQHUySq1VXCjZOkcIESU3AcgND2F4OCcBi2ZwhfWiPBeDNvdL4uMhzoUKLs0Lzc/O52cHREl02uN6lDVDH1Jls5NwhBN50IiW42sLUtY/FsGeS/chHE8gk5+Q73ByGPCFZA4v2lZczlms1FpwdZvw9nV4ByZ8oG6aC029jVxuRJIJEw8DL5MEx19MDOxE+EWZnW3bt0khIGoCuo7zM7OScHbs2CmdEcdyR48elWR03XXX4cCBA0qewrZv4LiEQYWP7bC9uXujM2s8loTPF4LZHkgnsbJRQanRgk4kEf2NAkExRiOklCMAmi5FXC5k+z1Eew2ErTKSVhn5fglDfR1JEhYHLnR8MaT3HED6imvhmtghask9BiMuw1tNoF1DJBHCwDSxvLyMmXMzMspMp7PYKFXxD//PPTj28msoN2m05UFv4JXdmNsVQNfi58VRgipEaAGh9i4DWfgSvXPg4OUSDFudLnbt2YtwLIbZhQXRujp81SGMjYxg7sJ5zJ47h8WFeVTWC+KvQa6FJehEdtsXd4rOqmazrflXOpxbbrkFv/M7/zNuf/c7pbLn7oY7yW63LQGgUW7IYpYBpdntoajpWCmUsF6sQmuSX9OVZfwllx7ArksuwXqljBeOv4q1chEuTwC+QEzkjKg07rYY8HThcREBia6B6fG8oNHYZZu6DrOpC8lz/7792Lt7t1S7vTaBM5qcOxZ3vF84huZ/c6xGLgoLR2qDEQBBHbUaR7DVKoampgRscn52HqfPzWJ1vYRO3y1q5UQ0xVKE4RPuzr0gkxDHVBTENASarBNxQ/gtO6+OKcE7RpOmrlIdNqoltKoldPUGAi4LEb4+r0cq9WQ0jFQkIiCYAd1NLTdCsTjiiaTw1nKZNAe+AvkVealQFEWthQurG1guVVE2OujQnNCrhGwFANTj6yPckfBsCu8qyDSRYyxAqBsoRnU0xaNwqFlB32SHT24B9yaGWHb4yc+hikCXe1MfhoayGM/nlSV1r48A7ebZgSfSGJ2YFFBOsVASakmhVIE3FBYAT5HI0f4ADdq3i3oIFT/CCjna7yAS6ItCs4sABTdRaQN4+x2VcLptGI2G7GWGMio2Dg/lEU9QsowwJpeAJZSvjzBLYfUZI22/Luqv+b0iXMp9IfdEPIssTtn1dt0+VDoW6i0T1XIJeqMuO7ZyYR0vPvcMXnr+efnZWH4E99xzN3gvuH72Q7dYDz/0pAT7RsPCHe9+J/7v/+uvJeF0uWDyDFAuF6TD4fK51SJ8lyRAVlR+2R8QUeWgt6LxmCSeU6dOSQA5f34WTzzxBH70o2dQLtflPnV2ORwXcIejYMdMAOqwM8AryW9Tggw7CnZB/LkzEmNSSqZiMMhmD/mxc+cu3HjjTdizZ69UCdR0O3r0mFSqqktQNsl8TkdVV5yh/azg2EGwy+HhIodBQpp0RiJeGlJq2d0ezZ2q8jjhsB+pbBp/8Lk/lJaYFV291UVN78DsueAi/JKuiJR+N3V09QoGZh2evo6guysdj9zc4ST8fgUGYAvLDkwE+Aze5MofnsmIoxlHpt3pegjK4N5senqbjNSYUJ5//nn5twQR7Nu3T5KQoFpsyRAmG36O/F3B83O+6/MjEU0iEUvB5w1D07knqGCtqmGtpqHLixQKinICg4TWpNFWHxTFSTQ2kO7VkXI3MeRtIe9pIUEsS7ePTt+L+PhuTB6+Edh/pSRiSoDQgrrdaqK2sYaeXsX0+ChWVlZAX6a5C/Ny7a+7/iZcefgaPPjQo/jvf/sPeOa5l+DxhWB0LamMOf6lLD3PJ8+pFCvirkjBdVW8cAZNxYy5hUUBb4yMjwt8dGllRVw4r7rmatx4002SgDfW13Dm5En5bvOa0eqb6hhdPvZbxEG3+r39KwmHhc3bb70V/+k//y+4+eYbpSsngjKTSYlSdzISFzRelRLwhMm2O1gulLBaKEnCKRZrMvq84qprsGPPDlxYKeJHL76A5Y0NePw8l3F5HPonDegp7+og7LMQI6HTYyGfTcrynerTogYdiUmBwjOTSiTFX4kBmXwOkUwRArAN+bcJhgT5EFrPz5xgG5F70XUsFwqwgn4E6WhqdnDqzHmcPDMjBQvVK8jPSWXzonBBDyZxBqUKQbst/146ZS7O6ZpKR0yiHP1APOTFwNBg1IpYm59Fo1iQkRplZCZyOQynU7KDoIWC0dSUVpovKLy0/Oi4FMGELAd9Hvm99dUVWeJHEilobQrmlrG4XsJaQ0etB6nUCXn2BXg+2ZV0ZHcZDFFkU+mZEfHHvRGDMn1wuPMIeAfo6EU0SmsCUuDMx2w2Jfjy+YdoVpkked4nti7joyOIU0C1TesR7iADSA6PYHLbdvjcXjS1Fk6fPouXX3tDukdfPI7Veh1atyfdmyia+ChhFUOA8dfqIhbso92soNNqgnk6HiAYaSAoNPKtiKsbymQxPj6J/Mi4kMA5QjdMpfxMMIrs1QiaEG8lOgq7bNdXascRhEHvJKqLc9zsl8kNGwWO3K1gRD5f0jpamoZmvYr5C+fx1OOP4/lnj6LdMjCSz+Oer9yDm9nh/PT7r7eefupZ8bFh3Of+5gt/8qcK680X7u7j7NmTODdz2jbj4oKPB5Ne6wEcOHC5jJ54UYWFSmghjcl6HUk6rMa/993v4+tfvxczM/Myj3ASTiKekjehXATVgp0H3kGDscMh+ZRdBROMo63EFp9Oi+GIms1Goy5JNr/7u/8J119/A/72b/4Od931eayult8qRvOWGTtb1LcqDXNmcpEgqAQJM4LYq3J2rJx3EYn6sXP3Lnz6P/4HXH74KqlKX3z5NVieAPUARV+NFQWvQ08qIFadHAvU4O4bSEb90tYGIxn4gzS1o3mXIrs58Ghn+S/eG7Y0iEM6dcRDyZOg5h1HSDxAjtAhExTn8ltJtKJ/1G5LNcvfa7Y06AbteDuwOhQLjSCbziESSwsahdXgQqkiaJQGiaoupR4sI5beAMmBAc/Saxh3tTARdmPYN8CgUUTb0JHIjSK3fT/GLr0arvQYkB0HQhGg3UKtvoGaxt/TkEukcO7Uadx3330CSb/55ltkadrUTQzlRnHm3CxOnT2PF44dx8zsggRli2AGF3cD5IapLuTilMv57NToi0E0PzIiMN5AKIRkOoX1QkE6nYmpKUzv3IVEMiks+6WFBbzy4ouorimPFwYWcdTkqGHrl51weA4uPpv9Ct6yw+GrnZ6awm995jcFDcnFOTscvubx0VHk+V4ZpCia6vWgoutoUlofHpw/v4Dz5+cwlBvD/ssOYmRyGvNr63j25VcExh6OJGA2O6JgUViZx+yZN5AIe3H94QPYNjYkslO5dAIdQ8fy4hJ2796NyclpuV8ZOPK5HKqlIoxmU84fAzXPC/XXCBYgLJ/QaEW2VoKNYjlPhBjtDsIhvHbuFKKppNhiNLQWzp1fwNnZedT0Ntz+MHzBGHzhGDSjLYRRIjrD8bh0EgU+d5/FXh9hjp0iQbEUpzRKcWUBeqWAWmENEY8LUZ8HyUgI47kcpsfHkCb3hICePq9nB7nRcUxObZcKnHFibDSn7APQFzI0JwIcC5l9yv75sbxewWszF6CTtOpXnlZchnNHQesOBuRao4H8yKiAPsRKWlS8CYF2S5zrtxtw9xugl7qoAAAgAElEQVRYuXAOZkNDNpEQ65FGtSrTk+H8ECa3TXEKhkQiLmrvHCV19BbS0TjGxiaEO8TRWrfNYpiqLm68+MpxvHryFDzRKNbqDUnKTDg0c6TrKvfLiWgCo8MpFFdmRL/MY/XFziTsBdLRMLLxKCJ+n3CEiEJMJNNSsPFcCdhHVOLVrolnWLT6TEPGgbRQoIoZKQpMOGKwZvsLidKBEFG9oqpA7thAdqd9ewQ9EKWTh3/wIL72la/I+cnlhvHlu+9WIzUmnCcef5YKBCrh/Oqv4otf/DM1RqJbsM+FjcIyiqV1OYzsatjCk6PBbiGVzErbzTLA6/cKvp58AY6mCDLgEvvee/9Rkk6lwvbN1ljz+hCLEXGkjJGUeq2jIu3Aj0nwY5urNL2Y1NQ+QynTk5gaCrlhmAN89KMfwOc/97/LrPauuz6Hr3zla2hqCuZ48WtrMnEG8FsTzlv/XgklkoHM90S2tOx92oSKd6QN/6VPfhx3fvgjGMqP4fgbJzG7sIRSpS5tOaHNhE52Wlx4VkRbzDMwEA14kE1GEY8n4Qsm4PWHN/lDW4VEmXz5GI60uyN46MDTHWdHEmgdNVdHC012GNHoZgJzNOqc8ZqIE3ZNlBsELXTQ0ztAj8SzpJi40TDMdHnkwJdbLQmEJL9xWdmnKnTLRFAvoXvuR5jwtDAdjWAo4Edb18CeIH/ZQey86kYER7Yr6KU3QsYvWs0KNKMCw9Lgcg0wNTqFlYVl/J9/+Vd4+OFHcOMNN+Haa2/AyZNn8MPHn8L1NxzB8loBMxeWsLxagEbLa0HHsXbjlxrHqnD/5vDPnzJZc8RmGLrsZgRdRzBAwC8VrT9CK+uo+L+QuLe+soJeSyGLOD4RiRjZJ17cM24dsP1rCYevi6Caf/cLH8M73vF2QafFEzHZ4fBxCYWNxGIwBz0Y/R4KtSrqeksQX5Wqhvm5JUSiSezdfxlSuTxePnEaTz33gnB44vEUzHpLzPzK68s4e/I4mpUCdk7mcejAPmwbz4s4Z8dsyRjt8ssvx+TUNvnmtZBOt1YVEiUreSn4vHTnjQoght0i703Zf5POQOI2i6KOKopIQKm3NZQbddl9BMNx6EYX5y4s4MLiqqAdLU9QFMnpxbRSLAmiM5IgVNotAAS9TSmlwSYqravXUCkso7q+jA75Iu2WUAhSkTBy6RTGhoeRy2QQERUDyK6T72fnrj1IJDPSmcTiMdmVke8TDvkRDpPE7EWlWkepqsFy0RjRwkKhjBOLy2iRbEs0nccv+ycWjKTice/Ebl72GbRmcQMR6WxcMJoNaJV1BN0t9Kjo3ukhwDEcR/4EXSTiSGfSyI3lxGuH1hqi4E0em9eHRCQqnZno6PmD0DWCsSxkWIAYBl45eQrnFhexTg5dfwCNcjxtojEJEgiCKEp2tSNDEXhklNoRRGLE58FwKoHhZFLGjqlkUkbmPE+muAITrEEb7IB0KgSDCNBKXIf7Mu2IhEj3UKAZZeNNywvV4W7GaO5LCSLqKVKz4k9ZMgkyDR0PPfQDfPUrX8Hc3CJyuezFhPOBD9xsPfbY0zRmk73Fr//ar+MLX/iiJAz63ri8JGvRfEgtdjnTFCsFLtv4ot2cm9Nzuw1/yI9ex5ARBzMjGfx//ud/jm9/+zs48cYswmESM71o6exmWPtRs0stLLkXuShDo1BrDpdGxOaodGC3RnxzIu9tUXCPI6gBfuM3PoFPfOKToPL1X/zFX2J+blm9eep7OfXvJoHCyUIsUf/lhCMjPEowcJEWUBpWarwn8RO79+3Cb/zmp/G+n34/yvUGjr3yKlbX1kVmgq+TF7Xd0tSN32og4ncjn02JAnQoFBVYrD8Y2ZRrd3TMHIVWR0zQIcUq1J3ScmLVKVW2bTTn+FQ4cHBHE05dX+WhIYHZzsID1wCVZllgql3NhNEgYgwIhmPiROkiHDbgl+q7Um9AJzrJ7KGvm9A2yuhtzCGwcRy7El6McWbfpYMkkJiYwvSNNyJ35dVAOIVB3wtL78KkEKNeA3xdeBNeBKMh9EwLy4ur+B//eB++9U/fErXp0ZFx1OpNzM6uIz86JDcJAxmRMobIi/Dz86pOWgi+qlR7a8Lhe6VLLTtkVnnkTzUalMIhesqu8OjByn9ue74TRSTX2FZ9UM2MnWK2aqdtPUKbFc2Po9TYIfPeePcd78Iv/MLP49prr0Y6k0KlUkK9XsPSwhL2XXoJwomYsMrJtyDRkDdyva5h5uwFLCysIjM0gvHpHVgqlnF+aYV+sNKtV9fW4WfnaepYnp/F3NkTaDer2DE5in27tmN1aQGZdAof/tCHcP0NN6idBEmLgSAWFxcxnE2Ljhp3cpRCYqJhx8zCrlyuSJcs6uPtjpBjZU9mu2b20cfotjEsrq6gVGZXFBKQQL3Zxpnzc5idX5GFvD+SQLPTw8oGEw4QS6VltMkOu00Qjasvkk4szKobKyitLIqnChFqIXYHwQCGU2npbjIJdqNBka0hF4ylABPOyMgY4rEUIpGYFIhz87NYWVlAJhOX8eXk1JSg+TjW1zSqRvu5RcXL585jpVxDXTfgDcXg8odFRZ36dqy4y5Wq7Di8bk4A3EjFwvKnViujUlgCzLLAzkPUk2txN+tGLpsVpRbK4/jDQXj8qtDh7icWDmM4lUEsFJYEQ08qdjjNuiadZSaTRZ6Q6LU1PPPSMcysrGCtXEJNb4mqNCWehtJZkcqqFtexbTILUrBJMSDqi+jDbDKBbDIpSZlyRQSVeHwBcZxt9+hH5oeXunNUZ6CxG620xTJCeQKxO+NahDGY1AMiPxk7HKV/qTWYrEiyF7txpRLD68TdtmHquP+BB2Rvs7KygVwujS/fbYMG7rzz7dajjzyOls5Nuguf+tRv4U/++IvqAZjS0RHpGpI/mYTE26NDlAl/nwrLXFpSWdhEIEikBwXrVIBeWVnGXXfdhUceeRSFAvXJZB8rX5wFM7iwMpJAOXD0sJS0hMCk7cpVLFbpucKLKnBplXBYxSi5nR6OHLlFiI5cmr/+2mlBnRFOyouk4KoXhy6bCYg/3JpwJCFthbU64pUcAzo+PurhQuQ2pFIyX3/b29+OD3/kI5jcNo2l1RWUq2UxVVpfW8X62oqoabeaDVnipWIRjA4PSUXNaszsQVAp0g3ZnjTOLN1JHI54qaMz5SQSIbgycdsBwOlitiYlR3BThEhtB0Rnp0Psbxvqs+Ksoa0ZMDRazVpCoANx+URU9bpi5NUoVdAu19AqlFGeX0Fr5SymwnXsHooi5g2jqZkIp4ex7/obMXLVYYCCnMEojGYb7XIdba0J0kWDsQDC2QjcsQi0sob7v/8gvnHfN/DKS6+hVlMIQyZ0fnRb04kS/Ffa0Lx2bo68WNkxEWwZgzq9jnC5hIvTEyRTvV4VmXnKNXFv5yUBMpqCTkdLJmMiTHp9GRmIVL940ahk42gLOLBoGUUQIs+g8S8kHCHxRSN4z3vvwC/90i/gpptuEATT4uKc7NtYjH3oIx/BwUOXI5qKi15ho6nJ2JIQ2bOnZ/DlL30Vs3NLmNy+G4mhESSG8wgnUuJ1M3/2rOijMdg0axWsLs6htLooV4moKF6xQ1dcgf/y+7+HQ4evkneytrYmqFIG5nxuWPaSRFvyXHHHRll6Jh+eF+4A20YbQV8AI7m8II5IkKWWl9E1ML59Apy/VCp1rG+U4PYGkUhlhSTI0ZpJkVWvH+WGLtYYfbdP9PwYaKli4vUSnabL2E+rleS1N0rrsNrcdQIxvw+paBQj2SFkU2kEbGBImLpk0Sgy+SGxco6EYkgl0iK5dfLkCbx6/CW0WhriiZDEsf2X7sehK6+CzxPC6soGDL0L+IKodno4u7CE+eU1YdFTdomJqKTpQmClNJWMVAdU3BggFQ0iyvOj19GsrMOsriIV8ol6gKdvIRmOYnpiEmNjY4iQxEzgE+WwuIj3+ZCKJzCUzohyMw8Vd0dMCP1OF4X1DVG3yAwPoed2YW51GT948nG8cfYMKuIJNBCpo+FUVhKwrlWRTgQQJKpPJICUfA6V48mp4joi4AuIAGssnpIxqhRrVBLh71O2q98VUADPsFhahMO2uRvRyIRu8/3bHEk76Tiad2J3wYKesdpGGgdD6lzd/+D9uPueu1GpNJHLpVTCIWjggx+8zXr0kcfQpkSGJ4R//6nP4POf/7waW3npMtdEyyCSxlDW0eRkMJCTK0AIYigmL1SN0Wjow70ITZMqePXVV/D7v//7OHHiFKi1x/ZWo4q0yyWJigAELp8c7o1z39o0MZVcbAkJdhkMruxaGDz5+ggW4MhElHLt214UaAlZA6XReSGdcPCm2dqWKZvT4bx5d6N+wbK7Oo7tqARAoEIcmtaQmewNN96E0ZFJqQQPXnEAt73rNmRzaRm/bBTX8Nprr+LsmdObApHkA6RicSQiMVkSEmXnDgSRzg4JSZPVxZuETW3NNieBOIrNjjy6qHDT/mBLh+NAqPk7m54jWw6KStjK/ZAdjjvI6gTwD9xwdS30iB6j+CIXxn4v2pSAd7vQbZvQCiXU55dRnV1EbW4Z5sYi9k8GEfZT4iiCYCKDyf0HsPvwVXCPj0nu7vT70BpcAGsijcPxK1F93kiIcEdBvrx47BgeffhRPPbDx3H61KLwuyi+22opDheHFASXkNdEZKjYmjnEKykYnHTw5g5D0ETSoRLFRnl4F6648iASiRief/45NFs9kR+irwcPN/knCoXkkoDAyq7TpQcN/U1IYFSGYURaSdO9SVbccnJ/wg7n0JVX4qff/1N429uOYHJyXPgyR48+jbvvvhuLi0v4rc98Bre+6zYkM0mh8bAj67a70Ooazpw8gz/70z/Hi8++BAQiArmf3r0X+YlpYbTPz5yWQoZLW6LQ2i1d+CwetyXLX/rc3HH77fjYz31UPnOO97jfYzXL+44opPXCOtrdjlgiE8V4/PXXsbi0JIXkmVOnhZOxd9du3HT9Dbhk3yVynYqFAoqVIlLDSYxNjovb79LyqhAEA1xqh2JSTJ04PQOt3cVqsYJCtQFPKIxEZkggtvV6CSF/Fy2thHq1hHq5CK2yIaaDFBYlG358eBiZRALD6Yx0Vx2TluIuQTFmh4fgDfowNjGBVCIj5nfVchVnSOStlTCUy5BGhlqjgnQ2jf17L8FQJo9Oq49yoYpCsYpINoOVclVGgHTFJVul6/Gj3DSECO3j/oZ0Dg6iBgRkACG/C/12C+1GSSgB7g4BA25kYkmMDecFlSUFJNWm6f/FZMPxViqFVCIlnQe/xWbCr86ZqA602VWWRUbIG/LD8nnw8FOP47GnnsT84oJI3rT1lsjfZONJ9No6JieHBBHHeMc9EPMbFVLSqayM7LgnSiaYcJIy+qIBpthhcwfFKVJfuXiqzpYWEoqGQaSoKkxVrNjsaimZZMclt+VCmyAyqb4UqCsU4b/v4JEfPoKvfu2rWFhYQy6XxJfvYYdzC1w/84F3WA8//CgIwAgGIvj0b/42/uiP/lCSCbkm1BprdyjprfwtFHKLnBuOMyx02txVJFSVSdEwUe5lkKnITf3Zz34W587NwaT1g1+Qg/ZITlHqNpV83zSHvzglvygNosQ7qTLAn62ursBg5UUZfX4QttU0szpjEbshBnAuZH/y15vgRVs6oK1TeVUhM0AoIzbpsuU9XHXVZfjEJ34FS4vruP/7DyCWiODn/t2Hcf2N1yCViaOwsYJjLz6HU6dOCqExEUsgm8qKnDdL9J7tjpnJDSPOTsk2l3I6EWf05agiOPppTrKQdCidjVLYdYRL+To3iWlUWRDewJt9iJyOqEenxAB3FD14e4CXqJOO+l3uODyRICw/a+SBENaMjRIqZy+gcnYO/bUyvB0NO7YlUW/V4M8MY98112PXlVchkM0qZXEPUFxfFp4MGdK0vo6ncgjEhwAPEYpA38VdmAfFQhHf++79+NI/fBmvvnJOyoRQyIv+gM6o7ITpp6Q0zRSnQxUEfO1Ox8qFq3Q3F7VnRBfK5NmFhRuuuxqf+cynpVD5+7//Wzx99FnUmh30OLAXXgXn2Wpn4RVY+0Dm5ZQxEeMu2wnSca1VxM9/WUuNI1GCTg4cvBSHD18pI8DllSWUy0WcP38e7/up9+PW296OkfERBEJ+JNMJGWMsLy3huaeP4tGHHsXzz76IjUIVLi9h6324IjEksjlY6KNeXIHf75Hbj8ZpPJxUTGZhxtEIBRk/9tGP4uCBy/DIIw9jaCiDD3/oZzE2OiLXr1AsiIx9LJEQpem19QLeeOMNXJifF4pDaaOESCgsCefG627A3l17RNttbWUFxfIGWr0WMsMZCWx+P/99EesbZURiKYxObsNLx0+I8OP86prwiwggiKWzYkNRJrpLX0ezXkC1tCFjqo7ORXwbYb9HjAov3bsXQ6k0krGEjG9MoytxKp8flU7AHwlgfHICsXACeqMpAVD8mzjmigSo2oJGs4am3pDJTCKcRD4zAlPrYOb8HAYserw+lOo6zi+tY7WiodkDtO5ADAvpy8QdUMhPpe02PJTgd1EWSENHKyPM/QnFMV0+TObHMDkyJq+VgdsbCKBJLheZ++kUcvk8ktzbUsiViFzq31mQTpU3Azs4fvblagWa2YSHKwq3he8/eD9+dPRHcs31eh0RXwD5dFZ2Sfv2bZddLAEbjXpLdpuZdA65/JhMX3bt2oMIvY6IjhsoNQVFL1GCsDTRFH1QElPJs3Ip7UhRLrcdQbfGD1l1OAUseY0DCgZw2sA4yXF8QEbIP3z8h/j6vV/HhQvLyOWT9g7nFrju/ODt1oMPPAzTpARHGL/16f+IP/rDP5QnFFM+qSA5KeWNbdlOdpRWUPIK3fYAvoDQ78l+shMO2f4Gzp49I1Ucl8EnTy6IDSkDa0vnm6btbBwVXuwtfYjTWTjLfr7pcCQkyCruhd7znvfI6Oyll47h2WefU6MRj08qWYcQyeTDoMGKgjwU5zEvJp5/Ltk4Y7ctA3oZu5E8SmM2qhMD1157Je6443Zs27YT9937LTz55FMi8fOJX/lFHLn1BlFn2Ciu4PhrL+Pc2TMIBkLID49iYnQSfk8YWrUJs9WRimN4LI8IBfNEut2UEQY7NsfKmqgyp7NxlLSdLoWJd6tX0FaUm7PncToeJ4HxT/4eH59qy7YTHNwdQin76BkKLUgnwlAqhszIELRmHUalis5GGfUzs2icm0e02UUmEsTQeApWIojk3r3Yec01GNqxQ52WZgPo6NBrG3B7Lbjo457MIpAcA4JZoE+nxAH6bh2WmwxrAxfOX8ATjz2JB+//AV5++VVoTRX8+eVAA6RAEYl+hWYk4OFiwrmILrTzkVL37ndF1ffDH74Tv/SLPy+d6mOPPSpWGufn1oQlT4Vtdt5ERrKeZdXG8VPAG5DFKnc+3MuxE5CEIy61bDFlm7L5Gn6S0kC1VpEOa8+eXcK/IQjmyJGbcMkll+B9732/3BPlWhlGx8DI6DCGsmm8/uqr+Lv//te472vfEo5cmD4ltKXW22iLtgp54xz16ALsEeI1O0CqenNsYBuScWT2P93xbmzfvg0P3P89gXj/wX/5fezbswsto4XVwjpGxkYxRXVzuFHVqjg/ewEbxaIUM01Nk5ZydDiHy/ZdKpwx3hJtTRNS48zCDNq9NjKZIYHeks+2uLwKAr7SQzk0jA4KlTpmF1eky+F4LRCJodlqo1xeRbVwDqZWgq7VBNprdQ3pbuJh8myi2Dk1jeHMECIkJrO7gRdD2TyGcyMi55ObHFFdZ4cQZVPQk0yyXr8bdb0iVZTLw5kD+Tg6uq0esrEs0tEsOp2e7EcGHh/MgQuFmo6lcl20BSmoqnd66LDoCPrAJoKvzdM3ZGfChNNtVhDqGwhhgHQ0gbGhPHKprCpSGH09XhiDvqDyktksUpkMotGY7MIIFzZaNNRzS8KplkrCHdqzZ7eg2tY21mH22xjfMYWZ2XN45pmjePZHP8L8uRkBJ0yNjCE/nMbUtjEZ4a+sbqBa1xGOpJAfmcJQbhyhcAwTE9PSuTrwZ3bC3H3zHLgZ2/umWFhwp8czwxWHusfUfljAI3aCccjvjCm8X2gxHfCGJL4FgkQp02qC3EINDz/6EO79x3uxUaxhOJeUPCAotY986Kes++9/ALreF/jfb336t/H5z3GkxoUW7QdaUkGJJCoXqQKLZO5RTmwiL2Ixc7bg83OXY8i+h7O8arWC73//e3jwgQcFX753zz6Mjk3g9ddO4Pjx18RMi/IcojjwJptpZ2TBHUUPyUQCtXpNlp+//dv/AW+79RY8+ugj+PKX7kG11hQeg7pMdpCQLswtN9TFkdrWPkcN7RTZ1E4+Cuh0MXDY/497K2L4KY3PYLFt2xT+4L/+b9i7dzf+7m/+Ho88/ATWVtZw+Oor8Mlf/SVcefgA7XGwuraAEydfx/zcnAiQToxNYWpyhygAF9craBtdGS8lskmQu8QRB6GbVIbmTF3xcGj3wOvv3xwTyudiE2RFQVt8Un7cSdWZOHGc5SSbi0ADe29G9WGFZkfA5YW7N5AbgUE3kowjnk1iaHQYhbUVVJaXYa4W0JxZQPPCIjJ9t5jDhXJx7Lz6CkxddQjBfA7uSBRenwdGpYzy2hKyqTC8IR88JAxGEuh74ugNIhi0g8oH3t0UiDmNv1ihkm197IVj+Pa3v4tnnnkOTZ0VO+fOXlEXZpWqQAPkBFDdWQX8i53y1tGpTRLudRGNBPG2W27G9u1T8Ps4Pohgda2A87OLOMvF8cqqjPL4rxkwOEYT+LfcmJTeZ0CHJBuRm7etKsiOv8jT2borvHigqJJBMVyepVgsittvfxd+53d+R7hTjRp5JBFJOOXKBvwBD3K5IczPzuLv/vqv8YPvPwCzaULXuwLIgJtVe1i4D/1BFwEf3TU1KeBYUTPQEfnJd8IqmyCXkVwOu3bvwNrqssC/v/iFP8FIfhjz83Nil0Ap+lQqLTIsr7/+Op5/4UVBsJGJLgRttweTYxM4dMWV2LV9p0I2iZjlAGulVemSCNcdHR2TURepCtznaC0To5PT2KjUMDO/gIUVyvH0hI/T0FuoVQqoF+dF2oh8J6vXEQKj3+tCKh4T6DP3EcPZYXBnQ0X6cDiGyYlpQXOxsMmODMn4r2t00O8OsL6yKmAMBu1OzxC/pmg8Igk3m8mitF5Gu9nGruld2LvnEswt0sG0JRphli+AutnDhdUC5tcKghZkp84ik58zQQ2U26FyyIC+Ti062vYxkuIobQTpGBf1YdmbiJyWZcEbDCI9PIxEOi3jM+5IfD4/ysUSVpaXRdGB+7C5/5e2946S87qufHenCt3VOeeAnBkAAiRBEswESTEoMUgiJZFLlBWew1sez/KzPX7/jcdvHEa2bElWliiKpCQGMYIEiUykRgONDHRuoHPu6lxVb/3OrdsAJXn+eq+5sEB0V1d93/3uPWGfffZpabGM9JatN6usqkIDA70amxw3p1NRWaHBgT699eYb2v/hLkXHxlVRXKLamkrV1FfoUs8lI5ZMTS8ov7BMVTVLlJtXbMQaHDMkkEh2lgV4Jp7KWiezmyBEiLwccxrQn9FOg33mlRfIeiAreGFQEgAyGOZtTUWZqwSNOtvWGGeTkprQ2MSY3n7nbb3wwgsaHJpQaWmhfuxJA0989qEEqgDj43MKh9L0+ONP6M///L+oIJ9u1HTNIGsfcnpnJkqHFIJLfYwy6Zo0mZHuuvTJiFzKxuvSDJM8fOSQ0RcppGH0Dhz4SLt37daly8Oai9HNmmU1Et+8R70GFgpGeBa+ttDNStWqVcv1pS8/rYcffkhHjxzSf/+7v9dHh08YJh21wUPMunEjClB35f9ZQApqbq5NUk5HpIH0E8WUEaDoBdafqtWr1loB7/jxZg2PTC6SbCEgsAZr167Ws88+o0889IBaWi6YfM8Pf/AzeyBg9F/72ldVXFKgzs529Q/0GksPSC8zTDd0nknJxBeAIZmOyOZDTmZeFVUVpjLQ1dWp0dFhazQdHhrU0NCgXRvrDTRjCgvzsEVoGstwBb543LqYff8E9w7F1fXLXC1o6sZCOGflxugaEYIDFHAqyUTG/P4ss0pQfkVwsr5ag7096jhzRoMXWzV3qU+x/iHlxFMNI99w940qaqhSZW2dUjKzNJ8cPGUjHdJSlFtcqPS8XFPFZahHnBEFaWEpnuHEOwNxRcdHTN49Tamanpi0yO/S5R6dOHVGr7zxlk6dbzGJHDB3bGkoGLFsE8iUGiP34bSGXc0PMoGl/os1MEZXIAe0oOuvW6+nvviUGhpcDWRwqF+NR4/oVy//WhMTNDbCbGTyout3ILpDUYPshrXDYQCvXT2J0jPl3KwkJ4WybFm9tm7danuTM8A+oC9r48YbtGnTDWqoX6KsSJYN1TNyQ1qKXQvtB7k5EYPEIJ38r3/+J+3+cLe6ukeUnU0zccAYfNS0wOjd7/9enJQEqFkPxyACMQDae/zxx/XpT33SapB8BiKvyNQ4cVzpgBEZfmNir2j6cd2FBYWWjW26fqM1IbMf3bhj2bmjP40BhgSiRUXFKigsskbb3v5+FRQVGSFhPDqh02fPqKn5hNXDaCQ9eaLJ+m5KmdljUM2CqYUjHslAOPqEYEIRNHF+kH0iQ0AouLS0zPb+3v17TeoKNfJDBw/q+PHjdi8QNbguSEXA8Ddv3WoCpZcvXVbTseMKB8Nat3aD1WAHBod1qbdPGeGwcgoKdKGtTQcbjxp5gkFmGNiJ0REbbBgJBVWUn2dBBo2OtVVVKmWwYXa2rQmOBtiMvUlAlZufr8qqasseuHacDe0inDcGpLEvQW+moo6kQT2cOhu2j8xlcGhIRcWFZhO6Oju0d/cenWw+YVI0ZeUlhqx0dnVqcHDEyhwoQJeX1yg/v8ieBxqXBKxkODYo0WSF5uwPtSMnYxS2Z2qoBzbCs1iTI2Q4V/YzUyyZTaDn6IQAACAASURBVA7Ec0Qdepyw97DTMoKcbZRfZg31+fGPf67BwUlVVlTqpz97Xrci3vnYpx9MvPvuu66Yn4qW2n36P775TRXk5ZtBm52euTL+OUmttfgSg8Xs9WTx0Y1xRtdqzopQzLbgJtmQHGwXhcfU2tainTvfNxn97suzBtSlpmIA3dhUP9mTotqS+notaahTUVGBeUmyi1tvvVnV1RV64YXn9dd/87fq7h03+jYbC3/C60hLMbZ0rmNkzAhZDwELhwgnDhNNtWmVl2Zp22036eabt2rpkuU6f75FL/ziRcvIMNpc99q1a3Tddddq1aqVWrtutUWgHR3tOnL0iA4cOGwSPiUlRXro4U/YazE81kjFbBfGE6QhuumiSK4DZWsGxzHeoAwsneL63KxFnDhXNhIabBRmbTBbkgJtmYpnY5kSolRSWmLOCqePkXBkiswrjXo8CzAk4BaonrbeDorDUJomdLob22uzNgw6cmOeMyNha6Dr7+5S19lzmrx0WcGpGfuTnxZQcXmR1t69WcG8LFPKpUeHxkCj3dL9jUYXdS/EEYm2Kb0SpjMmmr4HHH2YPqVJBUi1CGTwKCgbzDvWTksXc1f6dOp8q97esUvnL3QoRTCcZu13GJ9BLcPnEy5TNt0LRyVI0sgDoYBFZMUlheYINt2AAOwazc9F1XTsiJ5//gV1dPRakX16mnG/PvOmcOp0tlwPArCDo1oSSJBFM9CP5wY5gcxp0w3XW1B0880329q7scZzygxHDJJCXoSshy+uySTlg4wkoImRFoQZnT59Ujs/eF979uy2Wk9f78gikY7zB0Ufxuj0VJKFubgCvOuVGqgzHjg0N2sG4dtHH31UGzder5UrV5hD5L6IZPlC2+/8+fO2H5BR8qKxwNM2nyn5OgymnXmG8I2PW2YOSYdOeEYaGAEmLVWtbW3Wn5eTE1FPX4+OHDmkoZFBYwBiQKfGR40qjDFjrSDPYHT97CaMMZAj9GwcCU2dQOp80eOHmgnDB/kdbApagryOa+dMEJjhVLds2WKKKKip79mzx84lkPiWTVutHw7nMjA0qIwQY85ndbH1oroudau/v8/kXwi8YS5CJiErgcFFokstyeS9GMNAUG41pBRzjjhFDDn6hw4ad3N2EETlbxyOFe+ThXh+3+AqJIZszbIXFeN5jLyeM8499vRcVmYW7xFSb2+PRkbGjMwVDrk9VpBPhpNqTo61wQHj3Px4FR6dEYvSghaAWhCR1Jh0ttxB754ZzB5x/TqQihxjl501HY3afgXdohbLr2L/39+5Sz/84c80MTanysoa/fSnv9CtDGB75MG7Eu/v3GkCmHzdffet1vxZVFBoD9eGPyXxGaIlw/+T9GQyGBwKkRIbhJuxwzU3Y16VBWJj+fHRwAoDg/1GW6Rf5kjjaU3NptIzZSOdneSMw+ShDn7iwQeswIkxt67h1ISKivOtsegnP/mR/uc//LNGJ0jt3cwR5nOvWbNaDzxwvx2CH/zgB6blNjuL2B4LTFGYefGIj6YrtjCjwqKQnn3maW3f/oApJyCJ87OfPq+Oju6kcU7R3XffbTAIkcfY+IgGBvqsrsHC7nz/QxtyFghm6M4779C2bbeZsCgQo9UDkvIgubn5qqqqtg0AVIPxhwFTVV2t3v5eI0GQ4cCCQ1G4j6yivdVmkXtCAOwxmDp+9hBr3bBkiUWiRCBETn78NL/D94jErwymcwSCq1ltbC0Oj43CpXjIZEdEANGUy42orrZKnRfO60JTk6KXe5UTSyg7llBpOKKK6hKVrqlWWiRDAURYraqP2m5AqcGgYhhbDhNNYsCcaOeRoc0uuInliJDSAzQ/p1B6utFtidzAnGnKnKTvJi6TI9m1/7C+/+PndfL0RXM4DK0KmtRN1NVQkkw9P2Av+S3DoPniABN5cXAxnlu2bNZTT39OFeVFaj7RZArnx46dcw1v+MykogR1TU9C8XRyP302NyfX6MPm3hKQVELavHmT9dvcedcdi1Mj3fmhtweFjgwLBsigeD7sG9AAnD8Oh4WZmopq//59BkfveG+HLl/qNdKNU113Y4zZCwjpUtNwQODVmPAVh8O5RNmAv8nOcDhPPvmkbr75JtXUVC86FPYFhs6PwXADDxFvRNbEDTw0VpUxQJ2x4uesK7IorAPQ9jjrkZJqQVBhcZHaO9rFeBHotTgeMvjhkUFdbLmoY41HNNzfb8PUHH08Yk4BZ2XBCBqKaWnmPDDa3vFgl9ra2syGoBeIjBOw5MGDB3Xq1KnFdfeahGRnmzdvtmie1xBgk3UWo/C+cr3Wrl1vFGscIlM2GSg2NTudFMM9rIGBfk2Oj5niM4EVpQfqRExFzcrKsTHLXDP2wMnFhOxMcs185eUh1grpisw7YSLIvmfOO0Z+lwCffdfb22uICiNYWANmWsGMLYEkEQhYAAKxA2cIiWkQBe3JKdtTICfFxaVW50KrkmfEunlmosvA3b7jZ5RGsIVXK5g4eaP4omjw1fbC9/SZHWFcDGO0Z1kzUG/GwaBzGdN773+o73//Jxofnf24w3lw++0JtM7YU5zNu+7apmefeUZ5Obl2oXRfww03hhqNQlBF7eDS5BO0Dm6bDhcOOwM3jcdzHapugBgFcNfJagrFWWFzUkePHjW5ktb2fh1tOmkYoqV1qKLOztgwo+e+8hV98xtfN5bI2Oiwenq6TcpkdGRIv/3t6/rNK6+rf9jDRrIDxUF/5JGH1dfXa4Wqrq4ujY05SjeMJea/84Wx4gCvX79cjz76kBoalqq9rUM7dryv/fs/0uyMG2GNw2CYGY4MR3r2LBpxnQYn4FAH+wc0Pk7NSrr++uu0efMN1mjGQQS2cA2XcRXkk6EtMWjAxmonyCAQwUs3hwN8BgRXWlas8vJStbZcMMKBZZGoLSQlZcCHrUM5RmPgmMnWL1myxDYPuDvvzabkWfgD4Pt2XOOn7y3CIVGfcPUQuso5aKHMsBs6lirl5mWrrKRQF06d1PH9+zXU2mbZTXhmQRWRbNXWVShYFlJGJEMhNJYwf9Y5HVQM1diFBU3F5k2GntkoQIppFJyJAhlyR7SXnPlOFzb7y3qPKLoyvZLifThL0fmEfvvOTv30F79S5yVGUKfZOIWMtKBmY+j9uefkozCfJfuR5dBAuU3quBxg4Liamko99dTnlJ0TMuf++uu/1YXzPRah2QAwdP7iwMjsryt1IWoJvBeRnuneJUeYp6XDZJyzqZ6f+/yT+vKXv2SaZex1Y/sgD+Nmkib/H5iXcQLUdvieG8vBmeIZXbx4wURwMaCQbo4ebbLGbD5zft41FRM4EUD97xwOZ5AziUEGUkNA8Wtf+5rtVfaWh08IXjCEntV5pddLSfw+YecZo8gf3o8Aj4vyMCKqwoODwxoZHbM9iIwQXf9t7a0aHhlWdk6WjWVgnfbs263XX3tVUSRh8gssI/BZDPvWtTrI9jYGkOyKzIZ9TsPqsWPHLNB74IEHrBbGswdOIwPAcfFvD2XilHA4XPehQ4e0c+dOOyu5OXkKZmRq9eq1Wrl6pWWdMMT6yXQQ3Cwptte3tly0GgvSL9lZEdMGq6upsWbTjHTEfdlTs0mx07CVDlzmGLc152d8HnATJCYkv8gIJyeiJjNE9utkrJZYNoaDi05Nmto733P9UGMWzLtyRsIcLgxYnDf3GZ3EzjpB5LLSCjPyBKbM+uFZZUUyk83lBCOuodNBbYgDJxOJmNsPfmqyzxCvhth8hmPZkCUfczYwEcIYdTN6I/l9MpzvffdH6u8b+7jD+cwntyd2vPuupqZjCgZTdN999+mLTz+d7FANL1LgzMEgUW+FJ9eNzeEgI/HZhTmjOUgFbgwAmY1zNM4g8MWi44DIQIZHJ/X6mzv169+8bg8rYAqmMjlsZnJ//Y++Zngz+ODAYJ96ei4pEZ83Z/Lejne0e2+TFVLBRemXAP/91Kcf1S23bLVObg4rzXU4HRSgi4tLbKTuwIBjrlE8vvvu2y3aI909feqMjhxpNEFM+ltwOpZtlZDmZ5meGgVJakGsd1LdQ5nhFFXXVBlMsWrVCrtfID4cjmviTFeRsXiqzeiaU6AhKz9Pg8ODik5FbRNRBOZAAj9cOH9Oba0tST2jkG2m6OSUBbJIVXCgSM2XLV+hZUwYDYXssLEhfKSEKCrr+rGMJjk7nvsiSsazcK++fwnMmnrafHzBDAQzydvPn9O5xkaNdnQqdWScxgYVB8Oqqy1XXnVEoeyAQhkBxajvpRJUZCkNDSbEKKejBpuicIu8SpB6yPSsUhEnZJorcZJJY6DcnWHUXDSaFsim0zI0vSB19A7ql79+Xe/tOqBpFDziLisOZUY0iWRNUpzUOxwzpMz3sHHjztlQN+A+CV6IQgl87rzzdi1fXm/zkPbs2auzZ84bbOUzHJ4xsBnGjsABgVHgNIwen+WH2bH/+QwCAH5n7boVVut75JFHFqEJG6tu0vdJ52P6ZPSKjVtBFxakOz+z1phJBEtky94GD4dow74BNuE+gIWtMG0Oh68/nOFgVDziwDXicP7yL/9SN964xTIp9oqHSlgXHI6DgdMWqbS+YZg9htPh/vkDTGdNf6y3TfFNsZpS/8Cg7U3SxbKyUgs6xyZGLesnsqZGSwb31ptvmlJ1dVWVVq5caZmnH6NhMF8waPUZMhpGd5A1kcXv27fPnA7X89BDD5lGHM/i7Nmzdv1832sGYmcw4ozvYC0aGxttaCM15exIrmXb1J02XLtBq1avMlgZ5h52i4BweHhIFy9c0PGmJg309doeXrpkiZbUNxhBIjNMX17U1oy1QTeM6/SBAzaAa73cc8kCcweJHU5qHqI7NmUBJFAiEOymTRstwwEFwlYiwLtkSYO9d2dnhwnNIrHFM+N19Dr29w+Ysj1BaTAQNrYgmnlZmU5olX1m2bmNh3HQqjEsxeTkYgt+fY3Gv5b3Zw0dHO9bMK6oDfgMB6abDfsTorkxG+LGOYYB+t3v/lC9l0c+7nC+8OQjiTfffFPR6JwiEUc7/tIXv2jOxVSJrcnSNRfCVrEPT8IyrhA7Y6wkfu6lD6w/wrpTY+Z0MLr+59bnkDR6SCz887e+o3ff+0B9fZ6+7OI1oBwcH0YcXH1wsN+cCOSBjs426yloOn5egWCWQWqkrMuXLzWHs3RpgxkRDMGrr71qG7Gyokpr166zoWV79+7T2JgTBKUeBAaM86AJr7Ojy6TXOdBE+tR/cCDOaEMyIDIg4yAKm7UmZCiTa9ct0x13YMCWGTTiYRev8lxWWm6pLgaEz8KQIX3R2d1pPURg+MCPpKREy0jm9/X0WDbphT3B++epSdGISC95LK7augbV1NS6+TitrfY30ilkX3yBgTss1vfnuPtxWDEFQEel5d+BYFChcMiKyHMLs4sOhxpOf1urOZog1zAwpJxEmmqqilRUk6vSigLTbFokNACfBQNWv0GuhXKTkRnSMmzwFN4CRhx5eGo2nd2wFecUoDmOoXFcNyMQUtI1E0vR0RNn9KNfvKSmU5cVTzVRBFNKRq5jYmryKqkfF6mx71xS4vqULCAKZBjs4OAgaiDAr6v0xJOftWdF02lj4zGNjVFfg76fbQOqbt92h0XZRKY73oPef/IqZXHppptusgiSOiV1PaBR2HNkugRvN9xwQ5KGjmH246/ddRF45eZFFgMz9jDOBrUMjGJX14Bl4dasDkuUuuMCEkvUf1xx9goL8w87nCvSTLxHqj796U/rb//2b7Vi5Qoj5PBzX6cxWiwjA6LRRYgLQ+rPvxPWvYLvs87UkhymD+QHPCgxLwdDz+/iTCPZEaOCDw4NmAoJWd/hw4e0e9cu2zPVldVGSsA4tre3W8SO88Fws7YYXQwyBhZkhDoMXxAYyF74OddI1O8hQa4Jh2WZVl6eZR1cP1kja8s6895AgQSEsNiuue5aVdfUGFFgbHzcniWZF/WSttZWDQ0OKDMUNjJDAT0z6UGFQzkaGXYZXW1tjfIL8uysYRsLCvLV1tYqaPHYmoqKcntPajAmJxNPqBPZosIiy94YKUJW093dpRMnjttzYHgZ30O9n+AR9RbWFpuKfW5uPmkBNU6HAJmAloGMOB3YsV5PcVGlhTleRqJyToS5Xx7qw+mYnUfZJRlQ+XqNh9h8hsP6u7k5aO7Naj42a/1A2C9+/4MP91iGMwRp4Ooazh995fOJV199VaOjEyYHs337dj391FPKDIdNfoaZ574GwEwIvmB9uR6QuCLZmQYJeAyYaMaUA5IOx16fLEj5KJqoitdPzczqV6+8rss9/eYUzp+/oMlJ2BsZumXrLXrwgQetUI/x5GEjTYIxpqD61ltv6uy5Fs3NpZmoHbPYiVhv27bVGlF56Bhx8NqDBz+yLIBaTEtLq175zatqa+tenHtvoxjm5y3FtfpKbMFomN7bE3VaXwx+3JgoTpCxprpSy5bUqqO9xR4ssFteXo5FEmREvrbFhoKhRMRBYxWPynprAgENDA1YPwNRBxEnGD7RB8O6xkZGDM70EYbBcwzFMvFSDj9TQmssQiNlB1IAPiHKAjfGOLjZN67Qx2eADfPsbJTw2KRm5xxrjmYu5Pyzc7NN7gIVgoL8XOXnZau/s0MDbW0KMuN+PqbY0IiyFqSK0jxVLS1W3dJqlRWXWlRrFHWy30iWUoFVI1m2nkjjz4DvT88qnTWcYzSCFC6t1BzDnOILKiwrVcWK5abM2tc/oKm5mGIp6TrcdEo/f+lVnb7QrtGpuM3oQbeL2TyOm3aFHOCgNcdQs4AnOTWW6BJ5Hsts0132TZPlzbfcZHsViKa1lQzawQJr1qzTiuUrbZAddQWaNYFxjx7FWFCM5mCl6TOf+YyREMgi2GtNTccs+CGIIcPBUPrGXEfUSLLnHLPa1Dl4Luw/IsqOjk6988471odkpZ8EBgINw4CNQ4aZxUwn2JS83sOk/1mGY3I1ybooexKW2nPPPWf1GyOTW1uT249cp4di/bn1vV6+gfjqaBeH6VQcnOKFU892QSksURwLzyI7J2J7gL2J44xGJ9R88oQ5DtQBigtLLMMhiidowqDiIKiBUHehHkLgxP7GqfBzjC2ZJ1AZI7IJtHBIdo6TWRpOy9ef+X8cDPWP/fv3W6ZBUEEggSHnOa1YtVJLli41R8Z1d3V3qbCwIEn6cL193CRBuJ2nFKZsopofsvMGfIatIgvGZhCgNjefMCeEM4JsBNGBPUSWx/OMToIABSyoITjhPXAqZDNOlgtoOyc5nLHYroUsj/vF5sxMz5lN6+rqdpl7ZpYqK6sMzSHAcbPAXLHfOxQXNAec0woACbqEwDsXH1j4fj1PHuAz+cPrDHozuR72DKOv52y0ObaL9929Z7/+43s/1sjw1Mcdzn/9868nXn755SQcI91yyxYT+oOJkZOdY3glG8HgCRYgQS3EFfngc0MDJnr0uktEel4k0sE+U4bNEm3w/3yPhWIBaPocn4R2nWlU6ZdeelmHD59STk5A2++7X5u3bLHoBYo2cBb1Ih4iCgYvv/ySzp3vNZYGowCQD3nqqc9rzdqV5gBh+5AO45jee+89S7sfe+wx67fgfi9e7DZMnAZXin7o/xChcZ1cG8aEjeMPoMc8+TfFu09+8pN64vHPqKQoTyeON9rhZbPAGOnpvexGUSfiFl3hEPLyCsyYgdcCjfA3dGoKbRNRN7MGeJL+JRxVX+9lTU6Ma2bKzcVh3SwtTg6QY5MwT4NxtGDRsHUOHzlsWC+Hh8PENXGgXBMpkX7AIk4MHI4IIcOpKQ6Hwwc5XMiF0H8VCDE0qlBFBblqP3ta7SdPKj0aVS6w0Mi4sui7KM3XNZvXqKq2zBrzenqYwNqnjFBIZdWVyisqdLI483MaGxrS4OUezYHvMzV2dkHR2ZhGE+lKZEaUkRXWsrVrtHrrjaZr09PZrZGJqD46fEwX2rr1/q6P1N03rjEgLw5hYZkGh4eSowN8F44znBjRGBldIqGszEzTiqL/BCOI0YCAYizCBaRdZLInRi6Zob6FAU61OU9LlxBZVhv8BqGDqJx1BjZzMJ2reX7hC18waIqfcyC9KkRNTY2DCpMZvj/4GGanAE6mPGvPhKBuZnrWItaXX/6VLl7sUkF+jjlxaNo4GWBhHBZ1JQw8/W8uw7lav9rDa84Ru3Hbbqou+wC25e233261AVhqQD8gFIv1r+Q+c7VaBymT6ePc+LfPdjA4jhlKzTA5RwoVaZunlm57lvPOGWTCqfVMxRdszTjLfX09Nr49kBE2O0MUj13AoWBUcTLYDYw/DgYojKD06gic12OkgdzY5+xpzi+vJ0vi5zgsrp1zSODA9wkueD37nXugfkq9GgIPTFJeR3bloX/ukffhejDqXZ2dBokFMjIVn09TXV2D/T4IBU69sCjf6jDNzcdt7y9Z2mA0fAIgWIc4W+zL5MS0DRKcmpo1O3fXXXcutkfgdAjeuSe+SkqLDRqEkMT6WCA5jy0q19mz59TW1p6sIWXa9WdHcmwv+vqLh8x4ftTeuE5QFmq3JsiaZMj52qTPZNmX/C7fN4X5WdcY7mo9nAPqwsg9zZsYK/Uh9jaj4X/w/Z9qoJ/g4SqW2nPPPpHAIBNBYNDgqt9xxx3WbAndc/WqVRZtsNhAafRIAPPwwJDnqK6psJoDv0ukwAxsogceOk2hpKwcRowgfzuJGEeJnZyKWpbjCuAT2rHjPcOrL/eMq76+XM88+6wY0cvn8Z4wNcheiCL/4/vfU3c3qaWTmnngge360z/7Y+Xn51jXK2wYjMKBj/bbBiNaYvGOHmk0unRfH/h1qqJRhnm52pGDAB1XnYMBCQEFV3B/dN+IzpB4f/jhh40JV1iQp6ww/TxxZWWFLUNhM6GwgEHDcXAYiDqgTmI8ujphv9ELEzIqJtTj0fERW3/YeGvXrbHPa29rsQmU46Oo27pnw3vRA8+aYhRxYitWrraGO17zwQc7jdLq8O5C2/QcMJ+hYlw4SFwXBddjTc0aZFjWLCwpr68UU0lZiW7dtlW33HKTCvNzdHTfXrWeOGEOJzARVXB6VqWhLOVFQtp087VasqLBoEIaBju6u21GfH5JsdZsWKdKIunMkPovXtSpI0cVp6ciPaAcBlxl5allKKpZSAJZIa3fvFFl69dobnJCew8e1ts7durAR0ds3PIow0Hj0jxd4aKD20ECbHao3ZblLKJKyYbeZETqG4ItarfhUpAqFozpxnEJhFLNoLuZHw56osCPUcfw8cYYTp6fo1w7rTei1nvvvcfqA1VVVbZHXf3MTa71lF7P/sLxeIiDw+tqnxkWFUMmGR4a0Ztvvm0OZ3BgXDk5WYpGpxfrbFdAsyvyS1foDH8YUvMZjtfFwumxB2BdPvjgA0ZaMIHTWMz2iZEMpqbMoLK+/PtqKqwtdFKPz2VE9IS5+g2ZH5Ave9PBNimuVpJDZk/9LGwIANB4Z1eHoQVAuvTVbNy40WwEDp21wWiSlZC5AxlZ/WyB/rXAIoTKvfF7vihPrYTXcy8+Suc13C9ZEO/JNXm4j2dJndIgWDlyBOcdVAF7QcDA9zjXGNk8+m9SUswpcl/Ub8pLagQDlefqFOzjJqODw4BcRA0Lh1NRUWZsMoKSc+cdGSgvt1DtbZescM8e2rr1Zrtn7gMGGuuKnXWBelyVVRUuAC/It73GiPlAINNqUVwjZ537tWdGMf8qON4HPj5boWRA4kCgaIlEknnoHQ8bHRIPX1fToX0mbgEII66zgXfjpnYxPTtlSQHrf+hwo1566RVd6hr8uMP50lOfTLz11lsaHaXmIW3YsF73b9+uwgIyl4CWL11m2QEOp6+3V50dnZZSmmFGiyvVpcx8sUn9BuGh2pwW456HDQvFYProj4samxhXT2+vHWCYHnjqgwcPW5QXzozooYceNsy5+eRJozOy8Nddd405nhdf+qUudY+ZY8ARQEl+/PHPqqQUg0qEBbfV9U4g5sdCE4EfO9ZkUyW7uwcMAjDpfKYTMjLZDn62wSOoJNCzU1ycbywYNi0bltSfcc6sx6XuTuXlZBrsRHMZC0+Ta2PjUft87pfIyLF6Im7cdkubvS9rQuRNf8j07LRlWGROiEvSd3T5Upf1KQCh+Q2PUeff1u9g84RyVFNbZ0aRg/L+++8bJAFECN2STemjEZ6XL/iiZAA8caL5tI3nJpCFkcvzD2cFVF5Zpi03bdaNN96girIiHd23xxxOYHpakZk5habnVJiBEGmmlqyqV0V1hXUmHztxQr2DQ0oPhZVbXKRVG9Zp3ZYbrJ7SdbJZzYcOSWOTyowllDoza13zc5kFGoeamR3S1nvvUuEtN0p9PfrJ8y/o37/7ffX1IjaIqjW65e5PPC1kMJx12qAFddVETud0rjgcE5JWwgZRVVZWGKyClAh7OcooAuicVvB2JAqejYMLHDSE0rTLUBy7BwgZ40HtANoq9TKMBBEle551p3jLehNhcjBdoTbV9hcQhw3AGx+1KJczRrTac7nP6ovHjh038gJjNXi+TIFknxpM7a198u/kYODkv/6wwzF5ngAqCQm7HorY7GGyG/ZZXT371vVYcG3sV4wK18hn+oZAj1p4arg7x2nG0jP6MrNR5h0jk//3DgdnazXDOTc0kfVj/2GQWW/6dqhtcsZwOKwhX15bEDaXN5Y+U+T5kMmwn63BcmHBrtez0jwawPvwOu6LDMcCNmP5OcSA60GOBftBmYCAor+3XxPj4/Z6zhXPxxoek3O4JqKT5hRBJ0oQUq1ZqkvdvXaP9fV15oBPnT5pDoMglKZsHAVnm8wOIgh1HAgBjHWfilJbTVl0itwja8OewOFYED8+ZmQlrgXnRdbHuR7oh52GniQkIlcThH7O32RHloUmnamDZR0xxWUxaaaIQF2eRILn5SnvV9bHTYB1ULBjvXqavIPoFhYdDrRoxhJ4lvLBQ0f10ouvqL2t5+MO5+t/9Dmr4dj4sklpBAAAIABJREFUgAyovev0iQceNBiLC1y9cpVWrFhhD+5kc7PrOUnPUFFxkeHYKElHIhSoU+yhe4fjMxu7sUDQmqC8IrKDrRY0NDysnr7L9kDJAijqnj5zziRNOIBLly3Xl7/8jPbu32fGlCIpcABw0e7duyzqgT1ZVJRtDuemm280WqrjmafbomPsSUHZbCxcS0ubdn2428ZeDw7OGhvPOxyYQtwTEQrjF3Jzw7r77ru0dt3axRHP3AMGhnoPHerIS9AZDmEB6ACqYmPjEctwMD4cHAdJIjjaaw6HyJnhc+DxdFzD6sB5ky5fc816a/zE4Vw8f94OAg/X8NPZeSsMusJxUJlZmdaHQ0YDpZXsEBybDUnE1dfXb01dPBfeg+fAuhOhIWHS1T3BtFmDFVGZoKjJ4SgozFNtfY0pO9TXVurI3t260Nio4PS08mIJo0bnpqSpIDui0mpkO/IsUzjX0moyIWmZYUWKC7X++mt1/Y1bbDxD06GDOnHgIyVGx5XO5MXBYUECnM7IUUpuvgprK3T7Q9u19ObNik6M6YNde/Tb376l/p5BxReoRU3b2OvBqVnNwmKDeo0LMGmZq0cEkJBckYU1Kf35OVWUlhrsyr4Gxz9z5rTGJiYdscEbcDugV1pI6XkBVgV+gKpONEwwQ2azbj1ZTaXBKOwvp9qdqhXLV1i2R0DBlysOO0Vrnm9+Qb7VNoBxXF0kYQy0Xbt2q7GxSYPojSVhKc8g9DXRq13OFbKAn3f9hx0O10D9yupoSYcDNIMBxIk+8OD9Zqxsf9BfkjwnnqnG73ss3xtyz1IDJmMQoTGZEo5abww6WIdGA7/SID49ReQ7b30jGE+ifZxTXkGRsb3IJrxD4Lxg/Ni3XMfvOguux9fFHFzsGINXalpXOuO9EfWBLkbYO09iCqeC7xwrGwF5JRvLnpJqtoPzY06K+ik0YObHWNtHQMVFpZqOMifI6Tj6PkOyYbJXnjeoggtKHE0a58E92fmlpquA04izdgDGZkwn+2ocnZ5nh9Pg97guronzTQYGSnLxQrsxF7F5BDRZEdd2QlDu6+wOhnR6k54ggD1CQBSYlHvlZ9yTh1ZZ4z/EUPN1HA/TO61Nl+FANCLD4TU4nJdfelUXL3R93OH8yTefTrz62mvq7x+xeTXXXHuNPvEgDgcWRro2rFtvcAHZxdEjR6xgVVFebhlLPI6MNXRApxTAQpICUsByeKqTuia6ryivtN9xzBHkIuY0PDJiDZS8t1MnTdXI6IRONp+2SG94eFRr161Xa1u7WtpabT7KqlVLbWGBjsBWZ+di2rp1k7ZvR0yzTpVV5fZwuCYiKaIogwpXrNDKlauthvOv//Jt/fznP9fw8LgWZmH+sGSuOZTf41AAby1bvtRUCzicLDCbCgcC/EGjKpEIDLqp6IRFMlXVlUZsaIXOPE+EyuTBcJKamGoOoL9/0BhwNICiWTS3QJSQbZuK+g0Cj/TxwP1vPnHcUU5Nv8iRGkj3oVTjUNjMK1atMOro+PiEUcBZdyAK1pLPg0oN+w6HxKZjPVgDnLVJRQVlmC4ZHIVu5HsygkzzS6ikpFCrVy7R4T271Lx/nzKiUyph7sfEpCIxqbyoQOXVpQpSE4nF1dLZrbGZGaUAnZSX6fqbtmj9jVs0Nz6mI/v2qWn/fiMcaCJqytNzZFaRYmVXVKl0Wa223HO76tev0tjcjD3zkydOKyeco6nxGbVc7NTBo8d1sqVDQ6j4UvMCE0lGcBhGDy9d7XA4VNDDy4tLTDGZOSE43AsXz5ue15UB1TQfu1oEr+eLf1PfYE+4SZ2MAk9TfUOtZUsuqMg3Q8C6IkaLBHt5GZlUxM4DETqZv420yMuxYj0GjgiYGsaZM+d19Mgx7d69V12dfUlog5G91EgSi5nWlflQSfiQ3h4B4Xh47T+nRfuZQd5IY9hXr15lLL37H7jPDCHGmn1GBugdjFGfk0QCfu6dJxkDfwiUUHlwkXTCHA7ZjSEbKEeYJArFdbLHeaPPcj5oceCMcuaLS8pUWFxswRmfheHz2Y0nB3jWlNPzchmoh/0cBP5xLUFfP/JkAH7fR+q+X8acUzxmpAfqaPw8J5KjcMAxc6cmnTqEBcxGAU9TJCdHxaVlRpe2WkhGSIlYiirKK2z96K8BGQEJwR54uS+DAdMcKYjzyb27Aj4ML9ozXK8M9oLJoN7Qs71NGiuTgJWZQ0OGWvCFTa6trdfE+LTBrmRP2A/aKkBLyKImJik5uEZMvrC71G2c4r9julIjtt65ZJOtf/a8/uretqsHOPqMh2dLvxDOLpRJwzikqjmz+UBqv/7V6+po7/0dSO3pR01LjQiScc3UKB584AEVFwJNBXXthmvMm3Jojhw+bIaLGe0wRBDqjCd4WI6iixNhQWFNAF9xwWw+6KU11bWLjB0nFeKGO1G/YPNYATEYUnYkT+PjUR346JA1YQ4Nj9rBQ7+KwifGmRseGYFVl6L8/Cyjtt566y0WiVK74DDDxrK01IgAIeuBgT7MbJ5//Id/0rvvvmcw0viY66Lm2EKRXrlymakZUJdCBoUeIBe9UBCMJI32gkEo1oeTmmoPl+wIh8NDIHrjELOJ+GL9yOAo9pJhmI5bKkPlUpQeCBodGYOEYairr0k6nAvmcAyKMIUEB6XRzc97OV2mdNU11KhhSb3GxyassMpsHu5maGhEvT30LvUZ84n02220dFvvuTkUAaAjMxqcmeu51gNw0003mkTFzGxUxcXMEHEOp3HXh+ZoKmnQTTqc+ooy1dSW20RDGjjPt3dqGL09orrqSm3Zdps2bLpe0ckJHd2/X41792l+YNBgtflhiqEBxcIFSsvNNz22uz71kBpu3aLYTNSoo3s+2KOhywOKTcfV3zukcxc71DE8KXr74+kpSmQweoBJsc7V/K7DYVqGzwoiwZCJvzI3HgVkouwZtNZs7AB9CS4KdNCakzQyaC7VRfh88WOGSd289UbrjZiYGDMDYWQTa7DL1r333qe62gZ71gRF0G9dS8CcwplBC144lB2d7fZ8EH+9cKFVnR299hnU15wKAVE8cIYfRugiSbvP5Cwe04+DJ24NpX/Y4RgZJSnF42WogINvv32b7rrrDlVUllnx1wdUNl46CQH6ehP37wvVnAMfDXMmbX2A+/AeEIpCjgQAcmDZEfL+NIaHgmYUz507o9bWi0Yj57lFmHXDULdAwGyMHyviIUnrhgdKTTKkjN2ZkWF7mPPtITLPwMI2cI2mTzY1ZcafrID34b2xORhx6xdMxC1D48J5T8YwIJdEzdgcjukxhkwxoai4xObu1NY3KJzF2PlpO5PLl6zUQP/AoiMgk/EyN46p5jIFY+VORTU27mqy5jzj7Iu4sVdxsvzB6UAjN11KJWzdnSN2GRTyV0B6PBvICg31y812YnPINqhxwwJsOt5otWSCUtbDkVlw5rlmO4CMrW8OGap0pz/p6zve2Tj77X7fBySe3ebrOpNTTmkjKztsdgNiCA7nyNEmvfKbN36fFv25Jx5IQMOcmECaQ7pmwwajRiNtw5vfsHGTQTYs8NUZDt9DamYOaZHUuDEmiMLJcNxB6zXjhq4XzI+62nqrezh2A143bpsOtgrjbWlcgq2GJAPsq6ONx/WTn/xMHZ2X7SgBH1m/gDFiZBF9JDuokuIcPfPsFy3iJKKA8UMk4GR3qHWkq6F+qbGOOAxvvfWO/v3fvqvTp5GNkfKYwFleYTWYlauWOTVh64mZMgo2OCwbh82L48RhwHmn+ZJ74z152BR/iXbZVD6lBi+n56i+rsF+12VbrmHP2DxYeijBc3PGgsLp1NZVWzRN9/v5c2dM2ubKZmAUrxPfBLYxenZliWpqq62Gc7zphGUzNK6ePnXWsima0hgf/rv4P20dpi8GzTGpkrxhw0rdffedyskj+4qrHueXl6VjH+3X0Q8/UPpkVHWRHKWOjSsSS2jNknpVVRTZRpuYndNpehXQiSPDqarUxlu2as21GxyZ4sgRNR88pNjQsFLGJ6WJKevyHp5JVTwzosKGKt372CNasu0mLUTHTRdrz84P9dav3lIgkarURIZJ3o/NLmh0LqbRmAQhN2aQmKu3XO1wUjFnyYAAyIAFZ5/xGl5NoEDc56T+Xd+BCY5C7PVRM01WcocYrSj2BMHITTdtMYcDHEMWzf4mAKE/5q677lFpSbnOnTsvaqPsWSAsIl7a2MhukEY61tSoM6fPqfnEOQ0NYmgx1kHLfhG75G7YY16AlUzidx2OS/Ccavt/5nCcI0VZ2hFD2JMElTQ7AwOPT4wY/EPGAlxM5OwCq3Qz1NYhj6JCEr3AAPKeBk3F49aXhsCpUWWT14x6MLUBPg9Ry9zsbBUV5huR5+Chj3TqVLOA2NiTkfw8FSa1AEFPnASMe5J8Lg4ClMCLiy7Ci8m6gtOpm10kI/F7PhvjmjDiTqEZuMo1troWgVSlmQwLcL57f87axOi4ORvSL2eIyWiXaDnjN1asUE1dvWhOdsGBy+RQi+e6QXBYQ67RjxhxrRUuc7ORBVd9OYki3K57fotQn0UUbsom109w5NmAfA5kIPcs881eEg8xOp16I6MU+vrp5dqtY8eOGrvNK47QeAydnoDVmobn5lWQi9qCa5XgdZ7U5WnyfmwKa8e9eHkjc07Uioy5GDeHwzwnsh3Wnwzntdfe0nQ0/vsZzhtvvKGRkTnRK3jtdddahpOfy4S4NN24eYux1LgQum2BYooKC5MFNSLhCYuUWWTqCwMDg+ZwMIBeHZXiJ42XLm12fSguGxoxh8OAK+o3sDWobfB3V1ePfvWr36j55GmTyrCpPKZgkGYQEA80GEzV6jV1+uIXP2/FKiIADq3DchcsysQprF+/QZs2Im0R0Q++/yP92799x1hn4WCmNqzZoJUrVhptsaCQz87Q9MykTSyl85/CIg6Hz6OfBnIDEUWOXSeS3jjLsUWxUpwGGCpMM8gUbHacLRkNirquETFoBqqouFTpGSENjYyYlAm/i0ApNZzB/n61AyOizmo0RLdpSX+BL6jjYISYh0GUSv8LpIuWi4wuPqRDB4/bxEy+cnMCdu/w/nFABKNE+nSKzyUQ7XTCp9dft9bYftm5KCLHtXLFUqXE53S68YiO7d2tQHRK9Tl5ig0OKXM+putWLVd5CTWqgCbn5nWuo1Mom2UUFCirtFgrr7tWK9avMxLGueZmtZ88rcDUtILQkyemFUb1OSVL8ayIwmX5Wn/rZmUur7Opjy0XLur8ydOK9o8qZRah9YBiiTR1Dw3r6NlzarpwQT0TjDeApwY88IcdDpAazsUczgLZkHM4GRRDU1IVXYibrL9NOY1hNFOtRkdESX2GRsUHH7zf6PaDg302SZIghOfrx5uTybIXmH57//0PGrZ/+PARvfjii5blovVFQMR7kd0wDRZG4e5dezU+Rk3OXb2DWGI2kZHr8NCzczaOtLCY4UBJtQzC1PD+U4fjolQywWnbNzjKe++910Rm2dujY7AYnXOhNgChwNc9OfNQkbkHjA3G3bc2YLSpqdJzRqbg1A9SFQ5lWcMhyskYKWxFXg7nv8wynIMfHdCFi+csEgYNLK2sVDgz0wJV6o8e0uG8YX84WzgcroH97+m5rAP/xiG5jN1RgH1wZhlpsjmSwJmfXYn0nfo6Uk44A7JUkJB5MpvxqI0Np8GTXjwyTHroyoGw6iDIVCs96MaF4AxwNpAyFnXmkqK07jm5M+tZftguZ8hdxsOeo37j4SonEZTsK0uKa7rWEuoifi7WlaZMHE100ulWeummhYVZXWw5Z9OGe/suG+LjIEmyxHlDoMl0LJuPJ1SYl6+sTFcz4zq9w/GkD2uHWVhYvEbnQF0DMPeBw+FeGEDJ8DUcDs/OO5yZqcTHHc4zT38q8dprr2pkhIZLaevWm0xNluIqb75p40ar52DQz545q5HhYctU+MMBYBoocJLRnCej6u6+ZIaP7IL+E9JrDiOenyjfY6lsXiK9oeEBu1lUnZHWZoR1OByx0dP79u3Xzg8+1OWeXov6bPa8FUERBZ1TMJSm227bqC984THr8rZohdHFctgnG3H1qjW2YRDoI538x3/4Z3372/9mGc/1127Ukvql5lzBSDnYmZlBS02hfCPUCVcfD8718vtkFjhWL6DJYekf6LcNz8F1DA9Hk2ZWDSkyKgM44DNnzhqlGUeME1q5arVKSpl9gZjhBcNeqUPxmcwusZ6EyUl7T9aNRlwchYtYcEQLWr5yicorSu19gc5g4H3w4S599BFwnJPfWbq0Wvl5RervH1JX5yWbWx+geGMjk2eNRg4FcsuNm824kuFNTo1ryZJaZQbTdO7EMR3fv0+BqSnVRrI129uvjJlZXb9qhaorCk21diqWUFtvnxJZEUXKyhQqzFfdyhU2noAmt/bz59XX3qHs1DSFFhLS1IzpUE3OpylGX1duplZvukah+irNjg2r5/Ildbe2q7a4QrGpWWXwXyCk7v5+7T54UHsOH1Zb75AuXHLSOf7r6kzu6sk4RNzIsxuxDcgMSRaMQiikYJKuzzPGsBHlQ4kngGlra9Hf/Le/Nkfc0dGmI0cPqaurw4IaghtqXRaZJoB3C/XZzz5u81qOHz+hX//613ZOYGDxftGpCasHUVh96+039eorv9XoSMwMljOIwLtOIw2DYJJD1rTpnY1vcnW6cHz74xnO1Xfv0lZX6Ie+jH5WqvWtQIeGXmuJX9IR8/ncNw2InCP2HvUCGJdARKwLsKD1YSRrPpwvnI6vveAYcrOdND9rjMwN1Fvuvbam2pxt07FGXb7cbU4QNemq2lpjCfJZOB0buQGDdWwsmUU4KMzTfX32YGhHerpll3YdSVaWM4SOxcbz4T19DchJAznJHPueEqaf5mtA7JFIOMtaQiL0hpHlhbM0Q8/W/IIpgzAOnp3DGcTJMMtmdsYpunPfZJsmJyU3PgLkhn1F8OuYitQBHfPNZWIuO3PDzZxSBut89XPjfXFGXkXBTe90cBtrxf1Q1wayBeaFldvTe8mtMdTv5OhoPstm2ACjgZKkpys7M2z6cNgz9ohzOG4NrW6YcAQNgitIS9w3NoXsjj+zc8yHiiknN1tZETK/uEljHTp0VK+//rYmxuY/7nCefvLhxEsvvWqUWDbo1ptv1je/+U1jR2DkqNXACmMBgH2Gh4YsU2ETYiBhdY2bhhRNc2k6dfK03njjTaMAr1q12iQruGE684kcva7a1PSk+vt7LZsAi01Lc6Ors3McxRSHxYE4eeqk9h3Yrw8+3CtG42TD+06kW4eutKDnnntSDz+y3SbikSFwaDiJDGxjU23auMk4+GysixfoMj5g1EQYWZs23qD5WWcsWGiuDYflio6u+99jy74nwXl3RxXkNYj8AaGxyXwxjUPj1Fmdc8A5sln8gwJOY9NQ29l0w2ZzOEhg8Lm1dbW23uC0He1tdpjMSNrGCtl7+ojOPic/x6jsEDCaTzZbun3kyFHt208ToqwoWVdXpqXLVhre39raob7eAVManp+dU1YgTdMwgSKZ2nDNelVUlis9mKaK6jKtXrNcxYW5OvDh+xrvu6zq3BwVpqaq99x5zQ0O6brVq1VVUWoR3+jMvEaZj5SXr+zSUuWXlaqwrES5JQWaGBrQQG+PJkbHlAJUkZqhQFpQiZR0zaINBkYdCqq0skJ51RVKTE2ZUZ9GIRcYc3pK48PDilsDXsQUxxnAt2v/UZ1qmbfrZX5PdM7VXDJzIoqnpGpyapqStqaSDYx52WDXKRqhR0wpali2RJtu3qK9H+3TxYuMhnBjrVlP6MLnz5+zvQKF+E//9E+1bt16vf7669bHBezE8/cGm8PMnBuo/MVFJaaageYXX5AxMIgEbV53jb16vOmkursGrIaDpAuBDAbHjUuHqutqnU4RIOk+Efk0Q+Bc7MfVor3Dwdm4/zcZ+nTXHIpRwvkhF4UahdUT04NWU8QxXnf9tSbxcuHCeeuG53yDQmBsXC3Cyzy5OhcROvA39QAPwTj5ntii/D7Gk0ZJ6qucCYg2IADGhiwAjkWfjX4jx25iT/M3exxD63txfOTN51Jv5PxgN4CJaO4FsuR54KA5P46SXGz9MvTxQJn21+zqQAGb/cKZKiouNkUVzi9oBy0hvofF04UhAwyP0ns4ZDBjKBxWESoEk45J58VZbURAGLjdzaSitmp/j8PmdZN9eaZO7w2Ib8KQEI/KOFjLrYOXv3HOliB7VgP9g7bujvmK+GvUyALAtuwRZHgcSWXCAnnWz1Hcr5BiuHdr6FyYt+biHOshCppKBM+T652iNmOzzebMxthYg1jcpkIjicWob9CoYDjLMsSFOHYuqrl5N3rh3LkL+td/+Y76escNYv7xj36u2267XSl/9MyTieeff95iKCjGy5aV6ymkbaC2RiImHeFkzJFpaLaHxwOHo24aUhPjjjUSnbEIGxHEDz740BYFh4PsB78PpMCmw5HZ0KHJMY2MDBmt2op/KegwYfCZ30CHNVhuQqPjw/oISfEd76m9HYYXPRJBJeJE5an6m//2p7pxy3X6cNcH9vAoErJJOCwYZ0QKHR1Qrt+hp8dRBtOJeAOKZOa44WzJLMJjlr4fgH+7XgKXhvvipOO0x0w/yDUFTi1qZrEuDpZxXpwoy/clwTBj47CGdFcTUXLYOBgYG+BLNhN4tm92M7gyydDxNE9ey/3xHMrKy6wfoqu7W/0DfUbNfnfHDp044UYsNNQXa/2G6xWJ5KqjncypQ2Ojk5qhxhVfUJrFeq70nl+Yq/XXrNOtt2/VhmvXKrYwreOHP9LMyKCq83JUHMjQYEurRjq7tLS6SlVV5cpijEVGSHMZQWUWlSirqFDZBQVGl0Yeem5iTOMjw1aMJYNFliY1DTXoFBthgGgQz8ycdG6eEpOTGujvtemERXm5Wpid1qXOVk1PjisnK6yUREynmpu0Y8cejU5kKCUtoigQ7eSk4vTMBELWD9TeP2ZUf+bwAD/ApOOrorTMyDBLVyzTbGJW733wnhl9soacnLA2bXKzYi73XNZ7O96z/f3pT39GTz75eYMlLl5oTQYPqI87TT4CpIb6BoPPyE7oqYH4wHOG8kvWQEDD8yMCBN7r7RnQubNtajx63AgfFJShrvMaX5T1hIWPY/+L1aqk47labcCNRPc1HUNOkrzv7OyQOZSly5bYWQTOoVu+pKTM9iGkERwtRX20vIBxRsegaTuHg4FLz/Bzr+atydO9BxE2sCItBq6nhzWhronxQ32DvQoExRnl3nFwnPOy8ioV5MPocrRtXsM580Vqzg6wnm/o5P3ZJwSxICqmu1hXZz1RrC+GEiIAn4OdgbqOzSIAdtCVI2NQS+VZpiQZWny279nBRvC8yAKBGTnL3AP2j59x1rEhVr/Ly02KXNLnkmGQFeee/yfQxMbwesg8sFvZD/6ZYv/yC5wx98K73APr6Pq5yCjIfhwM5h0Ye4E6DNn17Ny4zWBCuov35fr4XL5AZFh31tBfC+vGe/N+E+PYXZdhO2iWwXdOpw+4FZ2/hiU11js1PjZqtWtqTgiOQuyi6bSiqlqFRYUaHRvUpUudTEQzGM+Rs76l/r7Jjzuc//ObzyZ+9rOfWWQ4MTGjyspi66R3vQflJuZJMZzIBNofi4FR9IfCZDPicV280KL339+pDz7YpXPn2kzUrb6+wQ272rTR1JRZTDqNSfWYe00RFoeDMSZSm59HdiHTWBsMtiI6y4yEdKK5We/t3KnDhxrV18smS1FmOE+Z4YD+7n/8lW6+aaOjScfmkyqtrv+Bz8MgU9T30RJRBZvFNYoNq6gArStYYK5Zz3eIw8bjvvzYBcfJd7Uj98DRkEvT8OjQxzIcp0gMUcI5HDY32DSpdSQLZplj2JDdMPaAKIzPxhmywdzvkTUN22HlIHsclZ9zDf5Acg/UlXB+FMTp7eAQkO2QFZJpjo7MqagoR8uWr1JeXqEuX+pTexsjGybcSALFlZmOI2V++5yys7J0y7atunf73VqzbqWCgRSdO9mk6GCfcpglk5LQeFe3+lvbVcLsnoZKFTCnI69AacwFKShWOmOmgwHLFsHJ49FJy1YSRMRpRNRBE1ylYJ+Wnak4nf2pKQqD6WZmieITr0eoNTUR13R0Qj3dnYqEA0pNANVMmHBgR1u3JkbQgUvXIAO0qKWFMpWRFVFL9yU1Np/S6fNdmkFJPWmCwatvu3Wb7rtvuyqrK3XizHG9/OuX1Nx8xoKu3NyAzbRBhNVR/LvU0dFhxuKhhx7Rtm2325hrqP8ENSbUaP0TM+ZwKMgTwOBwcCIYUIrJGGBfPDboJBFXX++gThw/ozOnz5saBtAs/St+zxFE8G8rlHvNuOQodk9xNsXvRbpE0tFc5XBMfsSgM8ZpoNnVYH9Yb3p+CgvQMVttBpvMrrikyDIcNMCItKljugm+SYeTVEInYyMju9rheJUFDxFxnqDmkt3zXuxdR791rCui6eqaemVlZtt5ZL3dxMtyOwfsfbruafrmb18/cAPFXFbAskDxvuGGTXadly53WV0YLTI64emhI3gbHaHwTq0SOrJTkTCHlXQ+rKdn5VFP5YtnyTWA0uCgaJbmOjybC4ccCrraBxCVU3F30j48ExpJfQMx/08t2ys3sDbUtICheEacda7Br5EbY+IcMNfpBgCCWDD0MjkTK0ZZwRFRKFdAwSdTdnViHLzrPcSWEBABD9JCQZ2O6wW2P37iqJEl3MywgGUw/Iw68rJlDVa7BIptbbuokydPaXyMOh4acDNKSw/q3vvutyCms6tVzc1NyswKWOM5PWV//z/+8fcdDhnOj3/8vGlKUTjG4dx///3mcIjMkJah0Q0Pf+7cOXsoRCc8bAwlDod+j/37DmjnTiieLYZXou+FUQUzRhIdqMZpDbl5IvC36WmYmIQWHVU63eNzLKaj/PJzzATsh87uLh05elQffrBXx5thofcMAAAgAElEQVSchHxmCOmdNP3xnzyjhx+6zzIPk1uYd+rKbAIiMowwm5mIFcUEKMx04ztmy4JhtWwQNhGHwRciiai4Py9F76cQetaQK2Km63Kvm6HumS9u4mbYDJQv1uHYxmHhwWpJFudwhDgcojWunVQdx8u1sxl9E5t3hBwAj2WzMTGEQDt1dfV2QFnUvv4+K3zzuW3t7VZH4MFDkMCRBwMUZ3HwrG2q0lLSlZ7iVBZYKxpXGa9ww5ZNWnvNapWWFSkjPaHW86c10NmmmYF+5TB6mqJ/dEpV5UUqrylSQVmxQnlFSs3MVjC3QCmMmaAb3GYiBRWbmND02LgSyKenoz4RsgAD4CieGVQsg7HQacqMZEuRiDQzpTlo8nRNz6PhNa2h/j7TdYujNjwxZsKiAz396mm9DGtAAyOj1nRaUFauqoalGpma1pmLbfrX731fbZ3DmjWiRIrKKqt03/YHdOedd5sydldPh777H99RY+NxqxsWFDBE7QbLyHHe7F0YkUCx1OFwOJUV1Tp6tNGUh5EuccFHuqEBnBf2CmcFfUAOOBEfz+xqFWYiUcgd5862airqpJv4HqMqrGnSWGBOrfxqh8M+8J38vKeLZn3G8/sOB2PhGE/ULtLsLJPNcM0YwcqKWoMKIRHQxQ7sRg0Ah4NTsQFrMd+ZD5yMyOO8nU/qAYF0DKbrVSEYdQw/NxKC/zciQAJKv6tFcm4sQLJepxRl5xQYAcbDQOx/YHGMohflZCYNCICnbPO+XvMQWRbvRIH8T546od7ey1Yf5r5Ze86fIzs4g83fQKA4uFA40yJ+zibv68UuOZN8HhkGpCOeI1mSH57GWcRGRrKAvqaTtHinuOLp7G6yr6PV83nYTWo4Xm+PcQ1ZEbTsUjU2SluEGyfC2ccG4ji4BiMlpbl6FRkSATlrNxkdU3FJrjku9gHjWEgKTMHBWIaoYU8kadhzNjAOMVpUqfkZNcnf/OZFRwaJziktlWfoSB/LVyzTxo3XatnyeiMQnTx5QocOHbbsJjWVTA4ySlh33nWPli1bqrb2Czp9ullFxYy4LrPmfTKcS90jH89w/uwbzyS+853vO/m/hNTQUGFDjYDUyGQ+8YlP2MEn6sGDshHwuqSXpLo8ECjQGL+Wi60myYGHxOPicJBvZ7wr/Qcuykk3GIINmJuTpeGRfnNEwUCWpWvhcLZ5ZjIg8Nj5hRkhJ9HZ1aXdu/Zr5/t7bBx2MCPL1Eq//vWn9fjjn1yUCCHKAc81rvvcrA4dOmjG47bbbrPvo1CLseaB8OBhnfmiIpudPziHwaFB2wCGdSY3n5fRwBj4/gAKoH5oFb/LFwU4N4fCGQs22+TEpB1679QYvIQD9EPacDi+r8B3TnuWju+m9rRJNjBKAQzmYpzsAyhDQDTog4qeZvd+4WKLRUanTp1Rd9dlTUy65jY3PyXVQVvpZGDpik67eTylxSW66547dfsdtyknP9vS5KZjh9XT3aaBrjaNXepWRThTa2pqtKamTtdft0YZOSnKKcpTWma24ulhBSJ5NmyNAxIJhZRCc93YmKZGRpWYiykcCCuUmS1lZOIBNB2fVYxMJi1dmQiO4nCmoiYvgnHLimQhT64ooyngcscXzAGBP3ddvKiBi60KpqRpcmZWM/GEKiFjrNug9Kxs9Y6M6VevvaHTF1p19mKbWtq7mGugTzz0qLbf/4ANm+sd6NG/fvtbBgGQCVRWlpqmFXUA6mHPPvusQcNk79/5znftjEACoUZz6lSLamtLbZ8D5eJsGEngjPZZo3bjhHhebr84OjH7jhEEr732Ww30j9roaZ4txsxDuZ5ttUgDvorYjhPyTCEb5ve7DofXJms4VjcMpVoDM0EX2QVOgM9D32/TRijeS60tgLoK554IH1iWc2ljLRLOgbgGSpzcTLKBcUI5kVzb5xhqp5DuBshZfSklxcg8OC3OO0afn3t0hPMwNs6z9l31YfsdYB8nHbTeXk9mwRkj6/EsNt8Vz4gFnCiO5URzk5qaGq0PBbSDe3HTMF39lOtHuggngGFnvUOZTuwSR+ADTDeWhTrGtH2foA6SEUadc83rKaAbI3bGjWLwlGHXN+XIGryehnd+zplE8xDbyfu664/Zs+nt67EM91K3q7/gcLCBDtpyrFScMOtBL6GXRyKTy8zCfpExBuw9cM58Lq8h6CW4diMmpMKCIoN8b7mFnsVseza7dr2n6CQOh8bfDEMfgNuWLV+iLVs2qaAwx1oC6OnB5hAnhIKgLi4bqjelkypdutxhAzJLSgts3UG6qOF0tA983OH8zX/948S3v/1t0woC612xosGGGhG945EpRrEBKSJyE/fcc4/BQDt27BBzdIzKuRCzDYjuEw/UFbWcYCdRPLMe2NBsDDr4TXNnasrECfv7u12BLiNTC/MJZefk2UFgLC0RQHR6wrTGRsfGdWD/Ib326lvq6xtTVjhHzH/6sz/7qj73uc/YJuU9Hac+qMOHD9vBQlYeA0KmxaanCOzhCOd4rjQ9+YY2rzbrMwrvcNhsV2tK8XOKdLyvb5Jik7CZDGNdnJ4Xs45/zyjxrD2HD7sJiF6kzx0KNxraH1rf++CiJ5d2E0EzDpti95e+/Iw5rwma6RIJc/7vvLvDIjscDP046JGBtTsGCtIjdOCjArtgY6Xh5COjfv/992n7A/fZuu/dv1s7339bE6ODmh1bUEZMqsmSbt+4Vrdv2qxtt22RwvMK5IQ1E09TFNVpJqkGw6bTlJOZJerVsyhKQAmfnjNl2qxwtmWy8fQ0TaTGlAim21jqiDmcbMEOmZiMGlQVKip0E9FwNkyYHB5U8/Emq/8tq6rSdG+PIgQFTBKNxZWdX6jCmlpE4WzQW3Q+pp7BEe3a95F++JOf68TpDt267UY98eTnVVdfr30f7df3vv89dXX1mVGtqS2xMeEYVqAYhGw/+9nPGiT693///+jtt96xA80eJyOnMZhCPHg/8koM0eIZtbS4OgiOAXiNPc3z5t8wOZFqIsOBAIPz9xm6z7R51g6augKn+TqOaQzQdGkyLV6Yx//06iznSpPodddfY029ZPw4OzIcsrVtt91h1+bl9SkAc96BqHEc1EL4G/ozUDjXDyIBAkDEnxkiu3MUYVeXcc3OXDvBH9AWX/SIAEFxzQRu7HPTXounJAVt3ehvzhT7G7uBcWTvI+nP3y7jcAwun+1Q5wPSQaEZRh0OB/o5MBOOn/NuSIxBeW7EvK/ZGlkpqR7iGLROu4zna2rs6XTuF2np0mWWHZCxYrxvuGGzBeM8z6mkTJELpt2ASl+jcePeYew5BhrrQ/sCcCy/u2r1Co2M9JujfPfdHVaztXYHY9IhGDxtTgMUBHgPG0Y25kcUXLrUpcnoiNlWyhdkODxbMivsISxhMh7uCaeVl5tvTosgCEfK3J3W1nOOLcekw0S6jZzmtTW1Vbr22vXW7BwIphmJh/4+kAmbhhsjyMg0LUdsGIkDwwRzcp2u24cf7ta3//W7v5/hfPO5pxLMniZIwuEsXVppPH3qHGxqPCT/D2zEv3EiOB6yHaZnGiwVgcVGYEpHK2khG0kKBdLMMxOlXL/xOn3qU48aQwY6LxkMDLeBgUvmYeklmJ2JKS+/0GY5jE+MWgEwEErX6PioKSsfOHBIL734qrq7BlVaXG4dzJ/85H368pe/YLCSM8YZtslfeOEFc4IYj2uvvUblFeUGW3EvpPU8BLB538TmefwcBO9wvINwBbicRYzXEwfYyA6yG0+KAUJ8YK44OkmZSbpowCI4U1IIBBZrMmwGJOIRC52Mwtgj05u132PDXk2BJDry2K4/bEAwe3bv1euvv2VDwlasWqUc6JxZWTp77rxeefU1NTaeMEhmfgH8HdKDo1OS1cFIQTw0rrhR1+HkU5PasGGdME4Dw/3af2CPui+1KyWWUHZQyk6V1tVUaeuGDdq4arU2b9qgUEmmFE7X1PS8hiemtZCSodS0gEEMuRSSoYAmM5z5qRljRHlIbY4xApnpSglmKC09Q4Fw2NQmYJVhRrOys5UWydI8M5kCPJdRDQ8O6uiRw0Yjv/+OO7SyvNzRnUlP0NVimiE6Zqg/Q/+mbyiW0NnzLXr5lVf127fe0UIsodvvvEu33XGnXn/rbb348suanHRyNmXlTpePQ4PDAdZ58sknbajVz3/+vDUNDw5GRSDPoeULpV8cDt371BL4gnV48mSzdu3aZYYKwwFEzTkBosMQDg26M0ah+eoaDUbdjLTNYPrdll3vWNzff1jA80qGQ4DX1zeoQCDVCAHO2Kdp0ybkoLZbf5yXOkF6h58RzBD9shdR7TACAPBoZsh+zn4E/oNdmZ2VbfeAA0AeiXPC6zlPZEc4Lqd2zkTXZDOonSWYaVPKLyi2+i+v9x36wEZAP8hRETTyHn6Sp0cdeI0THZ21HjqMHmgGHfbYF+oiEJRAF1hH1tRBVo5RxnPgPXE4nHkcDueD9gIcjuv+z7MVJsPNzcnXD3/4I9MrJKPFCd16660qLy21LIos0DXMOsYeDo5zDAxrBJ+MoDmL1tY2a4+47rrrdd99dys9EDP1BSAoXusYqW5UNOuD46AGCNORvYgsDnYLe8F5GJ8YNodDloqtJgvhjGOjCXqpOWEHscuMuWev4six2UxOPn/htNtrCxT6rCXafp/m8xUrl6qgIMfaRdrbW80hAqeZU4ql2vosX77CHPtkdFTT06ynsyMEU//0j/+izo7Bj2c4X/niY4lf/OKXCmc6yXY8Nx4QPTAML0aQiMYP8XLFeCeBzYOjHsBhIuIjw+F7QDZE9KA3zB6hf+bWW27UX/zFn+vue+8xut3o8JAV9YaHKKiPWbQ4PQUFz6ky43BIjatqKqxO0tffr717D+gXz7+snstDqqulfyZXmzdv0LPPPm1qCHxRyD1wYL9g3rGB/+qv/i8jPXgIjSFqbG4+E6fjIyYXBTjOuZsVQ5Om20R8j82Co7I6UbLJDKzaOeOxZM3IjTTGwbrfS7ON1tvLaIUJ15GeVOPlcK5bx9jbdKP5som4Bn7O55Hh8Pme1sjhd9ElDbIhy4gOfnRYL7zwkvXYkNquWr3a8Hmewf4DB/XuO+/pck+fkSwCwbDpbgEzUrg3Dj2ssQwnskgvARsLTj7d9NNz08Z4w3hEwlJNaZGqC/O1ob5e6+sbVFNUpJXL65VbVyKFaJqLmcOJk5JnuFHErIEJ1YHfR6cYe26FRlHjiadajWJG80oNZlhrY4y+E4q5UzNKzQiosKREqekZSstIV29/r1577TVlg5tHInrnnbcVCQT03Oc/r5AVfl3vgGWB6ZAQ0ih2aBzmGkMdMgLqHxzSq799Q6+89pqKSsr06Gce096DjXrznfdtCii1wbLyfN133z221hxI9uL27fdbBvnGG2+ZDl93N8O7mOm0oKrKajMEkGJuu+1WG2+O1BOU6qONR4Vs1P59+81w4fioczNZFyo+z2ly0hWWPa3YN9k5hYB0Ex79331dcTi/I22ThNRcG4LLKkAYyMCoS8FUs2bF5JROPo8aHq/3kjz0gwENur4WgqVMpcMwnRg32n5/34BKitEZdD0xTprFjSrxTYwYPFAAHBbnh/tDzNLNsBnV6NiEurvoGQkuMl9ZcxicnDkyKZwzZ8Oz4DgL7AEg97nZKdXWVtt779u3x7IF0Blqh1lWL3Zinci44Ew42zgbzqZBZuxR0UHv7JllJaFMo/zyOpi3y5YCR662LOS1115Xbw9KJikmJDw36/QjgbWA7KE4s04+4CTg5mwTZNTW1Nln4nRWrlxl4z+uuW6Vsbuamo5rcHDYrpEGbSA1siycBkE+dRKeIaUN/nB2MwK0ZyzYmpOl4hDcYDmcsWv05Nr4Ho62pLjUHBcjHbDZNi7hyAELOFLEmBUyWDf+gVlYDUvqVFpaqOjUuM6cOWVrkZKSbu0VBI3FxWUWGJhjn0UwFLWDWbueEydO6u/++//UyebWjzuc//InzyV+8IMfWIA4OztvCsGMBCBCIx3D8Drap5OE8LRFZ6znNTrm8FGDatDnsUPlp8u5jOjSpR7V1FTqK195Vl/60tP2UJgI2XLujIIZsgVhGBGDpgoKi512m2msTaq2vkozczNWk9i580MbWzoyDDskZPz7jdev1f/9t39tESb1GaZ7vvLqKxahfvWrX9U999xtC8KXM+K0CbqmqRHEPZOy22xM3+PC9XjePg+WCMPPBHJNVy4D4T3g4fvZIWQf/IyDgqOhtuWMCgSJoGVhRBa8xs0IYhJoobq6Oy0dJmtkU3EdvrHN/z+HxqfqXBMbaXhoVC+++Cv19w9reiZm+GltbZ1RG3v7BkxHjXHZDuOH/OxiYo/5u/+DFp1i3cb828T4+L5pZEmFhUFdu361qkuLtKKmSptXrVIIiZ6ZGS1bUq+swmwNjI2qs3dA8fSQRiZndPzkKRN2vHbDegVSE6ooKVZift5gO2tYTaQqklNgY6WjM5PKycvR6XPndaGlTbUNS1ReXaNAOEsFxSXKycvX2OSkycT86te/NsNTWVVpzMDTzefUUFmhNStW6InHHlNDfa2RCoBa4zHomQVGEqG2BWRX11CvwaFh/ewXv7CGYrKxwcl5wdVzQ+mmtWXLeutHwcBinNgzZDho8f3H975vs2oGBia1bdtNWtKwzIkgpjDTpdxqXyZ5Mztt45RxOj/+8Y+t2Do5AVREc2dC2ZGw61Lv6XPimybA+f/l15UMB0NOgEQh94knntCXvvRFg3aIkDkjBD6uyRCR0pBdN/vay9oArzln6JwOkbtDN9zUSfqa6IWxkdDFhUnhSXryCL7m7RwB3XhCAYEBDoVsiUi6qanZ5Jj4PJwM18N58+rRODaclhOfdYoIPgg0KfzZKaOx8/6vvvobtXe0Wj2H5lr0FLl/nqEpI0zTwjBidsukXRZiKiwqSTbFOkMLpAUawLmFbLN71x4LFMvLK+06z5w+a7Vm1oLrQFEBB0zTJUy/JUvqrX6E46a2QQAJdO9VTybGoya2uWHDNbrnnju1bEWVmk82qfEo482pBdFjSE8fKvglZgtYWwIexmIcOXLY6ilIeIHkIKDMZ7ihfC5gpp7j+sSmzbZ6IWVqOKwxmRmMOd6r+1KHo9YnGCFBbyENzWETEYahVlJSYK/B4ThEi1HpaTbLp7Ky2mr6PFPYxmSbSqE/a16HDh2xGs6Z0+0qLalI9uFsU8pzX3rcJn46JkvMxuL+xV/8hQ0KApai8IlhdOJxFBG9sCHYXkgDA0jAJB2OaYTBYnFMEDw0BgYFU5wW+k2PP/FZXXPNBnu/FMUUX5hxHniKhqe4yb1wOMhumNpZVlFsDudiS4s+TM7JppkIaAYW1LKltXr8sU/bolNXgorKAjz8yEP6xje+YdEGm8NTi/0sbxhI/ehEIXFy1dwMj48SWWHY2bA8cA6BHzfg+3GIbnj4Y6NuqqYbs5twEj4p4J50VActNeZvjJIvTuJYOBgoGwyPDJnDgdLoD5XvRHbdy37YmJPzwMDZUK+JqF588dfq7OzW6BgjtZGxYSpkQuMTU9YdzToZhJAcKMamdI6Hvpu4whnpZpxtJgbMIptZH1daAMmPDBvZvXblMhXmZCovGFRdUaEWaOCcmtLS+nplFeTqTEurugeGFc7J18BYVDt37VZre6tlt49/+pNa1lCn2PyMpmEKQVgIhJRXWGxrr8SCGYbTZ8/rcOMxDY1NKDozr4xQpqrq6nXzrbep61KP3nr7Hb3/wQcmOlpYxD0uaGwkasSExz/zWX3tua+ooqzYxhWEA6lamIkqkhVSW+tFgz0xADV1tVpIJPTGm2/qFy++qOazPZpGkXcGooerUXz+85/T3ffcZa/HWf3yl7+0Z3bXXXdr7559NiTwpptu1le+8lULKgiuMILUDquqKwwiZf1obGZvfOtb3zL25ugIDpBZMzGDnjF4/K41dP7/4nDcMzb5pbm5pMTOdVYLoMbJXqSmQwMoWT/XwX1gPH1x348a8Zkjv8f+w1nhBAz2pQaYkeH6wcrKTBXZ9ljCIQlcA07DEVaQcZm37IYv7ASBJIYMB+wmWuZbkErWyPfc6O9Wc3IYX1AL10DuiAg0JuJwcJbvvbfDOuyxN9R/yaq4Bl/n4mxj1F0xnp8RAC0Y8YYzy+vIMOg3udTtIEOU1THgyBUBi5OVmdpIkuVqmnHxmCJZYa1Zu8rgPajk1JBYWxAHah+8J1Adz57ax7Ztd+jBB+9Tbn6Gmo4fUWPjMY2NUi9LM8ox5Q2yEKA9bA+DGSsry00fjQFu3C8D3nhe3rl4WRw3K8s5ISBJnpNX7MdBgGCxBiBBnV3tLpBl8m4ClfI0W1/Ql7XrVikUStP5C24sNhkUvZJpqQHl5iBvVmVtL9wrbGMcTjzBRONZgwj/1z9/W12dQGpXOZxvfOULNg8HOvHExKweeuhe/fVf/7UdFqJKvDN4K7AaF+9nVBisZEKDs6IVwKWp4IBORsMkOpKDrTAOFKjraqt0w+aNeuyxzxprjVky09ExE6qElkfkgCorh4EIBYZaUUm+zVno7OrW3r379Z1//4G6OgfMsUHJzs0Jq6qy3BaNjc1mRrrj0UcfsWIuGx4YwKY4JmEKHCsZAg6nuLTE4BevKIshZ3MDJ/Kevi/GdMzS3Sxwz7KBLXXm9ElzOKTicWsqI6srMYNCKk1G4zMcMjcciJfFALKgKAetEugC7Jzf5x487OdF8zignrbpsyw2MMOfmppOmObc+ASjiJGruSLliMPhmSRsympykJfJujiHE0iVAumpJlGBq8nFQYcyVFFVrrXrV2vTputsqun02JACsQVVFxQoZWpakZQUrVyxQoGsiNou9WgUnbaZBR0/c0679u3X+fNnNTUV1x995THdfec2i+oprEayc5SClhOq0+lpIMZKp0Df16+DRxr19nsfaM/+Js2gkLC0WvXLVhgUdvb8/8vae4DJWV5n//fMzu7szPYuaXfVe69IAgQqdEQVzcYYAwaM7dhO4s+x49hOcfIlX+KS2MTEBdOrEYgmLEASINTbqndpu7b3nd2d9r9+55lXEqnXH2euay+tpN0p7/s8zznnPve57xNqbWNDusl51gqVDD2E7/35d/XF++5VWjKqaKRXeeEMJQb7rNEd7e9x/vKKm2ZXNBHXzj179OQzz+i1t7arF9vvBAwmadiwEn3jG1/TratusTUPS43q/4UXXrQeTkN9o82OfO9739ctt9yqjvYuI82wuXkNegfy0S/wGSRM0vbzn/9ce/bsU6SfpnjYmq5Q023ymwHPqJOO/99/uLTCQd+OGQcJg8OJQxvyzxe+cK99Zq4NCZOTr3FWwqx1Ag6Hve1r0Zt0LE7+neSIyr691Vk504+EHMRzcN2dVE/EzgugSf5uNgn05rI4T3CHHDBLcqoX9hmNdP6PCowKh4CzefNmew9USnwWghFVEO+P5yZZokfLmsV6HuYW3yPxwnv2PgufgWBCCwC0wX6/u0/hrHxTXQYxAfaCaHPo0GEj3nR14bZKpVFgg5X8P3CYyfuk+jLA1cyzQR0uKysxe5Ts7JApzaOLCJwPSYTKyghVUQgPuVqy5DJdeeVSBUO4Y+JKvNcoxxz6JN9UvrAX2esVlRWaN2+u9VX27dtrWnQc8lxX7gHX3yjYKfkJEkz+jWSf89tVrFmm2E/CQf+On0edZY/1vDgYqOoCZvntRjbmWMCBBLBv3x59vHmT6uvqTZkiM5it/LxiCziXLbnUEix6OKZqGED2Z9DOamjRNdWw1Eboid8+YyQV39e+dK8pDXgS5ljmfuMb37DF4WU6fDC8uD/88ENrFvKwxlhGpnr7Bq0p7RlQeRWO93fefG1drRZetECLFi20KWBYY1A0iwrz1NvdrrONDYr0O5Yc/hjIztDfYfMWleSbK9/Zpibr4fz0J4/qyGGGm5wAY4BJ9iGactLixQtNJQFaNwcGmRg33BEDgIlSKrdxKI+40w0oh8lfgwRdZsZn9gQK2Vw2XJaqMDjwXTbrCAFx04baaVO40CTZtFwX+klkliw0MienC4XWlnNRZfO7CqdQoTCDoL22qQiYLDAOME9inefzZE3402PSuYnuuC0QvIPee3+99u0/qEgEo7VMN1iJ9hH0tAssyiARWIvagg7djaTyc7IVo8k7FFUWyryhoObMm61bbrlRY8aOVF3NKTVUn1JRVlgTUeXu7lZgaEjjxo7TsCnTNNQ/qP6huNZ/tFlPPf+Sqg4cUN8gtYz0nT99QJ+5c5VKixlkG1RGfj7NGnvvVDimCUZplR5Ua32jnnvxd/rVb5/Wqbo+FRaF1N0XUTQhM2tDHYKNg7o2PSd0unLDYf3oH/5en/vcZ3Bjc1/4EnS0SJT46WnwOKVkXNGuTnX09OhsS4ve37hRr699X1XH69XZi+oxxJBs3X//F3TDDStNZZd7z4H36KOP6uCB08rMlFatul333Xe/iotKHL08gL8TdtIkKM5gjPO5ucXtGXo4ZPAtzR22vum5ECypasiUXRXwhzy83s1/DsuRWDgjOac4RwVMJcFAN2gDhnLcAz6rN2TsDTcTCDyzMG/oknVPsgZcjBwMFTFoBUkiyATrl30GdZqkDdiHYOFVSaxtRzlvsWqD9en6m66y4XUINPQ+eD+MX3gq0hyi/JxXIdmMSXeXDaxSzRw6fECtrc1W3QANcoZ5A6ckgLwf4KxM62fiSUSwLFJp6fDUHnNnADb0wKAgLtxLGGD0PhDf5f+YleIBcy066BAf7Dx82AMU5mr48FLNmDnNzBTpKZ8+fcaCXW4OTDiMzjI1Z/ZcLV12icI5SW3atNH2ML0bKghuFeuKfcyZQiBecNF8G5o/cLBKJ04cs4S8o7Pd1g9SYM67x1kMcPa6fvOQVSVuqDTNAg5jKlQ4wG1QqPcdqLL/c0ovjEvQSyvXvPlzNH36FAUzGXjdrc1bNiQgJwcAACAASURBVFkvGu+eUGaOigrLzI9n2tQpRu/u6yf5SigjSB9sSB988JF+9E//rIZ65nBcwDFpG0gDzz77osFioDeoDABFcQPJhIB28GBYu/ZtYWPAzWfjYIZGJg3sMhRNqcUi824eDzHrjXgLnIP6L//yB7riihVGWaTaMLl2X0ItTfVqNOdONp5fZcNGWMDhQ6BCnVeQrYzMdHMH/fDDj/V//+4ftXfPUQs4HI5IM/RDNsgL6YEHHrBgWVZRoT6DuZDYcDarTucMq1hKbDccmZ4RNEsEqi9uHBvNkzv3qgluojcLwffcSMvikGSJDWn/vt0m7+PIFU5anSExmniU0bDRqJjchs62oT1KeZ6jbFiJWSwwpEY1xO9b/ycjw6oiNrtHFnAQhFvc3pwOz0MFhWoA/kFvvPG2Tp6sVSgT6Rh6EN0mBImMvAekgbk7WDFh0+4cgYX5+YqaCCFmTK7hO2HSeDPnCoYCqqs+LX98SBfPna2Z48erp7nZ1ACYTQjk5qn6bLMGYkl9vG2HVq95UzV1ZxUK+jW6cri+9cdf1cobr5MysXrscEoClon5ZQ28gW7XUiosNjjh49+/px/99FFt3FRl1gNWACCPD3ZsdGDHouFD5IWDeuieu/TA5z6jSRPHK9LZZkEmkIwZVBsMuEMGOXlferoFG2wU+P50Ta02bt6hl15/T3VnW+1ARin8s5/9jLHUYD1BsKCPuea1NZaBYq62atVtqqwcZVAllNmhQbe2mC3j99mgRkBIDFlzl0qAodHNH29TW5uTYnGVpjNQ+4/GEf9/gg/XIfXzFnf+Y9Ah4EAMYO1xcLE2ObRpHN9w4/WmR4gWF2vNoyt7DqaeOKRHZHFU57jNqXGAWgJEFRl1My88L1CP1zfiQCRgwHBl3bLv6YVCwSa5IuvPy8cB1VGePf0w/iSAsQ8gDHhT+J6GmhscdYEKbUcCDkGPxBgpHoIOX6iU21Cmzf441hfDqnzPgVtXCwOuRllZeRbEgJuABTmISa45x9jzXBeSSJQVGHL3ZHicrxfK0jBLMaMcVGaI4FtiSA4JMLAfcBlnAVYCeCbBQJs/7yJdc+0KJf092vjBu2Y6yVpKJNyhjwyVk8VhzmiU5i+YawSjQ4f3mfRQa1tzKslJmoKJN+zpVBAc2Yn376E1/BsBh3lEKOcE+127dul09SlLjklcGfxPxH0mdjxnzizr4dCTOXz4gHbv2WkkEVhqDOmXlgzXuHETNHoUzMu4QWoQGPxpDLlGrN+O0kB3V+yTpIHP3XFDcv369cb46OqK6vrrlxqkRmXAAiI7qaraq5dffskoniwubg4HaGcXApv4uTgveA5T14zDK+E8VIDfzM0332RK1GSPZNDORCqhhtpTqq2uVk9Pv+HbjhaN3Mug8b/Tg36Tve7p7TUFUj7Egf0nbI6kqLDImoY9MEBGVejBBx/U7bffbpuYRQps5xh2HNTOs4NF6LHPWOy5eYUOXLIb5cyD+H8WmqNLYg3rLGz54uH1g5gB6Ovt0IBZIwxY1sbmoXHPwuWmkpEbKaK315hhHDI8D1kc8hEMftXUnLEKhw3MhuR1qc74DGSTXt+G3/MUHgiQfE2bNt0yjbr6Bj315LNa9+5Go9nCSuvtixj3noVHVeDo3ClCAGJ82CLbACgsM6yapWAgwyBMM3cbXWnTzH29XRpeXKClixdpUmWFVTjFWdmaOXuWnly9Wh9t36mEL4BnqlrbOtXVN2hH6YJp4/TIA/foqmVLlBtK12CkX0FIFxjqUQoEfIr7ooomYvZ+GR5F5uVff/m4XlmzVh3dEohgWnqmIoMxRQ2q5ZkdBl+Sm6lH/+67WjhzsjA3aj3boP7uDiWGBlWQh9sqarZR9XGY5uYrlF9gpm3+YEhn29q1+8AR/frp3+nQkRMGKWKu9sd//A1zjyXhovcDJIG6ONntl770iA3e0XCtKB/p1Br8boYG58isrEz506CF+ozpR5bPwfpP//QjvfD87zQwwCwUCYdFUVtLfxhd4Dw5wPWB/uOzeYOGJDLMjwBXkdzQF7jllps0afJYFRS6/cwB740FEBQhA3jaZax51jbrnMSMNUXPiz4mWTy/BzuJ4ERAISEj2O/Yud1+z4PTmJkh2SRxJQCwBz0khfXP75CMeZqIwMzOisTZX/O8nrYgAQeLZFQSnDsmBJ4O60sQ5HDyRB6IgIHVADASkBmvSy+mvq5ZVVXHFItSVeUY44rAQpKBigRJCIgAiVk4RFXk5ouA5EysF4sEP4xPpKGGTLgyLZAwmPLiSxZq2bLLTa1i//4DNn9Dpk/AocqZPWuurrjycg3GWrVh4zodP3ZKCZL1IZxECd7F5o1EleIFHM5LrAfOnDmp6prTqeR4yCRrSD49KjYtDc5u1gOIlPPmSRhLDoYidHPQFwJOS1uzJSMM3lPReQFnxoxpRosmgJw4cdSqx7bWdsXjkER8KikerkmTJquyotzgPSA1Ao7Pjz1B/7kKx9NSc5Dacvnuvn1lkohOhtbc3Ks771ypf/zHf7QDh43EIQxFes2a14RvDmW2pxZNdXD4yCnr45i0uvVx3GSsQWqm1OVuFhIgd911px555GENHzHMFg2lfF9Xi86cOmW4tnnUhLNTPQzkWED4h8zgq7unR1VVB4z5cOxorR2SBJzurg4F/H7DpIHTkOdwVGfntEcp75z3YM44iiSfyQQ2C4uUxjCk3zGNvC+PecSBYEwcw7BdhcHDW/RUOKFMGm1OapxGKmUnm4Wy1FU8WD1/MuDwPKagPaJMPn9MtbVnrH/DewMHJzshM/Yk4oEpvIFQ7z24ii1hw2BTp05Xe0enfvP4k3p19Rvq7WXgDFl3p7HEomXmht8FUfMqHGjracEsxcGsUv0nbAroRZj0iD8hX1rSmDhZQZ+GF+Qpl77LUFTlBYUaNXaMdp44qt1HaaxCR0acEi+UmBKDg7p88TwtWTBbC2ZMVX5WhjIQf7QmKy6jQfVFIyoYUSh0AwejcQUyQursjejF372uF15eo7bOoVSF41OMzC8d7D3DggibflRxlu674VItnjFBBTnZ8iUgErSpv6fbJOZNkDGcpfrmNhVXjNSEGbMUS8tQa0+fWjq7daa+Sb995mXt3F1lDMkxY8v1wx/+jVatcsoVVJ4cPj/4wV+aZh0Bh8bxqJFu8hxLjaww4otJg1QggCToI0UHLPCQcbPh//7v/0Hrfr/Z4BnH6gJOc/brrNNPX+X8zwHHYLtU7wQjQBsaPnbUqL8rVizV5+650/oO3qyKB5mRvQM9kQB5h5fH9vIGUgk4GSknSg925rNwwFPNkGQB6ZDMEnSAHVH9IOA4VY00Qxc8yR/eA0GEJM+bq2Pok+fhMCXgXJh80VMhClCZENDY58ymoPvF+vUk9tlPJAm85sGDh2wQFzJAc1OHmRP2IeuS5k8584btjCNQsMd4PZLUvNxch4IMOBo7QYgKBBNBFLKhBSfMsDyp3NygZs+ZYQk22T7vk+sJs4seIF9Tp0zX/AWz1D94Vh9+9L5qaxqsekAFnySGgMPSIMhRlS5avMASdLTi6uqqdfjIgVQgB1aHiRexc8qdc2l2BlG50Bt2SfT5gEMAw5UZglVCyImh+I1lAorSmXbtkbgaPaZSQ9F+nTx5zJGjkKdK+q0P5QWcstIS61nCUiPgUBGRaNHDgTRw8sRZlZUOO68W/c1vfDH52mtr1NgI5il9/WuP6Nvf/rZFvz17dxm8NQ+aaGa6Nm5YrzfefFNHDh9OTc6WqbGpS93d/Sbd4g5DZ8ZmpAHrF7iMmhLtn//5J0YdZHE4uetBZYUC5jnS2dFjsFpWdl4KyosaXBdP4kgZVUtrq+Gcv/jXX+vY0Xp7XmS1WYzjxo7St771La1atcqyUp7bs8Vm0ZlXhg2CIentDIXISuCrJ5JoVnmT0c6f3Qs4PA/fe30UbhyVkBeYkomowqF0a17znJT/MFLIItmoBGF+lzLc5NaButhkURdwhg0vsYCD9tPBgwfsZ5AgocKDUgtDh83I+7bqyCTqXR/HCYP6bQCN4FZbV6+nnnxGb731jvr6YF2RCSITkqfIwKD5CcGm8RwtbT6B5wpnW4WaZvaRCcUQjKS6IxOPDpoiLZ8PiRqMZ/BbhWSe5ZOYAWtnQDldKoKCXN9uygIjSguUH8rQNcsu0cwJo1RRnCd/dEDxwYhiMLPkU25egSLxmOJBv4K52dar8aMinRHSW+s26KVXXld7l5QZDqinL2ZzOshp+AMZipiMfbamjS3XX371Hk0dWSpFB9XZ2qSak8eViA5p8qSJFtjauroN8hs3baYWLLlcXQNDOl5Tq+7IgCLRhH795PPaumOX2tt6NXLkcP3lX/3A1hHZOlnys88+Y9RmZGs+85nPGvMQOjSQKYxKKhX0vOjDhbOo3BNqa2/W8eNH9cEHTjV99erXTGEa6RAOFA6InJx8tbW3WXft0wccO+YvqGz+Y4XDYcJ+9IIOmT4HJ1As1Ndv/p+va8zYUecqd76xqjplR+wqFlim9GWcUoDX77TDeIBGN1WdS1AdIYa+lhM0Neg5HreeClpnXFcqII851dzqUAGHjDgPHdY/+4d1eOLECXs/tt9x7zTWKclU9NxANeQVgg3Xgt4GYwa8PjAf75Fgw+eg74REEWxDmv9tbYM2AE2/EwISn8Gpsrtklb42cBVD6lw3XpPryLVxARqJf6+uRKaGfhjsvAEbUZg2bYoFWKuwwszlBezn8U2aOWOWZsycrI6uOn20ab2pgRBoOmGqJdNsqNKERuW3JJrgxawPUFpjY70ZrNFLcvJUGNU5eR1v8BzSBZ/bKrWUGzP/RoXDn/SVgDthADuNOUbmEB7Otip+woRxZuwIVHgiFXAIakD0tFSKi8ps6BPfNCBkAs7QUESx+IChSps2fWwBp7GhR2WlZamAs1y+++67OblmzRvq7YlbA/Dezz+gr3zlj/T7d9bqqaee0KjR5brvvnt09dXLdPzEET3++G+sEdrS1GXNwWicUhO2TdQyAQ4T6MowoJyRkDRu7Ejdcfsq6+Hk5iD54pRzyQoLCpk47jXXw2PHTurs2TbDyJmeZZiOLJspc2YpnnvuBf328WfU2ID+lDNhIxt/4P4v6P7777fD2lGGEZjzKyc3x56bhUjg4d8urGI4tGltn2dvOd8R74vfY8GSufNDNKrp/3gVD3pe0HqhXmNMRzYGDEYFyO/xPUQBdJk8wUEyDTftzDAeulNRc5JEjZuBWAK8o+TWmRinqQyY3DnaS45+TuPOsz4gW+H9gBOvfvU1HThwymRsCBLGHExzVSfT9Q7mxN6BJmGaogiWhoP27wmyDXojpsPl6NHefTJIMo79sgOCAlYiwUlJyp9B9ZG0Pn1aXFo4e7JuvvYKleYGlYx0qKIorEC8X/H+HhXn5SqLimoobpUBSjhDLOD0DIO72P6+zCxVHT6ux37zpA4cqnWfJT3NSAmmGpaWaYEqr7BYs6dO0aqrVyjLn1Bb/Rkd379bHY01KivM09LLLtHS5cuUxMY7mKneWFy52P+mB3Si+ow6ujs1EEvo5798Qtt2VCHfpuHDi7Vy5U368iNfMY27nbt26G//9q/MSvorX3kkNVSbZhpSHAg5uXl2CDml9S47ELjefM9mfvPNNw26YLahrbVTHe14riANB4khzRIp9skfEnBcuGGOiPvlEjxvHswxEQlpjlgA5G2H6tCg7R+k+//27/7KslnWI3vEYf8punZqXMAYniba6XqIXkIGlT6QmkPyDjuPEu0gc2dJjEMvFQPQPIc5e9vbY00tNPmBo1tTPcwilRSXWICglwP0BkLAIzuHIU1noMZ7omIpyGe0AIXjdPMbYpiRPe/kpcKpBFjWWKfXiYL6mjWvq74OmjUOqyx7d32whuDhqRmAgvC4UO2avzu/Iu4jgce55w5G++1KI+lPRRPM9Nn4B8PAXC80JjnMOzu6DQ6+5prrNGPGFJ06dUgfbdp4TpGcAALk54ZRsUYZsHESmGV8RqpmrglBlevC9eSsAVLjfQKvUaEQ5Eh4GdZ01WG+qREAp3FdCOSoP9OOoB/nKi/SSZ+RSkBOQKU4Sw8fPmQIDHAnl4pkhUQXSI3XY38MDqGV12W0aGSMkIB69NHHdLahz4LSE799VitWXCXf/V+8OfnG629b5hWL+rV82TW6/bY7tWvnTrsQ0Vif7rjjFt166/UWxejlrH37bXW2dyqcXajTZ9qVluYUoBMpGXNKrIC5+rKhpHHjRmvZ0su0eNFFRh0kIFE9RIy6GlcoK6SO9l5t27pL69ZtUEZGSA8//LBuv2OVIoP95iZ34tRJ/fLffqNnnn5Bra3dpnzspGCC+uY3/1T33XefikuKrZw7D6c5C1mzX01NoXub0W0w55PiBRxbRZD8UnpIvEc3gOkgN08fysvwYlGu2aB9Hspw+jBkeAQcfo9GIZUfGYhNdZuvuiMXuMwLNdcOU3sFe8Y5k2ExMNGTp44bw8f1Xcii6TE5Lw9sfFFq5f2TrbCggeAwXjt1+oxlSZjV8bkhdnhHGng0ul1O/y6hGJhruk+FxQV2AOEu2tnRrvgFVF0oyx7N3UBSgpWV7jxvQqGsoOlJpfuk0rxsrVy+VLevvErD8oPKiPeqsiRL8b52tTbUKMC1hIUzlFA4I0uRwYR8Ybx0gsotLVUwv0D+rBxt3btfP3n0MW3bedyyJ4IOb4nqJ54WUGcESR6f8nPzVBgKqygUVLK/S0NdLSrOCmjKuJGaDQY9ZbJmXbRQGTm5FnAyoI/GozpZc1rdvd0aiMX13O9e04aPtqq9LabMYECLFl6iL37xITvU1q17R++vf8corw8//EWbDeFzO8IXPT68eKicgzYzRjKCsjIHA4c8ki0MPWMDcOLEGcPpOztJgNIMijH/lghU73+vh+atxP/pT1cfnQ84rsK5MODwdy/oEHBYu/QmcI/FXfZff/EzXXTRfKsyUITnczv5ew51x8qEzeggK2yckblxvR5ep6erx9aD9+UYkOerNgedO08oVKj5fwgZTmaqRwVFTpDTsw5wigV5brjT5zdIDhiL9811dXuTfUk1xYAlrC8XgDzrEU+lwzX8YZQy1BjXsWMnTOOL4U0CgDe6AeLgBWQPwQC+g37Nc9CbdQoFbqDVG7B0FuBO+w19SO4jdus8N4k0Ml6MgNC4b2lps/4NxAPQiiuuuEozZkzVgQO7tXnzRxZwPAq7Rz7i77wmVGYCBYEZmJ1r5wV+L1m5kEjkSW8B48Gwc+aYflPwB2ojmBM8OJ9InKiOLiQjUWEC7TtF8f5zSt4GyaeYsvwfATknO8+cbPsjXerrx/SS/C5dH374kX71y8e1d89JM7T77ePP6goCzpe/epcFnK5Omu8xDSsbodmz5plLX0vLWfkDMV1//VW65ppl5t3Q3t5qzJCqPVXa+OFWNTVTNjvBNlhORDsbHGRLYm+aHbJBrMqK4Zo9a4YNmzlmQ0IDQ/1qbqk3aGHP7gM6ebJaO3bstYDzwx/+UF988H43lJaepp07tusnP/lnvfXmOvX2DFmWyEWqqBymv/rrH+iee++1RRPp63PWv2lpGkot1HM9i5TJk2Vqybg1Rd1ic8HHU+Dledzh4REfnKmU17C3/0+Q9ccUjzJt7WAIFhYbloYsmwE6LIGA4OLZHBCAyJBysnPMe6Srs82am2wWNiLwBlXbwUP7DVbz6M9QJnHa470ScCAj8LzIa3izEcwO7K3aZ2573d0OCqMh3NHZraFY0oIFKgRmRsbcEDWKP67J06YYDbWrs1OnT52y+5swVWmXpbqix3mYo+rsZbPmdqmYkrGYwhnpyssMas6Uibr8otmaPnaEZoyvUEgR9bU36tSRA+oHt4/7lJbwK5Sepa6+AUWSacopG6YJM2dp+PhximeGtH3fQa1+6x3V1DertwdjORQTep1DaDyhQQt1fpvhCSqhAr+UiSpCWJo1cZRmTB6v4aUlys7L09TZ81RSOVJRKkTYf0ODqmtq0FBsSIOJpJ5f/ZrefOc9tTQ70sTsWXOswidBeO65Z7Rt+yajun7hC/fYfIL5uA9ENTSYgo99JCR+O3Doe8IkAsrhvtErOHnytEk+nT3bajg99GiqTT9SIvQUExx8nzbgeIDa+crdCzjGrLygsuHv56qQZMLWHwHnZz//qY0rIDYKps9hQ9XMWAFr3uT645BVnHI0a872lyVgMSVTPi0uaDDY6XnnuCDEPmEfUXWQkbtA5jfNL3qeoSxnKc3h5alyOAPDQptvoeENHf78c6Nk4qzmaXZD5uBgpukP0YnK1FmHOFFeEjx6GY0NTXr77XdM8La7C7VmmG7YPzjWo4Or2dduzxcWFNo+dhJHTaYeb2mGid+6Lw50Rg/c+AQkAhxQgczjFnBoHzATaOrTUQhJQIYRUxBYtGixzdXs37/TaMcEVt6zwZ9DQxbQPYksZ2uQZRWMJ7lFX825LkPgIPC6n6ci4izi/dG/5cvde6foDZWb33UyQUiBIdXlft8N57p2g2f/wJ9eb8hTOnHSRc6OGvIWoy7yRTHeVmYmQrx+G5B+9OePWfsDhYNzAeePvv655Kur11i5399H3phmdM/O9g6TpeZJrr3uCt1y8/UqryizxYJD3KEDh/TGG+u0u+qkolF8vPsV6cdilMWQMCw/wNRxnIExytWA5s2drbvv/qwWL1pozzMUG9Cmjzfqzbfe1Mebdp2jW/P64Og33XSj5l80V+2d7Xr1tdf0m9/8VocO0hC0fMSUhwsKs/Xn3/0zkx9h0XBTXKbg5Hg8ywAWLJkS8hZsIJclJVPqrJ73O5pcLgv0qhsiORkhbBgWAs3Cc/Ac/t00TJJMKDurWRaHs7n2WWbEYvUWMwHLSaUn7edg0TWdrbfFSkMVyR8OAa4fvh5AdC7j8tucT29v/znnPgIOi2HFFcutX4XqAB4te/ZWWVZtnkHW0JZOn6lVfSOwhF8Bf4ZiZgHpNlgg5NfEKc55lPd38sRJ1dXUaoCNDgGECotgY5L4qEw7YUlWK8f+EIstmVAISnx0SCXhTE2oKNPi2ZN1xw1XqqI4S91NtTpStVs9bW3K9GcoFAhZhdPR3aeIAsosKtLkeXM1dtYs9fv9+mDHTn2wdYdaO3rV1Nyuw4eOq7UVq2OfoiQzSKNzUEX6VRz0KyM6oGBSGj0sR3OnjFdFWZEJu2J/O2riFI2fPkvpeQWKBdLVNTCg5o42E/mMJhN65e239dxLr+hsY681wOfPW6jvfOe7tpkff/zXev6FpzR12iTdffdddgBx3WGZsdGANUNZzEpETVnAOdq6/gIHFHIlzzzznGHjmAsy0Dc0yMFMKHCUaAep/e8EnAvroX8fcC7sPXKo0k8cPrxM3/nzP9P06VPN5IyAQzbNrAafBVtl6/UlUBV31Y1HeyZIcNixB1lL3twe5wCvzR6EjeoEM50uIJ+Xtcr+gahEHyUaj52jRZPAcKBS4ZCJc3jaa2QwyNlj+5lDmYqbP4GOWJOQF+jvoNzBF9+z7x2kRx8nQydPnLZ78eqrawzNMZ+muDvcWd8XatnxeYHXvPEH29upIEf/xgvqpr1mnmAEioTrd6bRMx6yge4RI8ps5oV1Q+N/+PARVt1w6MMsxRusubnWWGdUUA7Scg/ePwe9JyXEWcL54qpPJ9XlsU4512ApuorIzVTxeYC+QF6cJhumkKlgE/TUS5huoHp0AdSrjHkNL0H2hn0djOkC0nnyVMCQF1oBGUGfMfTwXEJp4Y033tRPfvwvam8bUFFhiZ747XNasfwK+R5+5I7k6lfWqK0ViwAOFMcE6kcOITvTJO9LSrN03bV4fVxlzeGuji6bxP34453atfuYBgYTlnWQ6ZPtcdHhpzFsR58DAbjyEcO0aOFFuummGzR1ymRHGkjG9PQzT+hXv/61Gur7jM4LDA3eyoJbecN1umzpEh06fFBr3nhdO3bsMswV+YUoekbpQYXCAT308ANmqUAvhYvhGpUxIwt4fRuCDOUhC8yD2RzT6zzlmb/zu+dYaCmV2QsjOwvAY78BaHBs8BkJJLw2GSIwF4vCs532biSv7Q2SsgBooHb3dKizs90yHJPHH1lh1rywQhBR5LUd6weNJaxtnXYdG4nXmDJ5oll4M0HNsBoaavQYoC8yuVxX36iTp6pVXVNnBzaZtZvJ8RkuH8wJqKi00B0EPr8aGxptopgKB9iFiswMv4DShNCnz1g5hCsCTiBIlheRP5EUHbEy2Hf52VowfYIeuPtWTZs8Rt24Ae7YYhYF6Qm/MnwZCqaF1NbZI392jiL+NI2fM1vTb1hJ2qoN776rl994S1UHj6i5pcOsmGEN8Lno29kG4R5HIxpGjyou5ful6eMLNHVMhVNPSE9X8bARGjtllqbMu0jBolLF0tLV1tunxtZW6z8NKq5dh/brX3/5a2PT0DieM3u+/uRPvmkB59lnn9ZTTz+pK6+6THfeeZsdZByG+LmDeQPXpAeBluI2X8b9BA7lYGSjM7H+05/+i8mZ9PbGjXXkemjOd8R50oPX/+EB58Jg431vYe0CMzcTcU2ZE/IzQLpLLrvEJuKRVqI3QL8AuRKyYFOIT3ODfM5aAPweccqsc9Tk2JCTtuFwZ78BzbHe0fri56j2OCx5Dv6OlhfVCPAzUA79w86uztQBl7DrRrObhMwTD+bwdGK7TrjW+mCBgMrKYGK5g9AdkighuP3pJXkEG+Z9mHOhutn00RaTs+FnXbOcisyNOvB7PFyVdr7qcfNqrrrxqkT7OxUcvU3rnSWMaMPZZ0oEpiQhayGw1+fPX2DCqTTkc3MgRlF95CqZpCJxQsFeVeb9yfMAtUHNZ0yC6wes6wn6QsTgjLEZwD7GSlx/2fWxWXM4hWKhkWnEImA5FDO4dpH+AZe8pjvlFIKZ5zrM+6UtAKzozN8gMeTa5+CcHHxVwQAAIABJREFUA8nhdQhg4VCOVTgUJkNRyB+cLnHz6qLCwQ/nEwHnwYduT7722htqbRlQKBP7X6KnXwP9/TZ4CYsqvyBLN95wrdkLcJjSaHr39+/qyadfUHVNmwZs+C1hv+8a4QnFhgbNkx4baBhq9HAuuXiRZfBkdWQuJMvPv/CMHnvsl4rHyeIZakR+I9du+nXXX6tgCK2hvdq9Z7+x6HJyQibDEOl3vunhrIBuu/1mXXnllQZJeRecDUJ2ZZIe6QGD5jy3TrI0Dw+mQcfPeIHKMrOUcyGLjgPGm8vx+jAO5oKelVBGIM00wrypbG4SmRcbzYMkLlzMHi3bBbGkDd01N581SIP3QUMVa2b+7jXquNkEGPBfFhG/y9/ZNJMmjrPmXm1tvXbu3G3U4cqK0aqtbdDmj7ervqFJLa3tau9EQ8qv9DS3YU33DfnmjLiy8kK2Cfhc7W3tinQ7SY+MzEwNRahYfeYMmhIgdiQMN8Io+GN8l4ltcCKpXDxsFNOcyWP19Yfu1aK501R75IC2fbBe7XjF9w1pqG9I6f4MdfUOKDO/SL7cXC28YoUW3/cFa5D88qmn9OLrb6rq4GH1InkUlcijM9ODRk7hICX8ZSiu8fkB5SimYQVhzZgwVqPKihSzRCNNZeWjVFg+WpNmL1CwZLiUEVJbf0QNLa1KIKHvi+tkY61+/LOfae+e45bwYBN922132OZ+//13DVK7485VuvrqK9xBalljl1UtbFZgSSbbE8mYre2CgjzTxoNO/cHGD41Z2d2FPYULOK4HBqkGaJL+lEMEPu3jvzcvcEQBy4ZTUBESLtaLTMSt4Y9KPEwq1iU9CxrdfA76oXxe9g7JJIc9D9YiBx4ZL+swPWVg6MYPXEIFXM3/Ewy4jgyOA/Ow56ikSco4KIHEoEXzPYc1ByXf83McihyAXl/DERZcL8Jo2Qn2ftjICJ4lgGOTWv1hQYDng1VIc3z3rr06dOioaqrrbN7EDY86SjHP7V0fN0voyBc8vGTT+/7fEzAMfTDkwzOpcz1jJxfkLF9mzZpiTX/nExbSwosWmRis7Z4YzC5njugFSsfCi9mZAiRPEOc1SIKolLh+nJ8Ecs9GhgCDjbYHD0LCIFAhasxZwXwRM3vAwvyMzUYZmSmg8vKKFEHBKeZ7ZA9UWIYGBuxn7RrF44bYIHFmkjsVlaaeQIVDnIA4kEg4W/L33ntfj/3iVzqw//QnIbWHH7kz+fZbv1ddbaf5iiBT7aieTn+KoL9s+cV66MH7rAnGAybF4YOH9fQzL+r1N99XZMANSwKbmc4VCzrKXI5jNk2bNlE3rLzWdHcwrEKOwhZrMKBt27boN4//Vs1N/XZz2MSwOfiAaCRBLDh6/KhaWnvtvbBhoMfi38DsUDAjoVtuvcF6GdAtvXLQVAVSsiEc/lQ1PCeLiQPdLThX7jtfeFc10FDzbHD5N+YvLHuIRW3zetkcz0NDnc1Iz4PskGyABUXgc8wRN0zn5GjSraLwAg5/8kXwQ/kYggAbHIYIcAb9m4OHDtoNBv6gQUk2ZdctHetmmDkBTZ8+ySRyzpyusTkl7B0IOHy/5rW3LOCgBEFF6AYVUf51uHUsGVUiENW4SaMtA6KCamluUR/Cn4POrx4FAqNSn3NeobpJKiBE/HxK+BHfTFMADb1IVGEqjqg0Z9JwffOrD+niyxepeudWffDOWrU1NGqwJ6JIV0ThYJYSSldh+SgpK1vTL16ki6+9VpsOH9T//fnPtePQYXX2sgYZrkuXhgjwSTknHymUkaky5h0q81UaTlNpbljlRfkqQzwzRbQI5xUps3C4Rk2eqWDRMKVl56snFtfZ9nZokkqk+3SqqVY/+fnPtH3bXoGaIP0yc+Zsu8ZMdJeWFej2O241FXXXgwjp7NkWDUQcAxMVDIRmM4IBLVgwX5WV5TpTfdoYas89+7z57HgOA1RQzDtw4NHH+d+A1Nzx+p+HHe4bhwcHGeuXB4wq18NkHTlVBPYH2S/uvhxQHJ5O5sYNRLsRBocc0CPh4PMgF2RzIv0RCxTG7soIpNQ4WJ8oZvQYI8qrctijXn8AiGkoypC1m5cjo3Hvl8oBhMIpbbBPHDEAwU4Uoh1ZwGjQA2TV55mlJL7nB6Tjxn6DLHD0yHFVV9eptqbeoGkCBXC/R37gc144NuD1aTz4yGuqe5WNx7LjmtjcX4qaY2siw9llYGoJ4sPZhK7jvqp99nm+8IX7LPC2tJ5Vb0+7kVK89+Ed9gQUUA/gPM4Fr1djjfqU9BXwo9e8531RMVpSnfTZdSJgoY7BtSJJoGpxvWXOKufFlJ2Vqzlz5lrlZKomQJYpq2vv7OJcI/iTNHjD7VS6KBLAtqRngzTUwGCPolHGL6LmG/SbXz+h06daP0kaoMJ5//2NVvrYVG3csW8IPgzy0JMZUV6klddfo8WLF1nGX1JUqs72Lq17b6OefPpFG/x0lOjzFE96OKFMegAx5efnaPmyy63KMdhBSfszGAoa/feFF1/W3j0HrILhy2N+IEOfnRNSrTnbEWUTZoUaCISUnhZWb6RbpcXZuuuuVebMyM0g8rKoyTK4+AQELg6byws4ZF5EQhcQ0lMltGwj8BxuM5Fsx63xT0nu9NDcLI83m2CVRzDDVIVhj7gsLiVbDgsv0m+b1DZ2wMF85/FPl9GweVkc3EgqFnwyCDhAHHv3Ilnu/MwdRICvTYYZprE4WMzTp09QUVGBTp+u1ratOy33z8ku0Pbtu/X6mnecThzyNozRWJbLfJSTX48mBhUuSNfyK5aar31He6cpT/d296mttU11NfXqau802DAdGMvIAxBCfAriUxOQxkwYYcN2na2dCiSliaNGqjArpCljR+pL992tshHFOrr5I61f+5Y6m5otKEX7oyopKFM4u0BF5aNV09ahtIJ8jZ8/Tx/sr9K/PvuiuqJSWmaaYoNxkw5JDjIoEFUOszqY3AUCGlmcreWzxqoiL6hwgPmguIqzs8z4jfI5kZaprJJylY6ZJH9OkQK5hepLJK3C8UGnyQyovvOsfv5vj2n7tj3q7Rk0r48i00mjB9ijh790v1becK250zJEBwbf3NRmzWKCNqoMJMQ4TiJ4iB4bxmtvr31br65+Te3tA8Zq42c4nNlfaA9S4QD7MZ3+h1Q4/1PAsQQRkdBUkCFp8rJ5B0FDWIlp8eIF+s53vm2OkNDxzw9SdqdILySCIYNZWJ8eaeDM6dMmeQLkQ6CiX4HvDhAtz89BidUJh6OTzHHDnRiJIfmPxTTJk6ftRwLGfiGYULm4wzUlC5UWMJIAgQLYjd/p6UU00onmuj6MY5OCXJD106Po6emzOb/Tp0jK9uvs2WZLvEhuBwYj1oPx5oUMTkvRya2Xm4LTuI5ewulVWV4Syud279l50KA0wc/Q68vKcpAflQXXA2uA++6/z6pJmKndXS2WpHtzTDwHZxDXCjiNNcfDs6nmfON3CYAEFH4OiNLp+TmjR/IPb07PwY6ZKdmhsCVNDH1yX6jWoXbPmzffAg6vy5nm9eccCcExBLkuzg3VUcJZU7RegJeB1IDT2juaNDjYZ8kX/j4vvvA7tTQPqrAgX088/pxWrLhSvm/+nweTjz32K6PROrc5p1JaWlJk8teBdNfwnDNnos3RTJ401Tzde7p6tXvvfj3x1PPqHwA+c83joeigO9i5cCF47pTqeVq0cIGuvGK54cUEITIAfFDwymg826znn3tZZ87U29QvH4RFSQNwyrRJWnzJYm3dts0kr9m8g4h1phEYAiouDln1RRbhPciyzIs9xZyhOe9x6lnwRGv47P2Rfqsw2CQs4Py8fCc+6ENZtsf0szBdYpE7EUPXrCOj4fn4PSTI0SYCvyZIeJREBlAJOMwGwZ5hEaM+7Il/soBYiKaenJr9cdhpkS0eshCCGM/npNCjFuy8PhW/U1CQqwnjK5WXl62TJ8/o6JETpqHWdLZN7727UVVVRw2Dp8LBUdPK/5Q8D81eJlsyc9J0+12rDI+FvkuViQrymdNndObkaatwUCKgqgDWoj9izrCjK3XzLdfr4kvnqLGhRvurDujU0ROKDw5p5LAyXXHZYl2zfIl8ySEd3L5ZOz/+SE219RrqG1RyKGk9nHBWgeJpYfmz81Xd2a7dp07qTHeXupJJdQ6hViEFwyEN9kZUWlCkqeMn6tjBA+rt71FWWrrKC8K6ZuE0ledlGIyXnZ6mEYX5ygCewB64tELxjByVjpmoeChXycxs9caSauroUFowKF9mmtoGOvWDH/6NDuw/qoEIMtvO04lDGcHZf/ynv1NOLr2j/hSEwaaOnPMsIeDQC6kcWa6JEyeYPQFzC88884yZdbW3OwUOy4yBeQxBwDGRIT307Kg8/hBILaUKbQZiTHw76Csr7JIv1hkPL4M/t0nsG5QocoxG//nPf1Z/9LWv2kFCMGB4jz6iGyTMMLo+sAwVDgcRhyHWJYcPHbbD1JvfIUhwIHItqJp4fQY+qdg9eAx5fQ5Lkrq0NODtTEM+MBRzhByn98efztyQngt7z0kaUV12dHRZD6S+odpYsPR8PeYUe80NojvJLfQda2rqdejgUXM/hZlFncz1AQ799A9Py+6/Bjbp6UASCYczjCS06rZV+sY3vm4wVldXu7o6W+xze8kyAYR979GfqXKAsHg4R1EkhHLsvXNtuE6cR57osCm+GJM1ZIHc9X/ZvfSWzveQHbU93Rh1ECScHl7YBm6552a/nUqIPeKV1yvzJL5ofXR39VnQpocTjYFSDVkARc4H9nNz04BQI3jyied1+WXL5Pv2d76c/PWvHze1ZqputHyoYvihhgYG7yKWJc+dM8VKbiQZYkNx7d2zT5s2bdWuKqZVnZ0sEjNw7snmwhgUZYWMCs0mpLk9a+Z0q2zaWpvV3eMGR1ngyLK88Pwr2r//sOlNcUGN8lxRrnkL5mjSlEmq2rfPpoS7OtFlMg1cN4CoQX3+ntuNWcOGAwt2HjIO7wWf5nm8G+TZZbPgOcix1TXef1a22QpwsZGnOXr0mD7+eLNBI/ROKOlp9PGc3AyPbTZjxgwLdgQupnrBq7t72ORJC5goY9OXoariMHCzDY4l0pvKwviTjUlGBmwGxMAi4D3ToDP9uvw8+xxkM1xryzSSUU2YUKkxo0eamVfV3gM2s9Ld1a+tW6BbHnR0YrZXgBmG5DloBXgnlogpnJuma67FpC5sBAMUdJHhH4wMyp/0qb93UBkO7VB2hjRp3FhNGDtG0yZP1uLFczVt+hh1drbo5PHTqj5Vrd7ObqNIT5s4VgvmzpA/O6jqHVu1d+d2dbe1K5BIUxpf0ILTwgpmFymeEdah2lq9u2O7qmpaxNVLZDB3k6mhgajCGZmaN2OW5s6Yqe0fb9LRwweN+DCqMFvL50zS+GGFyuIcxwMn4CC3rHCOhlWOVcnI8SoZNV5DGVmKpWeqazCqpo5OCzhpoXT5stL0re/+uT7YuMWgL1MhD2RYpv+5z31W111/pfUy29tbbOOzoRFZ5NDiXgVDNKvTVVpWnLrPGTpwcL9efvllvbvuPRs2pN9Do9rNC/qMMADTzuCfP7CHwxpxpoIpcdckw5hk+iQXTonao/J65BUvg/eacvS8v/rVR/TlL3/ZIDDWMNU/n5dDjvdpjefy4SYjw/7cuXOn3ln7jvWBHHvPQV+sb/Y4fUwqHZJPIDVmcJin4+fQl6P3AmSbl1/i2KJxYD4ICAQCZlki1guj8scUjfVJ8CAJ4fe4D6hTZ2UTqFy/xnPxdUPRHpU/YFk4CdnJE/RDBoxZBYriHn/I4O0F0kL/RdTiXOBaEjxJsq+59mr96Z/+qdk5IDC6bdsmq565XgRq9jp0cc8DiM/EGcD1p3fj9Xm4l5xBJAbefXV9FuA5J9ZKEEPCiLPCM2jzWGeO/OBEZOkregr5QG88Dwk3a8hzGCbQ8cXve/Ais4AIkgInQt6CqZaezlnjs5nAl19arTOn2z8ZcP7mh9+ygNPZ0WtwFb1w3mRxUYGamxtNjI34PWokLLOFGj1qrJqb2rV7Z5WZZg3G4kZtZFECw5p3ecCvUDBdwfSAli1bYgto1MgKTZ0yyQ19tTZb9tTQ2KiFiy4y4clXV7+pAwdq7bVys8NW4t18y02qHFVugWn33j1a/cqrampqMz8G0z/yIRORYYOp0A/dxUT2xUFQZGIc+ggGcrG4kU3NZ+0iukbcYApucwKWLGqomgwtURLu23fcmpPGOAmQYbheCouC0nUoCt2bHtU0e36qNZg9+MAQCwsKM/Xgg180cUEnsxFwfSWfa8buP3BQBw8dUVNzq8nfgKv2dDsWGvgo9GqahiwAFiiquNjzAr2RSQ4O9OqiBdNVVlqk6jN12r//kIJB1GgztWP7bm3Zsl0nT9XIx7AajDxTEnAYszV5ozFNmlKpixYtMCgA+ZXTZ2rU3NRjFSqKz0MROi0SgMHksWVacfkSTZ88SWMqKzR+3EiVjMjTQE+HvT4QHP0fiBRjR1do4tSJpq10pmq3jh06YNVPbihH6b4MJWPQbdMVzCrQgC9dR2prtX7HDu04fkIt/QPqizt4FTy6pKhEyy9doksWLtTWTR9q88cfqQ0Vh3RpxYKZmlRRqmAyps6zdfIN9iszgJbUcI2ZOEUzFlysgsqxigZCGvQF1N4fUWNbm9IhhoQyFEkO6vt/89da//4OhUNBoy7DQMMd8+tf/yOVV5Qa7IV+FdmmYyUFbJCQ+xTOprLAFK7A2IL01Thc33//fauQgYFPnTyj2tpGRYegdDuNO7PpZT38QZBa0iBWJzkDJEx/0xnJOQtlYCUgEVhdbi6FoECVbwey7VefEVdQiL/33nvtM/L+reeY8rBxVT/WIc7qmPVINV9TXWM9VReUHNvTvZYTvSUgUN1Dfjl+4pihAUBt5pSLGVpnj/r6PTIA6zKg/IJcY3bRiLb5l1akqtBjzLYgQbDBYgBIE0anzw+JJG6Hr+dh5Yg/Ibd3Ez7V1TZo69Yd2ld10ODD9ACEBzcWgHTLp1Z6MBbNf1XduOd3mpQEAvdzs2ZP1Ze+9JCRr5qaGrR37w6r0NjrBG4+K5/bBWU3bErQIVDz/1xbzhDXpxo4JyjM7/HvTvuRpBsJoEzXj0YBN+V47JGOnE0EYqjpdp28sQ7HAnT30psf5Hp6lZJHn3Y96KQJkoIoFRblKCeXSjVgPZwNGzbqt48/pWNH0VK7oMIh4Pzm179Va2vnOU8a3iDe8dAVeVDNhkOIzxUYZbmnO6KWpg5F0MVC9sXv4AHowY5O6JTnA35cBKkMcjWyslwTJ4xzpkQF+bboyfh5s1X79uu9dz9QS3O3CouKlZOdb9TMv/27v1FdQ60FiW07tuvxx2lCnbUmFIOq2BuMGVOmW2+9wSocr9HpzLASKSpfyDYJmweacXNLk/2fZyeAZAs3xvDMgJuQXb36VWdc1AuRwOVKzs3T4fBOn8pllDwP1Qs3mhsAlZxFyL+zmVHHJqgSaNl8zlHRNTrfWbdOe/buV1t7p5k9pfq6ds2ZYSJg2rBpPKmKCnzex1kwLxtWapBFdlZQ06aOVk522DbV4cPHFYuBYSe1Z/c+7dy5R51dfUY1N6HONMykCg2WQ/sL/HvsuJFGBkFrjYHR9vZOyyi5Ls2NXUpHcDIhFYSlG69doWuvWKYww40Z6RpRhlp3l7ERTboFeWfso7OzNXbMSI2aPE6K9qvu5DHV1Zwx6nRuVp4y/EEpwcR2QJnZ+TpZ16BNu/fo3c1bte90u4bSJF8woMhgXMH0kDIDGSovLTOH0RPHDpvJFnpqqEVXFuRrdFmRkpFuCzi56T6Vl3F9JmrKtJmaMGOOikeNVTQtqIj8auvrU31zswLYJYcz1TnQox//87/o3XWbzbKcgJOXV6Cvf/3reuCB+yxzQ4KpuvpUyvGQxjtBximjQ3yJxZgsz7OAwz3HlqBqX5UaG86aRtaG9R/o+PF6k/LPzmKyu9co6qEgXvBuQv3TPZLG1OLw5mHq2GYO5g43Y2emZFu8JjgHBRCVCwyIUDpiENJQ99xzj0nDuF6Voxnze8BoQLNAQhyMEFwIIuyZnCzkZhy7jHXtzdvQ63G27IUWbBAA9jTSvEOTNfv8C6utp0KwmTp1solUzpkz086F6monamuahGmQcOJWrWC7QV8Gy2UITTTdOZzZjy4Tdyw32IHICtXVNhocv3PHHvu7UWB83qCj02D7VI//MuCcd3F1ZALuBT3xuGbNnmHzhSAVjY118vliCoczrTfmBkSjFji9ao3PxL9R2XDoe5RpDz70KktzAO7tTSUf3hA7UJ1T8EaIlXsEiYL2AAQCkjKSKzfn59TkM0OZBseGwiFDWUaUjzDSkDfX5FWxBtUPRq34YN6quCTPrFaYw6HvDy363x77tY4fa/pkwPmTP30wiehjd7cTZoOyCUebmRyvJA+FrT1jkACZvgm4RX1K+PwajDPkxMIm4NCb8VnELi7MVygzXS3NUOigsw6qr7fb4LW5c2Zbg3XY8DIThtu3/4C2btmlzk5p4cI5NnhKJnT//feprqFGYQ7U+nr96le/0c4dB019uq9/yPxOssI+mxFC+4eAgzItsAA3hgVPZQAjhAsFjswwGzePi86NpUFMwMG3hoCKHTAuj1Q6ZKftbT3mc0LjnirApqsRV06tUDTHPIaJW7gIJTqKZDhMYzJd1113jcaOG2Mbl01E/4h/3/jBh2pq7rLfAsrhbGCoFkybTYalABPPvGcWKJRznCT5TAQy6JYVIwoVzPCroaFJ27ft0t6qgzp9CkXZRvX0OkjFxgT8UkXFCM2cOd2aejCwGhvqbKNfecUVpiBw7Nhxw3SNPTQwqG1btijSM6CC7ICGF+Xrzltu1PIli9XT3qJopE9ZwXSdOHZImRaAUfhMV1ZOvknOl1cMU/noCmv69LWeVUd7i5WKwUCmAr4MBfxu3gvLZ8Q09xw+qg3bduiD7fvU0utsCeIJMnJHgabCKs4vVGdXm8Gm6JBlASf1DqgkJ6REf0TpcWnyqBzNmjrJxDvHT5ysohGVKiPgYAfNMG5PtxpampUeTFd6KFOZudn60U//xSpsejgo4c6ePdfEYFeuvM6aodBWgZdRfnYzUFm2B4BuYKkRvLNzwqaDx0wSc2Ng8PQv9+8/qF0791gy4FU4WCHQxwlnhhQZQOrm0wccDggOGxIYb1qcw4vmLw8gKS8jdnNnbuDZVboBMznEtnvVqhtsv7EuWaMkbW6urNgOH2RvOHSAGtlfDImyRieMG3+uyez1L8nogdXo+VDpnD5zyoIwvw9sxIwN++TgwSN66aXXtXPHblPXhnq+6rabTdqfhHT//n0WTJFg4bUINqCH9NB6eyK2xi5fukiDQ30mnOuM45zFPQlmQ/1Zq2i47pBhjh09qY72Hkf4YPYG63UUjv9XA44XbFKD1QEYglCaoZPnae682Vq69DKrIDHpY+96LGyut0ct9+6Z53TqjWJ4rDR+lmsDQYrvCTZm+R13IxOeLhpJKwGFRJkzzIPfCG4EIxIn/t0xad0ALecm5y+/CxmE9oOnEM7vE6yAAFEt2b5ttwWcvPyw9ft9PmxPHEuNCqeutvuTAeeRL38u+czTz2lggDkaNNECdhDDAqK8LSjIVm9ftzraOq2/YgsV5lVaSEOxuAYTgykfcyf+yfQyENKEcaNNqBM1WdRNd2zfangew1BLLp2pKVMm28GBb0hTc4uxqg4eOGkzEMOHV5gBEg09dL5uve0W5eTm2qTwhvWbNBCJEXOVn5ejgUibLrkYiX7YXdmWsbHwwCL5N+QluIBkfidOIPlCsx5lhIhBWJSUfb0R688gRkd299RTT2vXrj0mX25U7Myw3RR4604w1EmAW3mZ0q4ybNXvmG9RsGyfM6cjS8QLCGVeriMOksCJ/G5tXYcpVUMrNskUM6FjOpoI72Q52Lgmz55BMztqk82TJo3Tvfd+XldftUyVFYWqrTmtLZu36b33Nmr7jt1GMfdyNhNRpKeWHTLv9+UrlpqUzpatm3T61EkN9PXp+utWqri0xGZ5gPSggkNt375ls/yJuMZgm5vu15JF87Vg1lT1dLSqn4Zna6saa2qVmcHMkU/+9KCKS0eofORIjRk/VsPGjpSSgxoawEyu32RQqGx8yTSrEgj08WRU3ZF+dQ/FTUPtV0+/oM07T9kRDAMwnJGt6GBUkaFeo2JHFbNrO0RwJgrFpCx/QErEVJYpXTxnmmZNmaCRFeUaOXq08suGa9ioMYqhMp1MqrW7Sw0tTQqGM02tADO2f/inn2jt2++pq3PIAv7KlTeamR/BmfkC5iWAP5xqBJAVVtFuo6alI8PfbXuFxjrf79tXZXJNzDahodXSjKfUQcuw6+ubjKFGH8e57JK6fPqAAzzrepbIlETsoKDa57An69+wYYOtea/n6A4crwJC4DZL7e091o+76667DAYjGXNaZay/HLOmxo4YRXOcLyEDAHVxGKII782pcRDxxdqm2jITtWC6BV8Yl7wPqhxmfVjXW7fu1Pbt+4zSX1pWpEsuWWSy/pOnTLBKnn3CYYeVAIPNDDJDtnB9tkz7ucuXLlRzS4N9TgKTGztgDijTKNAo0GcGs4wYUVNdb2w1EkIyMBxjIYN8+oDzn923TwYckm3GNyCWIGWz5LKLLZGB6Yfy88kTEDMupHI7gVQv8HAPSSC8QVaPku5Ya9125nmMXERD+ewuKEEwcLAoXyRHJCScYTy3Cy55xuLjzPGMJTk3QQeQNyIIvf766+fmAT0NPRJ4DPyGDyvXoYPHrRr1p8XV0YkpXIdBnPRwXnzhFdHO/gSk9o0/fiD55BNPq7eXGwNU4LzC582Zo8uXXqqMDL+Z7zQ1NloZ21DPk0aU4Q8pCY3aH7fhNxrZWeGQBZKFCxdoVGW5/L6kzeZgMLZl8yadOX3SgtHNN91om5NJWRZaPJlOqwyHAAAgAElEQVTQ7l37tf79D3Xf/Q/ZHMlPfvITrX1noyZPrdBffO+7Cmdn6emnCDgfqb29zzBdoKR4tEczpk+y+RVUELhwLDrKfxY2Gw/sk3LfuQd22g3goiNBsXv3Xh0+dNRolPRiuGFbt25XTTX9GETtnBGVQWop5V1UvAjOoXDYWF/eUBwQBgHPDZ45PbaRoyp02WWXWvZ7+sxJ7d69yywMjF2YEteEaEGvArqs02NGgsZh7mh+8bAZf1/SWE3Melx51RVatvQSDSvL0dEjB7UNjHrfQXV0ohiba2wr4LGevl4jCmBit3TZEl1//TXq6+/WBx9sUEN9nZrrz+qiBRdp9JgxRixoa3MUcGaljh46qKtXLFdxXra6Wxo1d/okTZ84Rs311epsaVYjSrR4ocfT1Nndr8hQXPklZRo1dpzGTZqoMRNGyx/0WVCxBrVFZ1ReybhgJwUUzM2wyjeelqmqIydMvXnLjn0aP2GaZs2crzGV47R963atf/89O6CjsGAy0tQzMGhZYyIaUBp9lYEejS7L15L5MzVl7CiNrhyhcePHm3BnaWWlIO33x2Jq6epQU3ursnLCprV2pq5BP/y7/6e9ew4ZU3P4sGG6++57zF+pvHy4NaXpswB/UC0QZAiW9BPIJpM+Bor7Tcod23QqHA5mEhyM+Mimjx87qQ0bPtKHH3ysmuoGqwZRGzivFv0pA44PZQw0spwFAb0NoBsOA8gsHBC49BIcMABzPRtnF8C6hhnODAXJ5vTpznaa3oKrlJzCgA0hxmN65521evfddVadMFMCLMtz1VbXpmDlTJvh4XU5FPl/9iCwPKw9elqQB9gHJGDsy/ffB2rEoTZLc+fN0uTJE2wMYuy4UWZmRy/ppZdecooEsaQFnL5eiDWyZvUlly7SF+67S3X1Z7RmzRojObBPSQqRIELOpqWl3YR+gXsbG5pT5neuZjY15gHEUz8tpJa6b24GOvX4ZMCx+b+4m8ch6Fx73VV68MEH7KyqqTmtrVs2GSTr9du8wUvWj+cTxH3k/hJ4SCg8s0enjMLz5thrM75hStVB2hj5dg28xJh7yrUhgHV39ViSAiOW8w7UhmtBoOI1OAcJKpyTL7zwgtmk8P649/we/4dqguvnd9jeRrzz+PFDdi8IOEeOHE3pXv67gOOx1Dra8YhHpyfLAs+9n79HX/nql3TgwF7t2bvTFIFha23atEW7dlalfLcz5EvDogCWGoKAQcsKZ8+ZqexwSJ0dbRpWVmqMk2NHDxsff9LESbrzzjuNSkzGfuLUUVvgR44c14b1H+pLj3xVo0ePtYCzbt06Lbp4of7ie3+hhsaz+tnPHtWHH2w2q16alcyEoNg8eXKlBRwwdJrtmFyBHbP4wZz5HrkRcGRmZYzzn/LsIat/Z+06bd++06ocGEUMiFmZGSADGtKQsYB8phvlcdL5fRPMC2VaSWsKwcmkUUphUMHYs8FXnxxdNj/H+kL8v+lLDSSVk42umU+9/Y7bjoc5r2nQHbL3KY0nB9klnEV2jIyEg5FKcqJBamlpCaN+2vxSMGQwIZADTLtdu3erFyqypKXLLtLKlddapbVt21bLOOtqaoQjK/M/06fPMBkWpPWxS6ivrdHXvvKIBno6VXviiC5fOF8zJ401XbTWhjp1NrWqIFwgXzKg9s4edfdGlJGVrdzCQpUMK1PJ8FLNmjdTybSkzSEBvfKZnL1ywGwfYokh9Ub6VVZeqb6huF55c62OnqjW/AWX6OKLL9ewijF6+7U1euO115SXizOhX/UNNdqy7WMN9A0oPuBXcogDNKoxw4t16UXzNHXSeE2ZNFFz5s1Va2eHSsrL1Y9/yuCAWhhe62xXbkG+cgoKdPTkaX37u9/TyRMNpjQAXPnQgw9bDxGqM06OqOHSt3CzUiG7RwwP9qegLGRtRo8eqdlzZtk94oBlnVAJHDlyTK+veUOvv/6WiXc6dXI3Ssvmxb/l0x94TgPQ1k7Qk5cZsj7dihUrtHjxYv3iF7+wyoy+B0uSw8urAqz6ZV4unGF+PzfffHMKFoTVhIwSUvoBWwvrN7xvHlmePQdr3mwB0kNmOU0lD6y9dOnlKfmVfGv+9/VjsbxbL774orZt26sRIwpN2R2JmzfffEdvvfmeiVkuXDTfbBKAyebPn2OkAQLcxo0brapElRgoraW53RiCFeWjdOVVy7XyhhVqaKwxCronbEk1RGJz4MAho0OHMrM1OAAENWBq6dh1YOJncPMfwlLz/SeJAtDyJ5xXkw7STlWxN950rb797W+ZcO/Bg/u0d+8ucwy2QNDTbb1T+iODA053kYrDhj5jUdunoDVUzwxoA3+ROBOEuBe4mXpJEZWkU4TItOcmYDiGG8PqrsfNtcCbhyrHG04neE2fPt363vzMq6++ZveP9Tx69Bg7o6CgI9WDTE5bC15FSXV1t2rfgd06fea4IV51tfVivrOhDj+cUj355HO6/LLl8v3Znz2YfPrp59SfkhChcY2kNVzxuz5zu6k59/Z2mdMci/DQwSN69dXXdewIUiw0tyEUkAUNGb1v3vzZGj9+rNraWnTyxHGjJZNdwdtvbOxUfm5Yl1yyRFddeY2mz5imgYFeG7AjiuL9vvyKK6wZ+Y//75+sh/SjH/9Ys2bPUX3DWT366C/0xutrFYk4+C6eSBhLjEztmmuudjpBDEnKZ6U/Fw6CQWlJcWri+ZjRMVkAKDIT8YE86uvONxWxumY2gIyK/gGayjzcnD5VhhNbjFslwwbGxz5or3lOK+0Cq/nMlAgfTpc2SMZEc6phw3P2Y0bnJUems8WrpIT0Uv8TADJK9WKoehiypaFXWlKgu+9epcqKYalJb5rXBVblcSDAOHr99TXaW8U8j3TppdN0xx2324Jjtujw0UOqb26wQbAbrl+ppZcts6HeDes36JXVq7Xq1lt026pbtH/PLlUfO6yZE8aoID1NLdWndayqStnpQQ0rLld0MGZ21hi9QSIJZWcrA8sAv1Q5qlIVoyot+FARcuDF4kAIMQWCYXX2DimQGVZeQZ6CWWGD1wgKadgOlJQpt6DItPuA/opzspXuT+rozm3asO5t1Rw9rrAvQ8cPn9Dh0y3Kz0vXwkuWaPK06Zo2Y6ZmL16kBO6bmel0+k1otbq+QU1t7QpR+VSUa3vVPn3/r/9ax47VKRTyWXb3xS8+aHR2iB4cuPRuzpypsQySQMGBhXq3B3UCj7BBx08YZ1UBDCMa8iQ7/A6H7e9+9zudOHHKyfRk+FNsR+ANd/D9Vw/iCYeBKfMatdbNmHGQkOk6eusnM3QOImARAt6mTZvsEPIOHK9h77JjV+0QdHA6veWWmw1K4/9OnXZoAJk5CeOGDet18tQJ+9nGxgYzbGTkh/0Ps7W4uEALF16kG29cqfKKEWZCdtFFC9TW3mLzOnytXbvWXg/n1NtW3aaf/vRnevaZFy3gkKkXlxTq61//mpYvX2rvA5dhbO3dAQ413WXnIBPIqqy84Rqtuu16NTXXa/Xq1XbOAEfzM/QmUOres7vKnIRJJIHPSSqQ0+H5sOTAQ+c/C/ieSgODn5YepWjBHtzF/QLRoD9j788svl0Iu/DBPQNWJGhwTt266iZ94xtfs6r0rbffsFkcgjgBxaS4DLJ3aiIwEPm7J0XEnjelZ/p2/RE3K5NqAFHR8HusVfYYkBiQGQ/WqbOZdkO3VLwGq6WHVFqCoCjKK06BBUYvKBWQJ2vm5Zd/Z9JAVEtz58y3ewVch+tt+YgRpjbS09Op6tpTqq07o9q603bWtrV36KMPt6imukUjhlfqxz/5mVma+77//S8nn3jiabW14g/umtfFRcX68pcfMVHMRHLQLkprW5NRjIGeXl/zptauXafDB48qKxQydhq9hcrKMl2+9BJNnDTesGya42RxlMTMiXCwt7ZgLZtunvDAakuWLFJJSZHWr3/fFtfI0SPtA3FYUvJ9+zt/rkmTp6qmtl6/+NdfCrO4rq4+O5g5uLKzAxo2vFSf//y9mjxpskVg2BNAA5UVFSbIaPIxbS2qrj5tBwIXFxsFbsKWLdsMUtu7d5/a27rl83OTUUGOo0d9Lv8xQM2CDQqjTu7DglCaCzrW44kyy+RIBbYQELRE7NMfSC0MF3CcpHvS1ugg8wcw2VML28Nq7f9Tdbrnq+6WszPUYm5oxPBS3XffZzRn9nR7P2TifDY+I8lBG5peBw9ahgIj6HOf+5yuv36lcfIpvQdiQ3rvo/e06eNNWnH5cn32rruVHcrWk088ZRDInXfdodtvX6WDVXt0/ECVRhYXKjM6qI6aGtUfP6bC7FwV55epvzeiru5uDUaHTG4+KzdbadA34zENGzFcEyZPUnFZiSk0p5vAIkEHOr1faRn5SksPKb8gR2n5OVJs0LxqEoE0ZecXKBDKsms62NunMN5GmelK1JzS9o3v68iePfIPxDQYienw6RrVt3Qqp7RcI8dPVMWYsaocPUrjJ6A9VWSeS30DA+rqi9hXwp+mrMIiVTef1bf/4i+0d+8B25yjx4zQZz5zl9HsaXDzaG9j7qrfqMyQKpjoJuDwINGiguZwR4OMNUCjlcOIgUg2OQc1FeX69evtTzxxOLg5qP+jR+cnQ885aRoTZnRsSf4kyzTiS1ePXUvPyRX4iwdMI08A03SzsFy+QMjTDswUm2vS5In6oz/6qknzeHAwIwQ0tZ1nE/u3wazhIQW9+uqrtl97uoHMM506Q3GB9QivvvpKIwMB7eF4ifQMxmtUR6+99pqtuwcffEg3rLzRhE03bthkgpYcwDTAUX2fN3+uQZNvv/22nQk2X8cweLc7OFm/kHyuvGqZ7vn87XbIvfnmW4ZG5ObkW4ABSqo+U6v3399g1R0K0WbxjRlhKuCQnHozTN5e8wKN7TV73fMKJZ5+HNfd9alCdpifDzT//m7yrAk7H0hSs7JCWnHFUvPIoSLc9PGHzo6cYdc0rOodqcPriVmQSykY8HoeBZ1EgcBBwDER3QSv4ejxIDhUO9x7/t0beOc84X175AKT40mg5g96QqWcMBSGvveMGdOsegIVWrv2HUNKIDIxg1lSMkz5eU7turioSJkZASsajp04rKPHD+vs2ToLsF3dvXp33QadOF6n4cNcwLn11pvk+5sffi357DPPq7GhVYMDbj6Ash+c9cGHHtCCBXPU1d2mzq52G+TCbRLV1eefe8mYCMjXD/QPGOuDIcRly5do0uTxKYkJlH19xvg6ceKkYahMwTMMh4YPTcVbblppEMCHH35guOay5ctSjn5pdohR3Ywor9CZ6lr95jdPaPUrrxnVlCrANf+kyVNG6Stf+YqmTJ5qWlFoghHxs7OyrJzj5hIAkWBx3jVt2re/yuT/Kdlhs7S1I1MOQSDo1KijzqoB+rzjnjkVVFg90Bu9nNK0vhh2sswTjxynpGyb2+Z3nKQ/AciJZiaUiLkskoATp6XBs5uYZ8p/hkV0gaQGG4OfPydMah48fhUX5emSSxfommtW2MHg1HQzrI9Ehs2hx6KEfUavCqgICZuamlqbIyosKVL12Wr97ncvmzjnkksuEx94w/qNdnCyMS69ZJGOHT6gQ3t2Kgdcv6NV3fX1aq2pVll+oUaUViiCGnJfn3xpfuUV5Cuck63BWFTdfb2aPHWaps6YrsKSYkWGBhTA+jcryz5ffz/6aJnWz8jOypQvO+QCTneXhij5w1nmgZMRzFR/b4+ifb0qzspUMtKjfdu3qGr7dvliCKDmqLqxRbsOHtXZzl75g2GrYLJysjV37ixdfc2VmjxlslGp27t6LOD40oPKLytTS2+3BRysHRiaLS3NMTiKfgQBh80P5IBSNVAl+6MjJZLIpqTaYHMz3Euv0GMPMXfF3zNTQ8hU/OvW/V5PPfWUBZ3eXhrzjv353z1YMyRM3H8OCQ4hejQMYOK3s3XLVkv2zGk36BwrPSl9vveCDN8bYSD1gp77JzAg9xmEgIORA5jXaGltVn19rQUBPLBQEIE+TyXy2GO/sKqtqalLJPiJBNTpHN1992eMkel5YlVUkj2nnxOiJVCRgT/88Jd05ZVX6V/++eeqPtOgqVM54HKsF7Fs+VJDSMiSCWoHDpAIMEzOXBGVimuoowxCA/7SJfN19Nghm/tgD8I0tZ+LJyzJgg7NeYHBIw8+GxvPmQo6SNG7NhfuP6/Z7u1Lz5CNv5NQoKLPNfT+36vCPnkvXcAhoBBsxo4drRtuvE7XX3+dzdB8tOkDdXS0plSmPykaaq+P7QMD9QQeeofBDFMQcDqNru8Dld+jSFPJcn1NwQQCVSLhzsHsbPs3ft5TtbffGYqbNxDtEO4rPcuLFi6weT/WAsGLtgbnBfTpyopRKiwsUfmISmt78NpdHZjBDen4ySMWcLq62myYvrWtQ6tfeV2NDR0qKy23gHPbbbfI950/vz/51ltrdbah3bIAhgYhBYwfN1ZXXrVCt9xyg1E3mYrlonNhd+zYrS2bt5v8OnCH6USl+zVqVIVRGmFkMW1Kpk3UZYgSZQICDewS+kS52Xn2fMsuv9Q+LFTM6667VresusWVuGlp6mxrU1dPj1n51tY16IXnX9LLL79ibCqnZ+SE9qdPH6evfOWrmjB+ggUcmBgcBhz2YJ5G8R5y9tBgtkeOHtLq1a8YswXc13l+xzQQYUM6HxmCTQ+6ROZ5biCaBRwLOl5O47zJlJ7u7H1dwHFLjz4SESaDgTuzdHaTvRxgWPO6jMp3LuB4sIi30L3DwawB0uDwn7e/9ixuCwtyNX/+dF17HUoBSF10npMHgYLtYbgN9Q36YONHuvKqqzVz5iw1NbWY3QCwV3+8T2t/v1abP/pYA70RUxcgc8H7HIhk9KgKNdSc1rEDVQpAbW9qVDdkgzNnlB/KUklBqVkZ8Ik4XPMLC5URyrS+THtXl0qHD9OYCRNUUFxkFQ/EBIIOWTnVdGFemQU5N87F9HS3Oro6NZRIKj2UpcrR4xTKyrYeYk9nh2mmxfq7dXT/Hh3Zf8AKTlQnWrr6dKaxRTVn23S2vUfdxDJJi+ZM0iNfekhLly9Vd0+v6s42W8AJ5eRr+KhR2nlwn/72H/7e+i7cEyj9wLFg4E7s0LESsTImqyPoQIkG0mL9klnSIGe9eRmwyyzDyspGxt9jIA1Ypv/EE7+1CqGjI6Jg0Kehwf++Ye0sfR0RhsyeWS6qACAz+hYfffiR0ecvrFi8Q5A9gleKpzxwoZ6aKSL7knb4ff/739PsObN1trHBmGlANuyX5uYmCwT/H3vvASZ5ftZ3vtWVujpPnp3ZHGbzLqsAyjLG0iJkkMAkYR+IcIclDoxlA76zfTw+Y+64B+mQbExGyZLMYRvOICzBClBarVZaNq82553YM527qive8/m+v7fq1zUdZme0Moe29pnt7qr6p1944/f9vkDxgeazl1Cw7J3//J//k91779M2MUZjsLrtmJm2f/oz71L3UHo5Qbv08m98qVpvUBBNSJ3npoIe4/DlL/9Ge9/7flWI0xtvuEksBCg3B/qcL6Pjti9+QeEf9idzwPOjePibwkbOf8WhC+2ee++0L3/pDoepV6oKF+PVPPH4UzIOAMLQ2tnbGlT6CsfH6fTxjz2YhysxKpxpuauQ6am5U66w+j6qh/2GFU6gROl9c9VVh8Q8Tlib6+Lh3Hkn/IdugDqazGuIInQX7b4jFB/1OII70/V22hny+R6gCcYXpYKiwWBizvN2B94uOxV1Vsi/oXBA9VXssstBn71UxhPeDVEmgB6EKvFwpqd22OTktF1+2SG77DJkbcmWVKvZtqPHn7MTJ51LDdTaw488Zh/+0MdUN7l3z3n27ve8Ty0+Cu9451t7n/nM54U2mDvVVj5meXnNRqtlO/+Cg7IQwVVDsulNycyOHZ1NfFKrqr0REWe1rITfa17zKoUxTpyAJO4xJSxJlj/99HGx8U6MU4zkFa54R9MT44r18qAUSF5y6SXqEogSYtAef+IJ1YhAsf8nf/Lf7GMf+z177LFnnAIc76NgdsMNV9i7/vG77NprrpXlwxoaH5uQYCfcgaJZWV5S3gZFSA3KLX/2p6LnYEORw3ju2aO2SEOwOu4p1CNlCU0alnENhJG6fKbcDfsVyLRPprMvk+jDcMqXXkU5JafecK46lJZ7Qfyfv1z9eP/58GLC6oq/PYZP7N+pJXDn9+zZYRddtNde9/pXySLhGcuwU1fgW2JORu3AeQfVdO72L92hboP795NT8/qjWayr8aI98dTj9vm//Kw99/S8nbd33N70rd+qToVTkxN24QUHbGn+pD396INWajZs+ehhWzx82J5+8EErgfkv4aF4A6dSpWoTU5NWHRuzFqipRkPQ430HDtjM7t02Oj5uxXLJGs2WdXrwSwFQGRcZZ4lR6DRtaXFe91mtEZrbYYeuud6KlaqtNmAkXjZrN+zU7FF74pGv2OzRo7YM1VG7YKutni012rbU7NrCct2eO3pUzBIXXXjQfuKd/1DGzFqrZU8+c8Tml1etOj5lu87bb3/8qT+1X/vNX7ennn5apIvBAxaIHcad9UDsmo125ZVXi1kblKLyAGOUEgzmjT3CJvdQ2IhqWLBmEdhf+MKt9uEPf1iGTr0OnBko/MCA2cjTYVwRMlIW3Z48cKiUiA6wH6CkV3vmFEqLc6ideAoHhcES34lW06zll770JvvFX/wFe+3rXiOLVmhT4OIFqs8XFWbhp9Pc0HxuTdEIwl2f//ztNmLjolJi/9O/av/+PXb02HP2ute92t7y1m+3J598XMbkM88+LYVz770P2zvf+aMC+fy7f/trduiK6+zaa6+XwIOE1nu2nG8Li3PqCoqHrjyTwcrsgpKwJpGEa6+72q659nK786471Daa8SF8j0VOOI1QEAKS8GeUM5Db4dgw8PJIQt+QTCzb/B2hKq6LAccLFCeGCEI/Wp5s5eFEJ1gKVcnhvP3tPyTmEUoTvnj7572zVNcJSEGL8RPFwLMHAk1Ao5SHCUQZ65L2EMgf5phzYECjpAmlkccJxungPwuWFQwkujtPTu60BtxyBVOY9uJLLpLxirfEsawhxk6ApjKFnTW7+qpr7YorDkmGAbCFIXpxec4KRSI1TVteWbIv33GnfeD9/0FgnF0799ovv/u9amJYeOf//Nbep275CztxfMHm5xDUUP+TYCupgx3xb+K2zx1+VnU4HjP0n9gG0NcweOQOcKFf//rXCgp8zz132ec+91lZ03yfZGl0bCbRhKVBMvyCgwfsrW95i337d/xdFUbu2rMzufEnrTY2as88+6ySfFTCf+5zn1eNzP33P9p3h7FRbrzxkP2Tf/JP7Zte/k3K+6gRkdGEqC4rlawHm56Wy9XRkjY/NSiQaQKX/sAHPmC3fv5u1QgR3l1rMpDeUrlAkgbvJMGcQdbx8NDDELZCaBKlYFKYTG8f7KExIdmo1xEQIHEXJe9GlhHdFEPhJAsnFEwUaLEh8Nq8JQHUOhW/jhR9zaZn6Dd0vRLcYruegLTRWwDj+oPuuf76G8UthidLzgqqdnjj5hbnbd+Fe2ylvmzPPX3KyK2/+pteZm+6+Wa78Ybr5XFgRHSbdXvuyUetu7xo8889a/XZE/bUgw9ar7FmOyamBcBBmLUp7KzVbGJq2qoT49LIIMF27d1rO/futZlduxQeW2bjwASxY4fNLy2oAn+sXLQRWhQ36vKY6LU+sXM37J0qJIKvDz+KyuzZE0dEGNqur1l9vm7Vyrh1S1VbrLfMyjWbmtllzx05Yrfd9gX78z/7pP3QD/4DoS537tpjjz75tB07OW+l0XGrTk7Y737kQ/b7/+U/2exJwCJmBw/uULgKIcGmZB6wpvfs2WeXXXqFwj/AnVWcW/c+JtGDRHUOLS88hkUDQQnqDeUPgeUHP/hBe//732/PPksDq8E+2iqkhkIjb8oLgR/cVqxrNe3z1dYPCw23KhBDNWHcLHbXT4KXCaPstx/50berBgfvyav1Ee5rImXE6wClBgMBkGbCQ3f81R3q2HnP3V+xz376DqG/kAa7ds2ojcNNL7nevuXvfLNgzoTjyGHBqP7xj3/cbr/9XnvHO35I5JUfeP+H7dve9FY7dOgqQYPJEYM0vejiC+WtwzKA8GSMg6oGI4oQJzm1iy66wG648Rq7++477amnnpYljoUPwAPv5uGHn9ae9oS+57+CYma77FnkcvJcarBKK/+RUKrB/r6ZwpGULBAOB4x1kYBYeDg833/5g99XugIS4qhxCeOC52b/hufM2pKx2uulXkOjktE0dooGcs6K76EwIksoSBQQ52Hd8FkwrLB+Lrn4Mjv//IvVAh35WB2FEdyZuwm5k/vDi+d5QWbiJCDvrrv2ervssstF2ExBf3112ZZXF2x0DBQv9Tin7Au33W4f/MBH7OiRBZuZ3iWF84M/+Pet8K5/+n1qMT0/1xDqBOEGhTpalJuojVW1kJaWIZesK+63utoSpE49wWXpk/fp2M5dM0o4IfxgEPjKVx4SH5b63MAGr3qBghQansjunbvtx3/sf7SrrrxS1g1xYjQsRIh4Rljty6vLVm80xANGnP23f/t3VCcji5p6gfKIkrXveMc77eUv+0bbv2+/JobB7YhltqrGcIIVd4EakzuAALRptdGKqOTf8573CFEBOq7eaNr8AjXpcMrVHNGSFA7WH4KSZ4bCgUWyc2anxsE3Ae4qY+KEeAqdKfcC7j/I8tyFl9uuLCZ1Km7h5C+BC5K7z5yEVcMzizx0ZdmqlaK95GUIwINK1KKwdVyvp0X3hS/cpqJWaMFvfuObxCf1/t/9oB09NqswCzUk3XIX1n/ti0sv2mff9Za32iu+8eXycKmTOXhwnxULHXvmsYft1HPP2NHHHrXO0qLNHzls5a7Z/p171MYBiPAa7jtezvS01SYnrVCp2N7zzrPzzr/QdkNXPzVlJYrtaFPb6VplfNRGxssix6wR4Uisvb8AACAASURBVMFKpwU4VCb0wMGLQOF0zZbpOEmvlama6mIW5met22jZRGHMRsvjVhydsHqrZy0r2tSuvba2smz33nO3/dqvvs927Zixl9HC+tLLrdHu2ki5ZqXahJ1aXrZffu977C8/e5vWaKVqdumlB+36669LG9sVvfcTQRheJLALRg1rBUQU1nJQqsSGxqAh9s76pd6Ean0ELsrmox/9iBdMFou2uMh63PoVvWOYU4SPd62F2bemPIR41KR0fE0NGyy8l/d5iXWGcFJh985JQbrf8Y53KIQaSXRCWvK7eyCfDis/eNlll0oZ3X333QKi3HXX/fYXn/qiwmLkNSvVor3mNa+0H/nRH1RpBB4j+dKHH3lQCosc1qc/fav9+I//iMJTf/iHf2x/+2/dbJdffkghHKIRwIW9gy2eylOp9bKvf3l41ZoKogFuYMEfuvIy7WHkBR4tiCoKbSkCffzxJxWtkbqRwTg81p4nGVbSoWwYu6iBiX0VhmTexsDPunFIjfECyYbRDtPH3/6W1wsBibH7Z7d8wqZnxsXYjUcSuRi8EUABzgbtRZnqVVP0PE/0qQEAUSNfOTqmvF1A1Z3rcbnf8gBZgCem/FXK5aGMKNykiBlmGYwLoeTUuNLDcJyXol8abqLcAHPR7oB2BhdecJGtLC9bc61hXbopN5asWGb9dVXoeusXvmi/8eu/Y888PSsgxy+/+3329rf/D65wPvyh35OyIaEOaoFumjykyOHaHbviigu9QKwOYm1Z9BARCwWlw2RCDslrZmZcG436AqwqoHzz8249Ehf3GoYVhXv27dlnf++t32nXXH21FA5oswsuvMDm5k8qhkt3u/paXcIMT4OF/mu/9uv26U9/RkKcAVxtrIhJ+W1v+wF76UteqoEAocO1VCdAb59ySQiuUydn1YMC7i8sNxb2nX/1ZfvIRz5id991r4TOs88dtaNH5zQWyrGIA8MZBVA28apWqTiv2v69+4Si4pmoR0D5sDCYIMZEobCEDir0BhBWYeJBXQHvVo0N4Uo/f65ssKoUv02Ei/wdAo44+VXXgMLaofj67j27+m43G/BPPv7fbGmpoQK81732b8kS/eQnbrGZmZ1CXtVbdSuOovA6NjVWsxuuvdZ+8Af+vl179VWivcG5u+66q6w00rVHHrjXnnr4QXvy/vusCG/c0pJN18atQn+VVscaLFQUTrVmtYlJK1bKhh67+c1/1y694gob27vf8euYnCwG4MCFjtlUWQSf0npUw87N28rJOVteXLZGq2P7zr9YlDTz9br1yiO298BeG5sYlUXVXK7bztpu66y2rUjnwdFxa2JtF4pqjkd8+cnHHrbf+o1ft3vuusvOv+BCu+Gml9vLXvFqK9cm7I577rXf/fAH7IEHH7dKBbLVSdWCwE7hxby9tA9oRzEpyh+gpoQX9u07TwrIeaggrcRrL8qzQVh6iAi+qv1K2gLH/9SnbrFPfOITymlgPZJbeOjBJ7fUOCIIHYMHy+uvMO7C2wXx5ethEFJjreUhtOh/4xyAqfmaQs277OD555kVWgp///RP/7TatGMssV8QeORyUDYoIdY6oCEEEt4NBaUf/+NP2onjy2oqB/Bntb5sV111uf3oj71d+ZV9+3YLbPTQQ18x2nV88pOfsI9//FNCVhISvOWWv7Bv/ltvtCsuv0phO0BDhLjZl46MO9KHfge1FJ4OSh6liwIk90P+DY8AEMXdd92d+uA0xFCA4nGQgDNNu2J2r0coU9HbrM/j5DkccmUIa4T2HCGghO5jDtiX0R9mM4UjyqHUepq8GOwj3Dd7Eh69qWnAKBRpwm/oSf24n0CroWxD8YVn5S0HRlTGgOLwNhDP9MNyoSy5dzyUCPMiM4mUOP0ROXnyP8Dz13R9YPwORpjQGsE7IifGOicqQv3UK1/5Ksmb+VPI0qaNj43aWmvVOt2mKIpIEnzu81+wd//ye+2Zp2HcQOG81374h3/QCv/kZ97Wo1fBaoKjQx0BtxIIBIWhpBShvAb1RMUrigdN6EgtLGGRZRISSpMZ08eYEGrjOMISWP2EnrBQBCus1mxmcsre/G3fZm94w7fIKoKMECXGJlO1bZ0kVEWhGGK6eDi0KVACkXAGXV3aTXk33/iNrxANCovy9a97ndq6Eoagah4AAcWBX/7yl+z+++9VAu+N3/Yme+CuOzWouOBAo794+5ft2WcPqwASor/Uht69HJBl6eGo5cGuhOQUNBoWO/ksCR7RoxeUGFc4g7oTiE2TaBlJOR0psW1gSsNwzdyKBaZdGyuq9olCWk9yr8nac7bre21lOfOcdAOKvHqIgTuqCCMnrrLXv+Y19qM/9EN28UUXitGbnNehqy6zqYlRe/C+e+zLt37W6qdOWYGxp+AMnrcTJ2XpNCArJZ9Vqli5WrXpXbts55499s1veKNNTM/YGIguWGnpwd5qWXV01EYnaza3Sj/3htVoJ9Fcs/rJU7a2tGyN5Yaac11x3Y1Wm56x5siIrbQaNrVr2vZceMCs17QTR47ZWGHMxkanrFCbMBsBzQchZcE6rabanK8snLInHnvEPveZz9of/8l/s2Ozc/byV77GapM77Ja//LSdnD+lNg105ty3b8q+9U1vVOgIixyP1tE9ddH9eD94mhNWVKvGPwyvyNEpG5fIa1EMjvw5qDWh2gSFN45pFZBE/9CH/oP92Z/+pQShqt7FBea/h4Jh36FQWMfBAeiW8AAmDeye9/jcY+4U+vbkofOeYv9qKe1tC2Qo7d8vdoQnnnxYdXDf8z3fY9/1Xd8lRRutoBF4K6srKm9AgVKjxLlB2vHvqSePqt074J1LL7nY/t53f6fyt9TjXXf9NbZ37y575pmn7PCR56S4gNrDwkD+hiLro0eO2xvf+GYZoSg5mNBJWBNaY5xIWEdoGY8GpUPfJhSOWojv26txoZ03yoZ1Tx8pBCTjh5xBUJ46Oae24B56csQbe1J7oAeDt9fIxbVcsXtehFAjAhpj90tf+lK/BQMhZCIPTlbq+eQ8tKn3CAEzn7WqoiJ4gdMzE1I4/Nu1e8ZGiqDuoNmiBxH9ZByFh0KLpD9Kg1wO/1As0P24Qhm16ckZ27VzjxQKn0XuMVCNkW/Co+EzFCf3HLkhetoEwhYDRv2TAA7t3iOUJdeiXTRFpTfddJPKBahvZF0DhJo7ecp63Y5VoOeCZ7PYE7PCLZ/6C/ud3/6gPfzQ07Z7136BBr7/+7/HCj/zs/+g96EPfcRWV3pSCNajDsVvCOEF8yeCJ6wrhBUEh8BDlawCNZRYotlg7sJ7uwJ+Z7I88elwRAYPZcGAUKNSGSnZ93z3d9ub3/wmu+kl32A7ds4osc/nLFKoXcYnJqw6WpMQ/a3f+m0RbCqRBXljry3am6uuvFrtgYnfwsL7fd/3/fa93/3dKmZiUTIoFLA9+ujDdsstf6rE6D/4+z9g5eKIzc8tiEWVwrxbv3CbFA+U8uSfHDDgCf5QOF6hTdisYKPQuIt8070UR5pUlHeIv/ESlfSNupoUAnFVvg1KKX0eaJgImfhP4sMtu/yKS6VwKD7kfVoaUEgLFH1xwetFfFdoFvv0OcKWFVrSnHh0L7nhBvvO7/gOu+DgQdUHMHb7D4DWmrJTx4/aEw89aLPPPmvHoLTpdOzQJZfayeOztrS4KIWDoiHZz8+xyUnlcnrMe7GkMNrc4pLNLy5ar1CwqekZm5qZtOmZmnXbDau0WzZBh0c2OtXWXfpqVO3qG2+yIsV8raaYAqZ3z9j5Fx80K/Zk1Vq3ZNVRgAqTZiCQCiWHZICCa63Zseeetlqloo30X/7gD+13P/QROzq7YqMTY3ZqAbcehKU3ybriiovs5pvfqNAw4Rzi7FjirDUnLDxglTJdYSfs0ksvkwLCkEKoaS5TO2Zf+wg3D3+wL7wnyaoEeMzRhz/0Efuj//oJgVWC2TnYeBE4hJ2gEEFIPPLII85gvgL0vaqiUoTCo488qtqWINrlPlAsAG74F7m8hcUFKSDec/r+UZG4QkXSaKzYzTffbG9+85tTXnLMLr300nTvRaGy8HJgDiaZjLL5oz/6I1tahDDIiymBV7/znf/QbrjxWltaojnapO3Zu0v8hcCrQXVRU8M/Ci5pP4Kn/a03/13vMSTetgk7dOUV4nNDOXMs12M/eVIdst4J/RSJbq+n76EQGRe8HsYK70xeH6HelbqEJmg1V9Ksf+YKGRZYUQ9FDsPGUTiwNTBe8MExB9GPhvFmPEEB+stDagH88f1J+5QZ5aLpBEs+/PwLzlOIFZm5sHhKCgfABR5vACS4D66DgggGabxkjzoxVq6QkKlLCyu2Z7e3NXDP2mltInzGWKCEOZ41g1Jj33C8s+sXtbYBIIQzQNsIxi6UEgoHAwlKIyifQLBS0N+o18W+cnL2RD+kNjExKtDSn93y5/bvf/U37ZGHj6iuE1i0QAM//Y/f1vvQBz+mkJqKFXu46B4vVpvZFrA5umd6m1xZAlI2zpZL0yTQLrG5osWrYpxp4HJIL4KZAdPGGCnaJRdcYN/11rfa33kDtQ9X2fQOOmBSHbtkDz70FVtZXVXLgvGJSbv//gfsox/9mEJqKC0Ujlh/oVKn4JMFd2rOpqdm7I1veIMG54rUR0b31WwI3v3+9/+umKOppH/JjTfpPhEihL/oUfOXf/kZkWGCcgGWTVSNcFrfu1GsHDCA2UjqA4TVpfyOQh4kz2gl7H3gQ+FE9U4oj34jrIFK2PC3/HvrPRwTrRAWJa4/zA0sUNCBJFxPzp5SvcdA4STa6MTXpu0Gwyt2RrNt+3fvtuuvvspmREdfEHFqvQnx4JgVR3pWaLVsdW7OnnzoIRtptu2aQ1fa7PFZW15aElUIND9j4xMKpxWTV/r4U09Zo9W2haUVwaRX68BuK5rTXTMzNj1WtVGITrttO3/3TrvqwgtsHKRdsWx79u636256mbULRTuFuw9Z4cyEHbzwoI3WSja/smSzy6tWHpu0ytikFWRiAUMnI9+2bqtps0efs/HaqGj0H3joYfvgR/6jfQpU5qklix5cJG0R+Cjs17z2VfKuQTLC9YdwYHOibA4eOF+5G3I4KBu8nr4uT+FTZ/kFSu0JXkK37A2MHbwMlBFKCCH+h3/wX+0P/+BP7MiR44lFwAUpL47DoqRZF0KVsO9nP/tZrXsE82tf+1q7/PIrJMCfevLpVMlO6HhFYTYsUAQPAgaEGbQpWOQOla86vQ2oQNBFhZ694hWvUP0RYRQEXYQCWW8ILDUBnJ5SnuSjH/2o3XrrbR65GJ1U0hl2gR/+4R8SJ9rRo4dFuX/FocukNPiH4KOmhvYfcLcdOnSJfcONLxHUHK+RfCHnp8kgoTVC6tHt0mlXqI9zRcH3AQ1wX3fc8WXJE+/ZMiaD1mG+IE1LidZnQR5EFHw6xHgdv0dmk7kBGMhLhDHnRhmE0lYorbmm0H3QxAgxm1QO8+3/6Mo7IyOaGhdyZRdedFBrDRDJY48/Ivg4qQTkJSFE5iWS/5KRCSzA8wTjRLAeeHuAE1I4rDWekc8Il/F9fkeRYaiw5lA43DsRHWcY955Mhw5dKXmPt86cQnoKCIPfOf62226T8X3jjdfLE37Tm75V3uXC/Lw1Vtfs+LGj1qZd/cSogEwUfv75X3za3vfef29PPH7Mdu/aKw/nB37g+6zwU/9oEFJT2qJXFNJqcoKGR2vqNQEyK5o1CVYo+HqiuyYOr/7jToYnAdtymoaIRYbyCes80Bag1d7wzd9sr331q4S/h8IfmhiSTliXIE7uvOsu27Vnj01N44IfE2AAxYPLTBVukT4TBVOxJ5uRxThGA7ndFCgdEOSadgiE9ngOklx/9Ef/r0g0r7/uOrv26muFlsOa3L1nj82ePGn33/8Vu/++BzToTz79tMJl/As0UnhsiG+gvNhMKCWFNcQZ5gpHCBb6gRNSU0fDBBjIEpUDHP82WifsqMT+qjqKlO7EdWdhYxkyDywohJS759HZEFctFI4qheRdVcaAVRasubpqIz1TLodgG03vpndN2/GTx61XwBst2p6ZGZusVOzkkaO2tti2PTvHldejm6UYfOn4V4FfD5cJF7tk87QIBjJON9nMFhwbr9jEaM06iys2M1pVp86rLrrAXn79Neow2m627eD5F9oNL3mZdYool7qdXJy3YqVk+87bY1OTY7ZmbXtuYcFGYMatQCbLWhhxw4mmgO2mddZWbfb4MY3L+MSUHZmdsy/ffb99/vY77O77HhDKh66VjCUWKLx3VdpqnDimPAK6iw188UWXCFnlfd+pIZvRWkfghIBhvXuzrWhy1hPijXNgfbKfeEVB7uc/d5t98hN/LoUTeYNQOHjlcAH+1E/9lI75rd/6LdHUYFQBW33961+vHNJ9994nT5bj2X/MPXuPcAzP7J1knYsrz+/IGCyR22iJS41CV7jQ2AcR/+dZQX4hbCPEQ9iKLrj33fegyHMPHLhAcX+e7dWvfpVdeeXldmL2mNYjexqwxP0P3K/7QDhSBM4+JR8AOzv8jABeyGlg6XMdnn2MQuBCQdY4ykpF2J2ufmft4rkAf6ZdNQrevQFYy9vqnRPoLrr3emdMUIMpjJbYst0vWZ/sD+Mu5iNCkQEpxzuTfGu35KmFQmDeUGiBBnTggefc6F8F4S7ra2p6XO+fOnVSTA4oIuhk2KtEJrguc4B3wbMw3ryiHw2/86ysOcaUhocYERzP2HhdGJ6LR5t4P7p5Rj+dMEIwRDCoWGcY3BjRhNhILyADxdbw1FO6L16vetUr1RYFRgrCnmhYuggsLszbxFTNJqfHVZODsQpo4Dd/43ftoQefsF07z1MOR4WfcKl94AMfsqWFNev1StZpu4Akv4J3Uyw5pQtaS10AjfCA95hQTFThL48fs+AR+AxUDuHLk1bcpbiBhK3v2SUXHLQrLr9Ug46FWRmtCMHBIsEVvue++2xicsrKFfiDqEJfFms1A4lwW1heVL8cNqI4txpN5XEYbPrmIISxFrkWmwu0CMoMYAKKZmZyRu2UmSQsQkAC6kWzRhKtbsdPnJSHQsuBgB9iOaFQOOdItyW4tVgEEhuAcl0oGsJoPWKaXWtTw5QIQ6XX++G17XBKLqU38nL0QQIkeB945s6Vvay0dF9+Alcy/s83mSwyilZ5ix4+3U5SQ353xcqItYSg83sYrxVtmlbCwJGXmvoOuZ8ICgoynwj3dTU6jQoWCqyceDmFtV53pPvrFazY69mEFa1qHbt0/z67/tAl1ib0tLxi+/afZxdffkhca2vUWCzTuKytcM2OmUkrjpZtvt20Ahu/WqOmW9cp4oFyFcKxhI2eedpWV1Zsx+49VpvaYc8cO2mfvvV2++Ltf2WdZkfWAmFg6FiomHdkEQSH7qWzNgitkT9Qb5FECePKxulP3AL1Nrwczz+en5wEFeIoL/ZBKCMs8YcefNS+dPtdKaTmfGkIxQhNA3zBy8HboHYH74JzItzIAQBRZR888zQ8cISOJ+TN4OWEYPQwsBcV8oo6MC2dgrOa06KZeD1hLoRX9GIB8EOomb8RcghCnhmaGrjUajXQY9QjeUSC3BdAiZOwcY/XRC+FXOC+eV72LfQ0Dk/uSpEzfhyDEoXXjLwxng4ABQQ1QhQPjpBZ1Nmw16NLJc/faLQU2te8NUGoUqrhQpfrcs/kmXxPeGic8VB/mNRYMQcOxFhpvBJYR8cWHLDBPAUgKtjpo1fWuvFNeRyeh3WFQgXJRz6MXQMql/cJX3JOIhPcM2ApPCvuibx1hL+iPTRyinHFo2HthnJintRWugabuXOwMZ+i3BLBME31qlJUGPN4VFdfc6XYn+mkOje3oPpD0H0PPPCgPERk8OLSijwXUIz0MUOmMj8QMT/4wEPKkR84f5/t3b/bOu2GyhdQOL/6737Dnn3m+HqF88//+U/0gMpScdppj1i75TDdUUJUrbqRjhgZoYqcxQV1RkF9W9bWPCGORe99PYgdO6W+d8ccULEEVp0FEUJRMVnqY1Y7tnOmJAvnmmuvFmiATSOuoIUFVabzj4eGnhwsuP6NlJS7mVuk4AjvpSteKWhWsHC98RAQbFqxomiAZnv7a4rZmPATx+atUvRqbyrdBaXuevyUY1E8wHyh0EHh8OziRROSgtBi28oFiETXKxwEEsub51ZFPRsMhmrXEH0FokW8LTB2oHD8aFcsvinYPEWhiXgemHkj46Rujimso2vq4gNlEwoHfjM+rJBnS7kPQqQsmjYCqTKikKXqTaDkabWs1CtYiSZ0UAvBopDGi5CinjeRjiax7w/g0KC+l8do8PlEZUI5m25nxWbKZdu/Y8Ka9RV5TiCQUDbVcVBvVVXUM59jNXohjdvo2Kg1sNRrNX2OhwOaEYRaCXet07KdU+N24vgxbZwS7AB7zrN62+zehx61Bx54xKztwFgfIHIvzL9bp6hdWCR4EUojZEOVe0DyxctXduUSYQ4n2CTh7CEVNv/UNKy+XlzHvsDjQBAePXLCDj83K++QveVJbqhsHJXG8bwIhZDLkJFVJpwEyrMiQYK3tTC/KGOPfwgThCRhNYRfINNyfi7OKaOwC+Mz7ORr7gEmyzjCRKzz6CAahY/8xIuiFQINAWFuxhBF4NKokHteXW2qv320upawK1d1DF4AJRW09cCzRK6wJ9UBGC+k640LMRLJsyJ48WScTshsrTEIhXlJhne4dW8i8dOl1tmkBoBm89OVDcvQ59MBFmUhTJFXgRCNvRWKmu/mdECR54lcDXMVITpkUJwnlrzuq5TyrfCpTcBQQaLeSXiZn/3792lN4EmwtlDsoVQARHCvGBNci3nCe+M94MpEoqLrJ/cWnUND0RJaxXhHAYn4c3RUXgv/WOGvfs0rFUYFSo6iIX/zzDOH7cknn5Vk4nq0oh8bq9iVVx4SgpCQM6UDN7/xZvvYR/6j1VdX7KaX3mAvfflN+h4mJTmcX/jX/6edOL6yPqT2z37unb33v98VDhxiKByEAYn3VrshhYOHgxXkBYUjsiJ8EgsKgYHhFjJG+9bduKh+ZRPxwnpUXDUtLqG5QIz06MODhVgR5G7v/r2JXJLq5mNSNtXRMTs1tyCGA/WnIZ9UKNkkG7nTtFPzcz7RqvHpiu6BiYiBbtS9EprYN62bKWhlk83TVwdWgUJRiS6xBSgh5/0nFpaodal6Dqbr3Goou2AW6HaaVhlxheMQaq8WFiQap0GWkCubxNzUX/Ba0HhIz1PhrFM6MBcXidXSGoHwGWhBL9xDcBLeGWyA8KTC03EghGvLrsGIgMKhkEufwEpNv3dKiRHg1aqYIbr1NcnmGgl6is7oiRQccVo5URLMneYVDuvBESgpYC20mFb4tbliFWtbBRBD29GApGSo5SxVClZMieMeXF/Fgo1VilYFer3WtMpoTeg4fGbctTIKYKRrhW7bpsdHxcAwv7AoiTSz74CKQ4+cBO2zaCMYWU1YHML67SjUxPghRLFIGw1yAiM2VnOKmWBw9nFC2LmBFcSLPuYuBFnnwPZVWJeISxEuWn9zECj6euYzkrYI7Byl5sLRwyNsfhlsKYIQjdRYe8pbJeEYRJ4uZB28ErU4ql1LzAUYinDwocC4Vy/4PJ35wOvs3BCLuiDuwRu/+bzG8/GTSDLlEc735eF4wX5XUKKE3j3XguDCqPXx8zFTeLLIMzbFRn/gwG6dh8gGpLoYAK4gehLWKH0UtpZTortCyQTfmMaEQvUE4tA+hZiXJpKgzNpQLA0URa5wUDRROBugAsYxWBxYtwFBdwLMsK18r7mBQV6Xa+Itg1grCPrNmHqIlb+npHBOnPCeRRMTVa0BngEPk+ej7i+g2GHcMIYT42MaW5VS9NzbYVzCm+Zvr69pSmlxXjwbQu7IQ0AevE877qeeekblEjSro5wif7HnqJEiVAra7uJLLrTXvvq19ok/+aSiB9/0ypfZK1/9TTY1NSZD8c677rFf+b/hyju5HjTwcz/7Dikc+qdgLQcjLlqYyaRGgjasDJqQEaJxYTBBqLlVhGUtRtom4AJfDDGhzgXkMUhcXRYV8VAGB4RYt01rayyTnl108UE1zWKQ2HxPPPGkHT12TMljvJRjR2k1yyJe00bdQbFop2mLCyuylLi/pUXCCaOyEDxRSPiPfJLZ5CR49rKS3ORmJ8crViyUpXA8BrosprSZqSlNgnDxq6tSOFImqu+gn4bTuhOiK4WHkxZyKBy+T95GCz7NnGz6FAIbWFAuord75aJ7wGg7YuNjWM/0PQeI4Q2ZwGmLYFTdHfOC0jxenex6wUG7VsWyUKijKSWIIdHstdUyYGl1RZ4sVnOz0bRuq2NlFE27a9WxcYV4pDTI5RU9rBSU6yiWQOy4JQj5Wbon2CxqE4YSAZRQphC1tWqlQk+eA62YaXfQUf1S6v3CBiYkgkLivbbrROQtNhDKTykkQQdhwnAKfdgjugjV0aKt0TuoW3BanW7RVgnRGooMzjrCxwh2c9LO0bJCNggx37ztPp2Jxg16hkS+iuBC2HKvLuD8J6GnpSW6LJrQSg4qcPJSxpTzuyCPCnYP2/Ae16SGJdZcWOf8DAg0BXqRyGZ/Mt5Rd4HQjAp597gT4lQIU5BZDrHGU0CBELqKfBB7kPnifZFmtprrIMSidSri0QQTwpiQeEwxQBbQd3CIRe6E3A3kvwAAKFwm7AdCztnXB16IK1jPibrymvAW0w28KN9/OWyce0RZst4hosS4ZP/yIv8UIbQYw7iWFLi5Ql6fe0mIVBRgqtOJXE0oITF+qFYrXpvtYhSje35hlFPKQAiReULZM74ewqesIgUD1OPIDYAoWKWMjfHwuU9t6fEIayhh5pFjvCA+lOrKCp4N+XgY5AFXOJSbFi8oP7xUFB5jA98cYAwZMJQY4FGKZcBh9zARMLYoJF6XXHK+Lc4vCXJ+wYX77OKLL9BcXnrZpdoDf/zHUC+t5EJJQgAAIABJREFU2K5d++0973mvff/bvtcK//xf/GTvYx/7j3b82KxYAEgeLS8B0/TqXu/j4JTeLEwWCwlTPuPGIzYta16wUBaJww/jwX2ABn/zXS9AqqoFtccXibuOSdCFay9cOAlDWXUdFdixeLDow+JAqDuKJYV91GvF8xjS+ngm/QpstzgVjlIHSuo1XEF6+Mk/j3oGhQcTrTc/vXjOGXmd24pQkK+AjaqVZeWob0+E4zxUF9h9WZodkrnck4cV3JL1ZloxngiFABxwTr6PF8VPFZbyXz/M5oI5PKhKsWKtjisDFlKlwIb1Tda0thSsb3X/v0DTygf5wpfAJxGupnW+2KP9QrTd7tcXydsZECIyXgi4WAfcU158qFBcsSi+MWDrK9QAkBStuYeJgNFdRySQKYviPY2DKxvCMMo5pd4gUaBbSgKfY1hffIe26HhLhN7oKYLAAZ7v+TYPRUkxKqfj8xCoyqB6x7ji5bx2ifk7jbnGJ3Pm+uOo+QyhOoDY812UBK/IF4SQY85Alvm9eV8WrQshIx0NCVoqwjt5viEq6PNK+jwcq73RDyVmcnPTXzcWqH6vietKz74ZzH9wvAy31F+GY1VWkbwbVxpuILpnFVEDbx4WRgu5l9h3gxBzKlfIEuYBD/Z56an+pr+vMNBSr6l8z+RDEOMXihywgORZWtvhTYYiJyLCuQKmznriGA+xOsmm5/1QJl5LFa8Yu42GMKXgTpud+K6HF9M6Sh1dtZ+Lg2LzgQfmp3G5mK9Fjyzk149C8z6YQpRMTtUjDzGhKvV52m9uYPo/wtCgGN/3vn9rP/IjP2KFf/m//aPexz72MVXkEgtFCVC74S42eQy0vLuraD1uIIQum9IBAa4I4oGZ0AgBOJpqUEiFoAuFQxgBhRVQUY7hM8eYO512CH/X4J5U9eItPy8WgBeYeqhg3WLJhHsMcCQEIwcSpH55zDZQR7GQnTvJN4ByGUmx+sIjnOVXjQWTXyOEBZ/nYQ//OwmPtOhCIMlLSbU9sSAGC8TvgX+crwG6LPlI+cbz/I5Dz/vegbI4fm49L8R7alsdHePwHFIoKIWE9Lw9ILSukAPg4xa8C4EePRxS+CZCS9xLhDVCSLJpgwwRoUlPec+TePsFQgTyfEWAxdw6fD7G0+coNotfH5kZCmZYcPN3JHkjL8fchXESvUziPsND0zNQzJZCqzGvsebyeH++rgYGQsrWJVqZPtNEkhqx1kKJhPEUVnZ8n/Nx35GIjucLISwPp7l22rriexKuqagxX5f5WHKeGOvTJFl6I6/v2eg7IWDjs1zhSHkMkYpqvAhOpzUcIcKQGVr3GF6p6Zl3vvXv89IYZ8XSsafy/RcIrVwm9dd88vrDIBtGiQ4bjn2FkTzHQPt5boOWJr7OY59HKxGegbFx+Hm7D7POPczcQNhs/GPO8/HdiHA0ly/xXcZ2oMTWGwKxDtgL+dgM/56DIIb7KQWLxfC95y0xAuX3m7/5m/b2H347Hs5P9X7/939fSUk0rhKWK/V+rkJQP1X2Yt07M7AXVXlx56DwyeGeDhpwMzRgoyGMwrIOwapumak1bsSGHfaIa0iIwdFmDArHetGTx0IjXOG/DxRQeDNhQXG+EFS5sIr4eh5x2sjCQPgHZj+skdxS9d83D4p5kyePi+cWiP+N9+O1Ory8TsDfl8BQzYELjxBsHrJzhcOzEgbc6OoKnqWePPkGVC1IHyFXVJiJR4iq6JTZ6a8h4NAhvORJRL1Buqiaw3Wd6ToWeJw/f3beC4UjxUI7A/JC8pxSQ7oNTLtcuA9yFhGyIgQ8ACKcrtDdqmST594BioTxY+3m8fi4x3hevodQyYWI5idVpocgWSfEN2GO2KwvTS4oNlI4oaz5HvchgZytJ6E9kyKL4/P7zalbwiDpe8/JU9pM2MWa2+rz9SHb0z39mJO4ZljKsYYjIiIPJ4Wv4jseWfH9kSt7eWcZ2W3fOxlaPzEuw/cfykbPt8HuyZVOKJyoy4k5D4UjWZUpltyzjEJNeTiZwoq55FzDCiW/13xdDSuC054pKyAPj5fjY61sFoEZfn8j5RGGS55DDKMn5kL3lxWpx70zb0D0f+VXfsW+9/u+F6aBd/SgDQfvvbKCECDZDWrGSQv5B7kbsVFPTptCERHCQFDlApgL55Z6LIy4gUi6uhIahBm4HjePx+JJRsj6POYf6AwUDsLKXToXcHkBV648glQ090gcPRfCysNYkG36xhoM9XBIJLybUKbhZSmkATSWfNbQpsjjwnHm3HLVohP8dusWw1sLA8pdPKQhzMRQKAfHKd90rsTWn3GYvHBYeekcgcJLoatc2YseJJ1TymeocRybKt+QubD2nJNb8LEe8vUTtC75Z7mXM3iS7bNgeahjOAySh62CriQss0B3hRIKBRECNLduc2UUluHwmOSjH58NW475nESTr4gYcHzky4bDPTICU5uLYeW/2ToKJbbZ58MK5TSBlCINIRDj8zCSNrPGQ9jnAm8jgyH3An1tDEhtYy5CxqwLKaUQ5HYCNZ4/V1obHbN+3brRER5Kzsgdv3M+5BZzgtGC4oqQWkRt8lrFjRTKsBLO5UhEgaLNOJ/F/eTG1VbyI+YgvrM++uPv5uPNM+g6ibU6PPP+vW/CmnLRhRfZv/k3/0Y0QYWf/bmf6EEbrmLB2VV5Duz/8XGqr4EslgVRhfyOUBo3QPIPdIesbCr4U93H6YvRlcKwdZJ/L4QkdP+xYILGgcl69tkjQqZE7D8K4wK5Qy4pLLcIaeRWsQR/UlwhlAcJXU8ORAgtPIHhyY/NHsrLk5Qg60YVE/bGTw5aCIHQr2XAik9xaI6JSeInAnV+Yb6PQoqwQngvce/Dm7hv+SRFKRhzesbYOFpMCou6lUjYk+PyTQmsuVIiJ+VhthxZFd4cgJCIg6uBnTxOchusExQ/z+dHx7N5Ds9rFgBuUE/CGhE0OQFNGB8YgmmnQBU+r+hYyWdcJ88hxgaL53QP263+MDpO9yDdC+S8rCnGk/thjLiPqAfjOvFy5FNLhg3nI68YxZ2OyjLlNbmPqP4OCCrf5zvh2fM+983xuScSoR6O51z9/GOy3CN8TLhsx4wX9YVn60aZJ/N5MQ7cY4QFg0ySv3nGKPrz9XD6XtxOoWzmJWwmyIZDanHdUICbhcO41yhujHnhmIhy9MOOmcKJsBvX4HmjFCLGh+NjLQ3fR9y/0/F7zjMPiYblzvtcm3nl94jA8HfcH/cd8xsw6bwgONIEsRf5GaHeIOvM7yH3wCYnvAA0H5Oop+EczO+w5xGeDccE6WfItBiH+Jl3hx2AkQaGapwrlF8YWi6/BuzTm3mZ3OM3fMM32Lve9S57y1veYoVf+IX/teeUGXUhOgLyCzAAQUrdAULZQQQ+yMBFYxOxuRya6K59LKxYQIGW4IYGlqyHjPgbNFwUJYVQAZmDEGDDIiDE+pzFGrlmJHRBo8VmjEHNNxGfx2KKQYn7dCHnCivOMewRxMIMqyQWJX873QY5B1c4MQGyalLhFdcPgSFUT+Js0oSVi+J+CuUZCieeTYn9JHzjnvOf3BtoH/dw1idDA2YagsgVTjSM8+QlNQjVEswCzobt504/ExSXIlmhbATc8IQnuTcwbmrFUIK9d73CibUQCoeiQq5H1ThjhPDnuWh54cgvR2flCtsVW0VrYB0oJIFSQuF4vckghMud5CEnxoW1xHV4n/Hmvb5nkj6PDRgKh/0QCodNzXyB5uFFrQvnYF3yPHyX/RDfV25F3Gl09fQmXaGEOZ5j+Y7Dn71PCX/nQofx4RzUSMR4hsHjeVNX/gFPDgGWKxy+H3mxPAQV98B9BABiMwWSK+ONvhN5tlyg5b+HYO57XFkhatx/KIxQOLlCDQ9zo72dh4p5/qjAj/Hm+YcVTjxDKEbCXsMKJ1c2IQ9CMQ0rHMY/1hLXi0LQUPS8F9/JFU6sszhfLqPyMFUUboY84f5DYSmslxrBhfILWcM1HXruCnUzhcNazmVeLhs5hvkPgFQ4DqGEQ06t8w6z8D/Hs76oI4NImeZ6hcOHH+vdf//9KmyLZD6hJ/4GwcEDqbNcmQY8EUulWLKphCW4bN/8g0LP/IbyZD7fiwHjZ7iUvB/WPwMWFAxer8D1PeYemybOGdcJDyVf1DFwoQSGF1r8Hfc0LMhjgiKMJqVEriUpSv8bZgYSgu7p5S/lFlJhLF6Qzj/0HcLHbWH5E+lpUtq6jtBgg/qAvvc1DFfRBEfSX0fpHl3p9hRyw9V2BJx7IW6leG6uPOIejocavdGcFmCq68D7kIIBYCBEVM9KFYe3d5ptK1bGLTVB1fPx3CEkuDZdUEEecluhPCK04LBiPKRBi918Yyj/EjH8DBAyGBcIPkuCZ/PiehKmSQHp2dtuCMVn3E94X6wt5RLATaehi5A+yhjqJF7D5+D88lLSccPPHOtAUQBVvzuoZlih0muEz/R+Xr6kNiGO9oSlIAEM+8sr1hbPEd62anYpzE3gnbBEYzw3UzjD+2PdIk7Kcfi9/G+NQRbKHfZwQgCGUBs2+gJNmlvMw/IkPzaEca5sOAfzqHUG2GTNYefhefDesCEZ95mDJjay0kMphnANzyWUDMc4WnH9GuQewvMID4f9wbqKyFDMY77mh+UU1wmvPkJZIati/sOzc9j14H7Yb+GVx7PFWMR4hBLJx6c/v5JPzhrDKyIIw5GYfI3FsXE+jmWds541Z71eowcr8/795+m76u+BkC97KEghp1RZT+8DTlRS6Ails6YNQUGgb/iEJOnH5F1ghPUWVpmOT2SH0NP0EysooWaaqBH6jKy5J5PixFwnNpQEAQVcya3rT1Sa+PyYYa2dT3B8b92m2iCJow0bsNs+MWlyKZU/GbStHfZGhies/7f43QhNBiptg+dLYzq8YXU/KImECPTKxf4oaEz1X4KsyrNK9PmuqPFmmC9YvEnSOHN1VAVBEYOSYRGrYtxMBb5ol6rmD/btpo1NzHiBixaP/0DwaXGJMNWFrRYelny5JIHAJhyfhHtJs6H/99dRzHfMZeY59zd2gl5yk1spHM7LPYQxwn3Iak+bScZKUkx8FiEICfJySRsu1m+EjkP4hDLMBVoIsnwDM4b8LeWRBCLfC2DMaRs5U4DhuXK8vpeUUb4PQiCF5yblmhS8WChCIQyluhB4pxlB6zbCWfwxhNjsK5wwtlI9lRs1afYzZhKtg7SmN7q3gEPnxzNHUuiVhG6k6ArYehrvDZ8i6rqGlNFGCBxatEvuJS9USrrguWzWTxhUYWiFRxAKMNYQx7AWFU1JhkiEz/traGiOwtjJZViuGLVmk1ES+Zx1101G01nMZNqT0UTS93Ns15jXdeO1wToLo4sxlALu9dZOB86LdytJEFnUecHg2d76JsdtBDrPv7oZAP1Mb+MFPb9KiRNP2ZneUPY9sQEMKmFi0cnq2Oq5+zhssy7V6cOzrgIVgPlBphZY4iTck1dE35hCoSTqHepTxBdnbIaySFGjDbIAGGml0VivvrJsxUJPDN0wPtRGXXEg6FAmUdVMfHpi0gvw+q9cIKXnD08Cb4+XGzTu/cXvG4/uYAMMXyM2ZXg2ZzE7Z3bIEEgx9z6+6sI8TZ9+DIUuYrsO33TuqfG7j68bSvlnmz1sCAw+P81T3xqgeWbjt823wlvd7GsRos7HJL57mqG5AbYkFNhm59/Q8v+qPNnX50kKvW5zg0qtYYXD4GyPBDqrIdTG2eLcL6jCSZC1s7rxNCbnqHCCY0y3kCUvQ2CGB4jVFC61wkAKbxZFuqn+AmExEk5r0lZiTbUzNTW0i46iHfHORU6EsNnSSl3Fl5CmSqjgEfTMVutUOPOvLdoSOoA+/tgjtjh/ygpUp6/VbWlh0X78x37c9u3dNxhBmtHh1YZ3EBbWRmGXUDjJoh8OuYZHvPn0pCLevoHk38y9ze1CRttNfTRF2+x7kZuJ0EQe8smF4WbHh3eTC8xcyPWt9C3CVnHuPJyVC92NQo2hQLZ7/n7ILsuNDYcatzvHuXy+ncEQSjS/xkYRjeHP8/E5l/t78djnNwKFXjcx2512XIRJXiBF098l29zwC6pwzlWPnruH47H1IVz2QIL0k9Huxg/HRMya1EylDqJUzyvsJ26XEL79dMygmVyP/BlFeR2r1Eo2t1gXOepKo2HHZ+fsmecOizgVOQ6D7dTkuLXWGnbq5AmbGKvaXhiBZ4/bA/fcY7/4r/61XXf1Nf0EdsTNEaQIK1gE1r1y84ai09RDyAXg6aHZHABy+kpJqKsNFE58N88xnOYV5HmTzZbhNsv/tLDUJuGr57ctt/j2kHkYz7TZz8hvanwjzzAUstzq3iJPihAP8MKwAtvq+O08hI2U5PMZq1D0OmarudqMAOH5XOzF757zCBR6eTXdRjjqcxX4W97iGQjsc9V3Wy00JUHOROpsIY3O0cOJ5H5szHUblHuLwqF0CyTM+zDJdtcmQU4N2GT6hNAi1FRexqlf1loU6a6pUHRhEc6kZSmzu+69247PzqpBWqFYsnqrY4vLq2oXPa2ukdN28MB56n0CGebuHZM2MVaz+++92z79qVvsZ3/qH9lrXvEKbfY+QIB7PZNwS39uz1YabBJS22y6zkIZEFI6U4GK8MwRRhyXezAbnWcrL055npQIP6udfiZzcFYn/mt00FnMqe7+TI8726X512iI/jrdypDCyWci3eZpCmd4Bs5FI7yocELhiYk5Q6XJYMv6rEc4LdA8DqYoOmFlcpCYCVhm1po9W4XscK1pc/OLdmpuXl7Lk089bYePHFVTraCgn9kxJbTh5NSMHbzwIpvetUfMy2OTU7Zz1y59rwaSrL1mjZUlK4901T7gzr/6sn3xs5+x//1/+Tl7/StfqUQo4SdgmDnKKAAS8TzrF/+AUmdTlb6lweNtF6Tzs1xdHlIJq37Ykt5QwW9wE9sK/KEkeQ7u0DMPIxOHrtHPi2RJdH8mB6HksOONvIVh9JV2cDYWkejOxz/39PL52VRPD+WLhsd6K4G2nQeznQeUo8g2us6w15on1Pk9L6fY6Pjt5meTWsa/TjL8/1f3Uuh1hvkgcoWyUY4jwXD1mOcKJnhR4fQ9rAzl1hcOmwjb8HLWgM6OjNjJ+UVRjtPO4cTJUza/sGRLyyvWWGtJ4eDhoJhowTxaG+t3rBwfq6k1BPU1lWrNpnfuUv+ZRqtjvZGijY6NOZwbROHaqrpnVktmrcaqPfiV++2BO++wf/HTP2kvue5aF6zJohYEMiHvtnYP4tOzNSMzD2cD9FPfkt3MJjoTD2CbWwuBHaGn0577DI7PUY2hMEJw9iHb/73FSjZWfaTYNsr0a3LLm81hapmx7To826X3NXm4v3kXOV3hSNpls3DaZn1R4QyWwRkozK3WTH+ck2JPIRlP1vu/yIngaUQXVAooKWBcWK3b40eP2vzqqsGsDQtDuVqzyalpm5ycVh+hsYlpK1WqVqmO2Wht3KqjNTWVg0FCzNDdlupr1mAj6BWs0eraWrur3jKE2PBcxmpVKxXoL9NSHxqUz7133Wl3fuFz9u5/9S/t0oPnCWqM0kHZAB/GM0AwbWShD6xar2VB4fHKC2fj760tcNVG9z2csHYjb8HPgCTn8FO+l9c0bDVFYSFv6oGlZ86vzfOFt7pdSK2fF0n1UaFwIjS3kYeYewUBIQ4jZSPPbSMwRozvdh5G1ELx/XiW8GDPBJBxrh5O3Ptm45+DNvq1ahlwJH9Pin1YSb6ocL6mWm1jhZPfQr+2Q1shfTIcAD2HsNoQt9dpT38Op+5buFsK/eFk43YrcP0N0Xdm6yzQ5g8ABDmacXJVEvkr9OBZXrYlcizNNXv4kUfUouHkyVM2e+qkKnfZxMCFC+WKTe3ZZ70itB6j8lxmduy0iclpKRWjb0idpmwUZMJMTeWnMzyDcKMyp7G8YCMoPprGwYVG73gasYkx2QtWp6cmrFjoWquxYrVqyTrNhn359tvsM3/2CXvbt3+b7ZmeUiiNtr5UWKNwyP8g7EMoed1EdCod4B9owpfXtzBV+d9bCyxAA86GHQKa6+QKh/FS3UNC9nH+UOZbAxJ80dCZcqsXoAiEXtRe8F3OG+9FS4MNzxHEsxKETjQax+t5KLJNCL5hRTKsKHIvKS/mi0r3s1PozkwR8zFcj6Si21Srt6lC3iYHfFqoc92Jel4ztcmLZQsTA20pohicbq++7z3WOjEx7oW/qaBZHVkz5U5riq3CZtsp5K+ptP4bcLFCL2+0sunMvkBPup1sf4Eum592dcULkmi6pRcFgYnCRRXxbe/aqR48BZBXXVutN1TkqsZaC/R2r4qgUsJCxZaJlynR6XN+Nmar3bZRqHRsxJbrK3b4yElba1Xs1PyKPXv4OXvmuWft1NycNVotNT7iJ4izkXLJRsfHbWp62qZmZmx8YsJK8JlZyaan9pj1nDPMhWoqlFXrA6glVpXroV5GPXRU4+MccvR27XaAT3O9ljURnBThqWjTCyIXF+fVn742SqO6rupvgEQfPfKcHXnmaZs7cthqpbJoj+I5RcvSpJWEF3sGoTZjKHqfYA2APr/XsVYqjAxOMArYUBScB2qPPC8Soat41ujnhoAPbyo4zjgOgcW5+Jzfgw4kqrKBjcd8hdIQcjApAPothRLjPVECpWLmymhVldy8x/nis1A2/AziWa6dc4WhmMUhR+EvbOcZ+asXo8Z73sJCz91vj0HRbUNNCqHbqaYibXJo3APFnhPjE7oennCugKVEWVsc32rKUOD5gi4l0IV8HiwfuUcY1fN8vryyYsVKRVRF1VEn241zhUc+xvgkLrDwVoImioZ3lVJFjBoac61hOrZ6Z1NeolIqe0M1QsC8AmiBsjhv7z41D6yNjuonbeTVToV/6q1UtdFqWXlIjBvOymco8jL9rTDcEstGrtT7v/91CBt+DeTg1+oSZ6ZwvlZ389/pOhTj0xqANU57YdGEdOn57gLTuca8hTRN6rxq3y3lkREEq/fLQQkUqdxPVN2UUXLsSn1VrWKPHj0qhBhK4MTsrB0/sWBfvOMhGx2bsfHJSRubGLepGZTKDhsdH7NCqWQ79uyyFgqM26KbZoXmYSP6u9cpWKlXUdfKEIquVOhh44rPn8uZsfvWWsCIUx94am1ooY1g4KeeU/sdxQk5JMKyaB3aT/dosdtT47zVpSUbpdFeAQvTexi5dd8RYAGmaFc4CBOEqHcDFU2RTt+1yojZWj2a8DkBalTOc/9Bp5Rb/7FMGNtuFwHj1w2ix+DkC+UUfGIRHguuLu6FMQ+PZ10COtH88F3uNcAa7a73c+KlZwGunvjxeD+oWmI+XGi6BR7CmushkNswepQwBgahHr8H79xaKLoRoQZ46kqJz+N0R3GtKbzZZNDwnKHko6UH9x+KgHGJ8RXzOvxveFBDXILcQ5BFRtI+xiY8RYS+nqHTtdr4uJ4twn9B+xIcdLr3BIgJhaSxS/2MQuFonJI32m8FwhoqFdXevpooZPoecLFoo3j3GDy07y6XdDyN92iJzC6lq3C1UrLRCm3HnV+bQmnOqVbkqYXHcB7tRYXzwgjjFxWOy9UB+ljF+Qhf54rzIsmqV+M34Wwqa2FTb0mtys6d07bSWLPVhntKyAtYkY8cPSY02Oc+/3m1qFavGxiUxSqdlEavaNM79tnUzG7bsXOHjdZqVipX5NH0Rgrqxsk/6mXWurQH7lpXnotIakQpUzJCAomVu+Bcd057716WQloIqiH6nVhOEfJCweCJ0NlT99v1ok8sQTwcLMfmWt1azYYRtmBDQ6tTpNljRk3C9bk2yqvZcu9AwkphvPjnChEOtfFaVeeNAsPwAiJEFjxZIaxzGhcoeejTlHeADU8vLOEQzCHoQth7bgriUifA5Ht4EIQqg7ePccfDjdCic54V9J68IXlCRTc0EkljCHh5zRnhbC7QwmPowrWm8M5gc7P2/F6Zy4JNidzWFVmzueahukTxxGF4ThrzFMZTuDV5CCHkQ+Bz/zmjMl60qPgzFukAK8QdcY5h6p3++dveebSitiWDfF3OGTeMEhwYRq7ooFDKi2XLRdq4+7PLANSaKcgTYUx4Fm+nblI0I/DN4SmhTEsj8hZRLPyO4qnAzFziHkfUHRYlhMLhXFL2eI5DDQzzMNq2KLYXRi7/jT3r173CWWt4e+vEVSll44sscZElL4VUk5rRdYnrt+WlUKX/lUcet2Ozp2xhcUkbH+GENwP8mJqXSy+/XEqERP6u3XsUEqPtKiEIEvirqw3lW2AAiFBUs92yJkqm1dL3US6ACUWCk3IhbnFCBpia1CQevGIKlwWDNFahQkaJ2DGPmfvG8jyI2j3T40PKwlmqUTowRRPKKJeL1m41rdmoW69LQ7OeFA6bHgJTBAGCiX4yThjq3lV4CHIbo8EWzyIlCK8ZoUr3FhCeCCvOFSGdOG8IuQh/uWDU3csgiM9DsCPEInQUoTbOHYKRexWTMSGmhgtyhUl51kQ3r+NGnOJeyjspIykiWpjTwKxUsZHSoHV4TkYZoaNciIcCljKABBQ+s5TbCqZuhZXK7gnumJnpsz3EmITn5x6WC+EQ2nFNhXeTEorP+6HBxDKNUcALLy08yPy7EV7LczdhGOjahYJNVMcksCOsyDXzdgtb5UBY12E8hTdKmEuNHNEO5PMIt6amhHhy7nU7EWS1VLQaygWvRkYQygklM2KuuAo2NlqRAhLTk1Y7jQA9hIiiwtceSSE1rjfs6bxQBCt/YzXKNg/2da9wglrfwypQsnjuAmqY1brT0s/OnrTZk6dsbm7eDh8+ak888aSdPDVnHSvb1O6DtlSnJ3tBifJdu3fb+MSk1caIa9fcnhKTraPDELSEMsgFIVho400QWcIh9dnBYuZ8rSAxZLckr4Xj+R7eDipRXk9CthOaKYqQE2FO6KWjOLUEHg+qRKqvCBcwA4WDsuFvLxL1nA5CGFrgMV59AAAgAElEQVR/CT/BnjkHCs7/ddotmxqfkCLS89BCuuqs4twX9ymh3VeCKBpPqAdKrFqjrcOIQA8uqLyjLOGYnOI9RxvF/fMe34nWELmwcEu4pdogb9rn/WtCiPJdYv6TtEpoeP4FhUR/HhSLQkbNppRJsJb3Q2jqBUSIqyBUoJTnEC1ReBc5Si1Xhu6pYNwM8m9i8+7nMYqeV0kdY6Xsm2tS7tHWGIoZlAX3mYf5QnkwTjHO/bxiypdE2Jc5EqlqIsGN8GKMca7AoiVJUCOVR4o2WRlVHkrGUmPNgQ5FV4Q8b4Tz4tl13RgvK9jqWsMIPUvxyTPBU+F41mdPc+MKxr2cKFdinaBwxksFK2OwkN+SYnEPh061vMd3CAGLfCPldfQ99h45PpRtyh/l99hXlOcKWvp61SybPPfXvcLRpmw7UAA3u1geUWOw++6/1+6971674447bGFhUeGmXbt229jYhDwC0GB7D1xsuw5eZh2rSEH0w1IdEF5YbwUrVqrOto3gUJM0FAT5GCfHLJfYbB4miRAYHhGCmRCektfKe5SkWCRICefQBoAtCSzXEyISVhLMbt66kgmUuzogpu+ldtAoGPX0SV07EYDNVkfKRvmcTkdtKrqdtqxxNi2xcv4pxyDG6sTTphYMCWkFKy5hucThJu8puZAk4T0570zW41PjEi45skqWbZaID5TZIJE8CM+hTDz8tL61ueev8ERX+j1hcg+KcyHMUTgt8k2prwlJdIQ4+SeFnHoU0XqbDOUvsoR2rzBixUrN5zqMgxQfY54CXBCWc56HUqiPdhQjWPNu0ft/LhgFJGA8CTsRQlP3QPdmPeSEITNildqo1VOCP64TAp1nDIUToa1hj4OwMWssYOO5B8n5IvcUc8LPaABWKRRtnLXd8jnlmSL5HwYCyjpHCebs7OyX1bU1Dw+n7q+E5zwH56FGnhtDkBc5F41hYjuvFgs2UTIrA2ZJCofx8pCaezgVvB615fAxRcnEuXGiJmhfnxW25krnRe/mq68tv+4VTng4ClMkwMDq6ordfc9ddtfdd9mtt96q8BlCAYWzc+duGxufMBrUTczssdVuxSam9wgSrDwFC70yaggjBHe90bSyPJ2CrTXb2lzydmhu18GqBn3kFrLXZOBhuYAOxcK1XSC4UPWciO+iBbpPJoWjeDdJ0JSUcoXjbQwEC1UIyhsQhFeEQkEJEiZE2fDPlaW3KlDOpIWC6LjFWM4StKDNJGi5lcQnHUpRXpgLXe5feStCOerNgzJ0ku1KrZKs2QH6KHIoConRoiIl3HPL3bdCSq4nj2PYymecyKdFWI4cmTeSa0vICtlUKls7IerwGPCCGH+O0fWba/0Omwo9pRYBEu4jJSuUqyJPXRcqy7yICEeFIHZbwJU0CnmN1B5gCizyZCz05wnhKNx8V8qdcUAgK6GOQu12rFitCM0YzxiAggg7MWaBoIswYuSbollbf01lIaXwRIQqTKCIAAUECpAA1ygefBbSyxUWY8IYRl5tGC0nU4v10EeopVyMwokOclldWe4zqvP8zF/0Uq8UezZRAniCV4WHMyJkGuPjf5vVRr21Bn9LCaFcU8gcY2mC5oLp+qGwpZRf9Gy++tpGxu+ZwKJfkEv/9Tppp90TKzIhNfX46XVscck5xyiqJISGp7O4uKzfqeqfnV+y1kjNe8KoX0xTiJ0D519gu/bslUAan5yy2viEhNLyyqqEeUUQUmpuVmxm16Q2F5veOxV6+2q38giX0D8jhSfwnLJmSIVS2ZbWmtYRpIywgW86B5gJJeCeD5mOxBiAwolwD8JhctJbL69J4YDMY1WQ03G0W7TAVagHqzvFwZV3AQRBvBzET8pv4MXxDHg4nH95daXfEdXDdiAAPW+BFlxdW7VyFaEG0iwaPYF4AgXlnWQ9hOPj4Yo5C8lVSeR7wjpvQBUhIpCBCDpQTkC3AzTAOSfHx22MkJgUqifHCWcqF5eUJQhDwXnxiFJvpr63ANpupKLC2gjVhXAPIbtRKCuUDn3jVtZaQh7iNZDg1vwlA4ExX11eUa4MgTlaAeJblUBFSa611qwFjD81t4pGYKItAnI+UlR7iOWlZQ89Vis2NTml5+Bvuk1SJxTACje68AwclszffJ4X9MozFLR9xEEjIDUzUtDIG8UYhaczHK6KXKIjPwMSXRQSjbAae4I1BnQc2ie/LgCAQSNGPJvaSEsKh5wN69OBBl5rg1eDN86aDVQaY6y1JyXesbEEHDgtnPaiwnlBBPSLCme4FqjgYAF2vX56Wt2tfcFFPeSEMGy2u/bEc4ftxMk5O3z4sB05Bux5SV4NNS2tdtfGJiatXK3a2PikTU/vsJkdO2x6ZodCVWXaaBOGyKYWRYTAjuTtODkShHfXFYryLNHOu1y1te6ItQUPBjGEEkBReKEbrg+FbzSyEworKZ3BBqd5VFnhI+7XPRxXOsC/uS+EvLdN6Op8xMP5hPxNp7lmY9WyzUy7EIvEL/Uda42mciGLS8tKwgsyrUJHh1Dz3Rb1P52WvL5AdXGfhMEQANGtMLeMQ4B7DqWjWihyGwInpK6aOUoLDycUeCjFflgJRFcvcgM+rsxxhJf4HaMAoaj7rni4h5cDPNo2MbPLiuWq8jzRXz48CL4XyisUUAAiVK1vI1ZnsAteewLgQtNG7Q88YCmHIy8ychxpPoRc43uALFLtVx5Si/UT98D1uC9ycry431CyYYDEPQYUnb+jzXcALyJ0yVgTnsI7iCR8KJc8nxVtn7lmQKkj9IYhhAendbmuYNfXr9YzoeSON1hzKDVhY1d6tfKItVZOif0CRcX7UmQ90Jmew5Fno5b0jC+waYehaz132jZRdcaNuP6Lns0Lomf6J31R4WyjcDw270l71X0AHVZCvKualQKLPlWas6HqzaYtL6+IwwyPZm5hXtxmx44dt+MnZm1lta5wDsn1cnXMpnfttVLZCwgpbpucnLKJyUkh2djsQKul/1Q74LDrqCPpFkrWLo5au+sbTQIiJYDZWB4ZGCgoNiybOJpaCSBR4vO2qG0874IHpCSTFgnJfDwPmqHhAXaApFKISF6ntWb7dk7b5JhDc3lRDImCZAw4jxd9pkp6NYQjTJeKYw0Kna5yESHkHP7rsFdCWI5MGrQIDuHoArVjU9MTuq8I3eQIKVgCULZROyKBlRVY4kl0aPGcLHol8rverVROIkKO9rhpbFGgUd+inEWna/W1jvUKbnUPINHeqygKSfMclCtM7p2QWNdW4a1L+SR5DswPtVPWswr3pTCEd2gldwMKUUqJOQHoohxeVmyc6l3CwwjUn7wXPLiESOPvKKAMaRBCN8ZJRkK32w/JRehNypKxKY6o6Dk/PjyF+JlTAwUgIe4NZdOj5XIGS/a5dmWj9ZcAHDyvG1weEubeqqWC1UogJR115t67e8ko64HSKcpDRuEw157nBJ3Ws5K4Ndww6ANTXvRuXjCt86LC2UbhRF5FCkebPVLvztLs//e0p5eVUTtDB00EZ0s5CIRuIK9Auh07ftxOnJy1xeWG3fvAY9Y13wTkEBQ+qlaVzMe7uPGGb3BLFCUFACGFpbRBSlVbbVOv48oBhRjWu6PUaGM82vc8OMbDXW1dT2GqMnkVEuSEaAALBALOqWhmgGWTz1hbs+Zawws/radW4K36su2ZqNp41UNdXJtCSpTiwvyiQoxj42PymjgXsX/uEu/QhXnJ6o26Qj3hFUQeJqzkyIGEAohQjH/eVaiMugzGCOFGCIgxDMUV1e2nhUyCjZsQZhpT1dekkCXXw7MBJs1PhdQQWslbU2ivazZ7akFjJoh1oaAwFd/BssfjwVsDrBAhNx93h6o3yPHRHtm8MFThHoFYWn0DA+UO/NjDRVAUpRweSpsc2FjN+xylYs0wRsJbYcwDycc94NnIO6jVrLE68HJyNF3cI/cUaL8oBI1xdY+jaGOT4wrfBThBhkJSbHHOMBL4LAS7fqeUrNHqw5J9jjKF03NqHcaDuXYPx40BlG+1XLTpMWDPKOQwEhxAgMeDgsFQCuob93I8XCfgBaE2QnCZh5OvE+2pF5kGvqrK50WFs43CcQEXSDBhiFIWw1HFhQKUMG5hR+JWljD1KOm7PmMoI2DBnkiHxaDVKdjsXN2WV5tKbh87dsyOHD1qJ06ckGfTaKzJI+IeEFIAFXbu3GU7d+603bt32+T0TmsXytZLtDWDAkivFfJ8ECGg1KisMOJw6h4cVTWrjdes3qzLqnfQQM404AIOwUT4BmWDd6MYerdtp07O2tzR52xkdd52TLiw1fcTVQo1SCicVUJNCakEXBylHV00Offc3Km+sG6skcOi2NS9mvBaQsnkAsutUZN3EwlywkXT09MS8P1K+GSNR4gpT5BrVhBq6XqipknhSimcVITpAApvoZ1DiLG1CZ/W6w1R8PAZc8dP7gPlw7yiBBG+QSSKMuKZVlYb1qE2iULEJKRRMPJwUHCJRw1PgmfFE5XgR0klqptpqH8Sf1jksXjWQJcxTouLiwneXraTJ0/27295aUneboAypETT87PegjEgxi7CgfEc5WrFyrXRhL50MMiwl8Q4yHMEqJEodPo1U3jAKJy0PoHHuzdIkWbw7jnEn/fIX4XCZ3+NVkq2e+e0CjrDcwPtRxguFI4bAimUqzGG0gYKKPf2qyixofqbfsj1RYXzVVU2vt++3kEDZ5DD8foULzQktxFFjJ7dxULt+qbJAsBy7+X5OA3JWr2R8iiEqaqygEcKFdXyqH8aXlDH4cDOPdVWfcfd99wjgQF5J97R3PyC/vZEdtHOu/BiKxRBjo0qL0Sh6NT0jOqAgFcvL68qHMgGA8SgUBAV7lSdj6Jw1nQdONT0jEHR2lcgNWs2G9aoQxraUX1DfWXZHn7wK/bofXfZm179Uju4e4eEfChGdjheDCEjJajrdSka8lHcSygcxgChRzKcV9TL5AWagZAKDyosd7eUC7ayuqzrItAR7CgdhFLAqhFEeRguPCcpSCvIcwsB6IaA52v4HMudZ4mQFdZucKy5gvVxJXSKwuG6KByOh+MMwAUejhLvhYKem+sjBKVwVkjk1/q5LYQqC8GFfrLuO+6NIhwDORcwYc5JAbHybClHErmsyIkBmuAe8vsDGDA5Mal1tGf37j7gIxL+kS9hHjg+QmARNuQa7pGXbaTqIcfwQPOQGu/lCkeeSQpr+gHg36FKcoNInlxK/odBwXgIITlS1L5RTZhoaVKILCEYQ8EKbJAKQZlfYO/xkuKB8oZ5C4AN853KBIa9m2QnftWF7tfzCV9UOGegcLxeMikaha0GBLONVlPpDrHQ9lUOyolEv8OSFX8HOpvgAXzm8WxCXiRxB5TcDhVNOSJaNBMy6vZsdbUuwQEoAe8H4kQs8M/e+gVbqTf0uUJVWMvlqlVGa6qCv/LKq61YqlhtbNzGJ6aEkEMR4eGMjk3Y7NyCUG4KDCZqmz4smjAGDAPtprWadQEGgJkuLy3YX93xJbvnts/Zr/8fP2+Xn79f6CfABy4onGkAKakcgHIyJHpB/+G5eL0GViijggUvhUvoLXkSgCTUApsiWBWuep4iXt7nxBF3eIu8sNQRSLxQ2FwXqziEYa60QqnUV+s6TuFG6l0YwRTP1/fFm+fX7dtmQSypuiMUyZpIIlkh9TV/ttFRwAyeqC+nqnlAJhGK4lHwFNTGIVDuaV3JloAPDJ65FsWh0YzPj/fn8PfwYiOclKMPQ7DzHRTEeGJdJlenXF+xaA0gywnIEYo9vJkIfRGWcti9h7oc1JK8FSiesuaukfqIWRLoJAWdtR76noSjjhU7QKenSdUzDbXg8pyjIx7xTKJIWvdnI9ZosubwWBJQJs6Vzh9LxtdO3IMX2BbEoj5QOC8CBl54VfiiwjkDhTOoXnGlE5vF8zX+zze7V+JjqalaWkvck9s9QjtJAWGtiXYeKPAamzflXhLVTHBMcX7yKrLglUCnwNS3Tdw2InJ+eUEw7ecOH7Fjx2ft5Kl5W1xZtcZa244eOyH0Ga0HsKYJa9Hdc8euXTY1vdOqYzNWKFbk8chiJbxErkDSoWeNxqoVYELokFfoiAhxZXnR7rrzDrvv9s/Zr/zLn7GrLjhPTNbEyxVSKZFs9jqesL59DF2pxcZWVwSkKW8iEFIcPuos1pGMPZ+9IAXlJJci18x7DAZxWfrJvECSmrSSf3eL5nGnLRflXBKjNAIxJeM5n9Bu8Uwb3r+vp+FzyqNQ54pgisZXTuGqBBqI0+FBO1j99BfHE6YMr1BeWwZD5l5hW9juFQJfY+na25XeSNHWyHlt8IxhHICafD6v9SOSEJHdFEJM6LLIy0nRlPEQXWWt56TzNRUkoP35TTej+5NNhNpKKu9FsMDzmaqz+m6hl5uNwyt/41UcUzaQHGdy3Ga3F9L7rG7/q3DQgO0lCUIFuPR7DovmSh768oZfhF4kJxEAgmqmvYig7XZkqSmprTYCSUVosw8q/tV/LRVPAn310IV/W3H5VLmvmpZkeXNNCQ3CE+WiWK09l+SeBWcHjg1kV6wBrbY98+xhe/Chh+2xJ58SRQ8eRqU6arWxSZtfWrNKbdy7gM7M2OT0lNofgDZTmGpiTNYjXg6hNUADS4vzdt+999gDf3W7vffn/5kduvCg6o+oiJeAlSmcilkVf4+Qjxe2KkeTEuBk3tcaDfd4qlUJxwAOEKLKkVQbJf5j6SmhnikW3cdGwl4V++upaFC0Cp0lQs6w7pUMz/ISWgPK5yT+s1CYSclIwfBswTJQrVon5fYifyGPKZ2Tue/BxkDoLhUsRlhLXnHy7twbduCFo+ySIiL/UvZGd+G9DXs7cd3geAvAAtdhHuAqy+mOwvPjfFLYJO3hjUvfhyHDyWA93CijKaOrccEfCsC9q/C2IkcU9yogRWIm74fikoeTWusJ+h61ZzmXmhT6COFoZx4P5GOEH0MyiO8uhST0c+hew/oJwEIcF0spV2KbSptzlX/nIsbO5dqarHO5eGb5nuFpCr2umg+nryNlh+4g/1O/h33twlFO89k+tOLS6WBZG/nF/P2oH1FQK+UVtGDTwiluZ6FtN6D9Z4pnS4rjtIc6bSBSbc4GIx0hiCGra3CG5NonxXaaRZ+S1B4OaTmqSagpT8xK6IhbDcXmCszzS2kqUg6CUWq3CYs5nJo+PiS4Qc4BW15erduzh4/ZiVNzAiuQUCbvINLOlGdCARHWAm12/gXn28GDB5QI/9KXbrfHH3rQfvp/+jG75tDlyllg6RNb52Ku1Kqnrw13nQaDtt38bLOQwyjY1J4ZUkShlOJnjs5avwLObAetWz5ndkj27LmvuvEminChf3q6f1UsOChkWDDmTp0L2bSuh1qZk6g/l/1L6FIGUqZkhpXOZsOCqFEYc4s1EAjCzWTjuhFZL8l02b5DO3wT6UDC11u9+s81hFaLNtvOMbj5GaIEYaNv8NzK253DK9kq/qxbnSebf30NAxdDFRDQOezBkQiJDp+jbwmuv6lCr9tK0+TO7JZXl0nuMGA34XXHWx4TE7PhgGcrQqy56UuDeKuHktJWWX+KkK4RAI9zbbfzhm6k22PDbL5iwhrb8P7VG4f723zGIDTc9FXAqgci6+GSWNx5YhuFG5T9UdcRtSTuSXk8P7k5IVXcU0phj1SQs+421P5ZLakr1mh2lNgnR4TSoYD15KlTSuI/+PBDUlALCwvKyVC4ihXJ361Gw37uXe+yyy6+2MbHxiQ8iLNzO2p3zdxFAiAf4mwxDsprn/+uc/yGc9ht9sqNmI1mORLiz//qQRW0viP78zpPVmS86f1vFZLrUUOFNvG8Yiz9MD44Z3JINl+C5yBsOGkCcQ4E+9D5tpLnUrfb6Lvtbi9LzawTuv3jNOlujW14LvKH211kk9GTCMRb3ULh5Ii3jU7jsYot1u+WIVknFInXRo8hCsPhS2T7T7GTrR5gy7srWJHWKJt+p6cwe6QbJI96vfBwQuEMHd2/ubDGktI5Q4Wz7QaUeZ6+1f+ZKtv7Bw9CIGGZrh+jvHXx+sffcsLTht9qwLdWOO7Wb2lbnNFi3nzRMWERgopYeoQ9HNHkeZP1CisYeT30R4I9whkMaUBIhUqjaFGhGl84rN+VlboIKzkW9mQACs88+6zYFJZXltVEDk+IOXjbd/8927d7j8JhhD6ilgSFg3Wq0Et6OUfY4OUC54wGaMNlpPqTbRfY6V/YTgic6Sm1Y4ae6UyPdTHoDdW2eoatFSJz5izfeUjIFc7pZ93ouTf63pk+g3vWKQSdeTn9+T6DeFSbIuKtDIZtFG7kVDe654H36bmg0154WNt4OOEBD4+TxpsTZobymY5bfK8v7rZ4/i3nR32w3EPKT7FONuqPwbNH7ips1O0U/nbP5BmwPJzt1+pPfSrWjTBsUjhxy5sonf4TDSkdeUSYKFu4hdvIk1wgrR+4NEgRd00LIxSAb54NSPZy804JYC+K3PC13gzabmw3+DzdwxY6nvj3Vq/ouCj4Zyo6dILIRFK47abdQOJp6NLDZeOfd1b0FeHbEDg246oE60gKcwqqarbacCQVuQs8GJRddItU5bYVbLxWE8yUc0XTAwnUDonloQUwvO/PXt+cUfx5I7zAWUz05oecjcbLzzaQihtfYwPFMfhiikhsNobc2/BnX83x1yRvMwDbrF/PBW2xRbdb/9t9vs3znunt50p8Xb5nu/nf7vNzWf9nspB1/Q1uItZGWE1ncq7h7/QthY0ewq+5Lq8rA61HSG1I4XjGfP2rvzFypZMW/BYKZ2sLyokYxWCcBOBwLHgjC69vzXNPaiKVbnZo9WxnvaltdO6TbqRSNkg0DryJ9YnqjeYMHrEtX9x6UoogpjQTEUYk+ZyK/FwhDChXNJkUvCXqlT76KFma4QVFwlXosZTb6Vu6ygO5zIiQDPufYtMmPW7k4UxYtVoWjUsQaUYDsipJbfVnif46bvF54tYTxrAbZ+rvtKGAfuZcXlEkutk5tlsD5xRSO5cb9+2YBn5zqbTd85Er0/gOCd547gAJuG44PVIwnMN6Xo9Eq4TEvLzRcXG9rc6p+95CKMf63fAciaW87ylssNJE05Re6z0pF5KCWm/xGi4Uzr8azONbHb/d+ObMFhudZ7v5j4KNze4hXxfDa8SpgDL5+bwmf/2uPk1xp/VIqYYX8wJdL6Jw1pIqyq1157xaN3+bKZx1Nu3zvGOunFBW/YuF5xKnCpd3M9e6kwmsPJDdX2VbrGY9cm6TP8/7D6FxNoelwa0vrYiyhsUQ6Ky88LEWhWt5riqut4FDut7W8JqJUFb54ndPEW/Fa2ScjiQptCw2P7+w6P1hkjIMJgE2IgqHI1BMwVIdjeW4RfXQUTHjNgN0tlbedufdbl428gC2O+aF+Pxsn3/bgd3mZjdaU8/3+YaTKM/3+K1z9uuxzhud+7T8Q8ixbJNs4mRv51w+30f57/P9s9kEMSASwM8fapY/aKAVo2VyLncV8sgUOuHHbnd14OFIyaijxOkAgn4scMjDOReFw4ZRc6Wo4neyxxxJBCwzt8wDrtmhiK7bkfUdSUGX/+sLBLdaBBqPkVIq6tz4mwFjjevyrf79QBMvC30LC3VLD6dga/U1q9ZqfusppCboKTU4ifcqSCGjN0kU51EH0QQ4kAgp+9Er6FFSC+Ma1COpTiQUTrD1QnvjfFnuveSgBbdI3APKjed4UoAE+k5h0HUzaO85JzkdQAdwV+WvYfkQtCxnu1mBFW8lr4eBGMNWfrA/n+31z/k4GUmbr59W8mA2vI7YCAbkpsPPyjG5h7ARkmw7D3C75wO0Eut/GAEYe2Wzc6jOSESlm89gePUbnwNo66B8QXtI58rOp1Dv4L2BN+RXBba+1foJYy2g8lwjCmxldKXC4s2ecUsPTfJ4ew9r8zmAhW8w/v78maJVuLwziK7Lm8zy3bQ08fqN7aZ5E+GYelgF8WlyCnx8nAQY+e35Lq81LHQ6S0MotVA47uVoEfU3RK5s3Dx0l3XzKQvm380WDLUP4o9KXRNJZAv+mxQHFjYFXnl9AQnpIBPcMTWR2He9dbHoSVS34NXJW7+cC2urV1Rg5651Hp5qrNW3PB7ixM1fBZufW1DzNoR37uFw/xx74MAB5Uy4ftDrh9eCsO4y2VSzV8rex4S201DXgw6BU6s4InJL7jkUFp4HQAKK/hhLjByeU/1eUoMyLz50OhbCMqHk2GAhtPW7mQAE0LVwPL+jcEQO2Wj0Wwys3waDETmXkBqrjmfYSmDEhg+DIeYxnmG7kMfZ7cQzO0q7iXW+xQPkbMunn9XnOgeMxHfi+aKOKYykEJxxzPZ7ZOtnyQ2KYYWz3bkFuNgGIrad/KhUUbixz6NgeQARoAwgFE4uDQDKcP1R1vwWj8gajnBQLoNCxpyLwdJXflvcwFYhNZS9yvVyUADPolIAz28703kCFqxLW/D8FPVR0L2dnNxU3YvNQx17U8jMjRzvbMw/xgyWkx07dormqPClL/9F775777fVVUgQezY7e8pWluF8cqtgrDZu4+NjYvVdWlrU72NjNQkib85V0E8WRoSCgNcG31IezhmeMDb/ytLiADXV6arDYmD7+T48VaGMAmuCMG3UnTDzwvMP2NTUpAQy5JfAddlMXBdBDceXILytlvjLgtgxCA4pkoyisRCq+cYJQQrvFOeg3oQX1+Z8LHYEOsfkCiE8hrAqQxmyeCOu7hQvrrQV5wTVBetv28OE1LTQQItFz3m4HrbCan3ViSCxKEojqpuRYBGNjrd+RtkINSYL2AEBnIP3+a56xJcqaofQbdPOesC4nDfygjWA+VUnTOZjeVkU74wjChFYdSiNeH7mgmspZpsQcsrnVCri9MIrmZub03PFZuZ5c4XrC9dBCnyHcQkjItYRnhvnApIdvXMYl8g1cc+xFjfy4LgfCDaDkbpfYJgUb1iwfM5z8zm8aAJNNBribVHSuaQAACAASURBVOPZY73xMxCAPG8oa+aN3xl3jg8STH5nm/EZ989zanzLZc0111AdWka1E/cYHqiPs/dDGniu3oYh9kCsZ84b3TpjDOF+C6Ub85a3eOBZw4gLFuxoeaBW5K221gLv8d3oIppT6/TbGaTmZwHvRxCyBuGz4xXeQm5gxZ7kcw/7egM1L5Bt2cREzfnRUtM8hBzPG60kIJHVPkvH00MoZNXE2LitrdYd8JKMU54j2Ma9ffkgnBzCP9Yhf5OjjaLawX15GJv79b0WpKQDwzlEOHs3js9ztGEA5gYSx+T5EPW9so6NiWC34z2OJI+ciFfjRbt6hb+9lTzMEyroHp8QvqxZX01Gqhvqfn7WE+dpaY1HU8E8OuDPXrbF5SWbnKZrsBvIaiRYqUqmaB5KJYXtf+mXfsl+4ifeaYVffvfP9z75yT+1p596Rs3F6GjZasJhNaqbotslCwpWXiYAOnhfXIPulDwggx2V4WxyJl4d+srlPp2GK19X54HNlmBNPVy4wWA5lt+UmnatCxOn3jRyAylQHHUqeM67guJrNHwuU+9z/QzK+XBf87/V9yUhwnKEW17UwHEph2GR0OfvkhMKsvCFRuN4Jixxc8Wi0qZJXSNRErEwvdNZCmPmtC5ZFl8hPXrQoHwmJrQgmNg2m1RUxxTeJqRP39kUHYG3f6YpFWG3JJi8R7yTQ2ozNZ2HLDZcCE3mh+/RhhngQgjSEICwG8OAQLO14VdOcImXxD1LqMAxNjYmq6tZryckXkoYbVQ/lZB6QQ8TiMb8b3k5lWqah7YTZCaLDQUehZNn4nNsXVHgViBGQBgECgkNWYdBIhkGBsfkQouxCKCCfs/WXIRvg1EAhbrpK4FASPr211SEZLM1JmWYQ38zxmauz3iFwgmlHJ5uKKA8YhCekZ5BUpzunx7WE8oSizpAMNRlVWkf0dJahDYp1r4bor73VBzJ39nnoWAUso5IReqr1F+vPLvBdu2CnHtqNn2dOZIlFaWve/4YUYRhxXptoinrE0kUVUu4noHlz9ifCfAk90JDcGttpH4/GrcABaX7RY6EMZNHWAbeKp1fm1at0hIdBUy7ejcsgXsXS2UrVyhXQBY7j2GDiAuh2GpN40QTRYZK55e8cCYQ7X+a9qUWFTEfYQgqylMaEehKwKVMxulCYqmoyIhGJv/S//VL9pM/+ZNWePd7fr73e7/3/9gjjzyK/FZlOs/bqCdCxKQ0wirx8IqHrlAoWA+hbFz4pk2fqEpQBmH58BBRtCgLRU20XAvGIkeItQiHJZoXJ5XKAA0sorDUsDxPzor7aiTlCrTok/LjXpdPnbKRZIHJkoBIsp8sZeQrWZn+UDwzUzrFalX3GS6+LKqEsGKDKf/C30zEqDckYzGIGgQlyIaCODNZTNwnbmi30Rx8P22uiHt6fkimvxRZKfVVESMwiwPvod30blWRwFEnQy/O5fbFMowVLsHnbXh9g/iG9/H3PJkETOrAGBazPJO+0UCrY19cCHI2JhYUNDhsIopHw7soQvooK9QtYKyssKBkiadulTQZCyUW4aM8ZxWfhYcjJZqsd54z+t/EuCJAo61BzBfrcthSjfYFfMY1Yg0z3NGqOowlvsu65Tli40fokTkMoRDG08CDdc83noHvheevECqdLBNgI0Jf/x9tbwJ1a1pWBz5nPv90760qoChKjWDHYLo76W5XzFqdzmoVnHCIiN1MxqAmCAJqIlIUUvM83SqKQSw02GrSK9ptGzWINjMEAxRFDRSDtBEKQajx3vsPZz6n19772e/3nlO3cC2z8uvl1v3//5zzfe/3vs+wn/3sx5/hezCk64DAxsZmE823YDX69xzU8TrhsCw1xAAtDSucTo61PtrfJ0uS9+BAzMFPNRvocY6P0kGQ8umr+dDOERlCShKtkMFub7NOws+GI8r3psHqdGnU5Bg4NEofk9JH5TX+cLxHOjXRKqEEO+b5h+FmTQaDAStHjbYDZg5Z18R/M0vi1FoFVFDt9jPCc6kzPfy3DTACbnx5CB/tSWbeDix8jvw52I+bkKefJYIVBhlV7ZY/87rzAEtBvPzRA+b3cbbhcDGkDqNM+HjdoWJV+2y+bg+G1L6jLULmA3V3wF6jo+YzCKMDNUn9QaAmUDnBevpn8ji6Br53/jdexzEa2EfzCEL1Cj5Ws1lcd/318apXvTJar7nop+lwHnjgMe6Hp13w5HjGM/6bONg/IszG1CuNkVNajaddEMryYuKh2GD4AOPAIirHg/JIW0fKOGDIZs570pMlHOmZJIiapzONWaZ6MYhk6uaXmRRsgYMJY3H69KlS38D3nFo7/X/ggQc4RMwFbRgTR3T4b4hZck4NIp1qWqI3haXuAaXhPQCtsf7R11hhGGvco40b1sOwHeAaQCXISHBdwDDxfpaQ1/UDplQNp5avx/tg3QxV2Fg77VZhvh+f/4s/5x7heF0SBUTC4Az3TicufNoFMQfkl/AaIDY06/lQjSczwmI8aDna2kOuoEYAtWVcn8dUbw23+N8aLLbFptDt3V0a1sdOnZICMuC3ruAErfFuwAHZGHIw2dERP/OcY8djnFE2PgdfypA11Ayvb6LXaWHL2Znx2XYw3VFD4Gp4A9/D8/LzMdzjwAjw1YUXXijIst2KnW0Mj8PYAH2+4Vi8BwaxbW8J5jIsiubYoQkfqT3mc4Dnh/fA9eD9akjS+xdrAEPJMRE5ugD3g3Uz1IfPcoZhOMXOBWugPaLnV0PB2GOC5AB1a7aNo1O8HkgFnt+DDz4o6DOv1/uCE0UxjM/CpJ5Tk9NRmdGsWjGaaxCdoT7P0TFsiPvGteDfdS2E/93vx+F4wqAFn4u9hL+trEEIe29PRhmGnTZDneu4hz6gtPmUg9hwHgnp5ghqDlhDcLWYZzOyInb8Du4dWT/24TknzuUZRBsA3gPrMJlOGEwhWMa1M2BaLPhM8IXv87wC5UnounY4LiPgOfs1DhRsL2mYW7nXE4K2Y6v3sH2tkSHDc/y7FbFLKBZQ9yFlq7CfYCcBY1HUFJNnlxhUuMWMhzWXjmw1rh0q87YpznC9v/Bv7EfsTfzxddnpItA8xKyrHGhHMd6sKT301QfjC//5P8eZx07FajqJ62+4IX7uZ18VrUsufdXqt3/7d+KBB75Cw/XsZ31XvPSlL49zTpwX4/E0TpyQlInxOCw0HhSM1okTMqCb2LEXB38bA3RmYMfCAzGZxgjy4h3MuMC8lhYHhMERAd7jsDDAA8kkI64IIUvDAsgeFgsuLq4RBgp/O1rBxjh16tQaFIXfd1f8wcF+nPuk83hvhpCMGdcRJQyVjRaMD9bARXFAkLjHOvtp3l94fO1w8DNH0PhvbEjUxQxv4HM9PRIGQ++F7ECwpa+Lm6bXienokGMDLBaKTQinQoMy6MfXP+1pMZ8h+oHScy96qBMBCGJk0o4R5sFgWFyuGw4lDhsl+1utODo8it2sWyDjYsaKwXAkCmzzucHh4AsKBHY4cDB4DhwRsK0BbYiKsB64r/1DKRWcd+Icinfi82uHg+chKPdrOxxE0zZk3ne4FmfSnkfj9cXPsL54f0/jdI2MNZXVinUUf76dDvY5noWCDAU8wMMx7sEwUQ1JOfDx55zN4RwciRIPh6MzteIBh5HHPjPUbIdjuNMOWLCHEALfu/eyjYSDHs5fyjqHDYb3n8+k977vx4GjaxZ2eMbrD8fT2B8vopW9VnZWfj9nhq6rOWDF+9A59AZxinVAZY54HniNMwh8Ds6W9z1+ZrKQHc5WO2LA4WxD7neMhcDf2Ov9TpvTQqFwzvGHgPi6HY78wHmAsd07djz2D5oAA2tTDwhUGUEORzXrVQkQ8fxhi9wy4PvG7/hZ2e7VjqZkPG3Vvz2DyUGTHbSfQ21P7XCYISLJSGV69s6lfiEyGZKBcNZb7TL/isMPkQmhfwrOh+dzRvvrjL0JOIROYP29l4xyrTuccQy3hlTIP9g/Q9Zxv9uJu++6K37/d383PvKhD0VMJ3Ht9dfHz//cz0briqt+fvXb/+534otf/BKRmxe+4AVxww03xZOe9FRiqyhqO800hU/6OBB4VFMjjJQjIWYwxnATE2Q0lLRb45QYUYwRu2PM+0A0Qil3GEMV0dloiDkw4wkfKjK6+QIOZy4SQTbNYdZLXWS04XTE4Q3saFDRXUYsBwdx/MTe2kz4Gl/Fe3iDF8gvi7i4TzgC1Lo4NiBJCo7QvGaO9PBzfG6B1IixInqdM1PBdTnzsQHBZ9uY+nuO7LkxlotYTI+ijZEIGYFCnXp7axi7O9s8WNgIOHRQecZhI6SGZ4GVxoGEHhz08HCvS0Bdgj17bY07Rn3KgpyO3Pg8MYel04npZEpIDV/MSpNN595hqhNw9sqEawTDsIglnxmkb7Z6jSI0olK+j+efAMLMNcBrXXx2AERItjQNV3T1SuqH1Ox+nweqJiXg/bDeezu7JF3g5xyVkJM+sb7InPCFTMb7qXYqkg1SHQJZsms7zhgciTsA8n6y4eaZaecsnoSB4ATwOk/VtBGyIXCkjPcSMoxIXnGwETN8/2wOx9kS3qs2/rWD8DP2euNnPgN+jTOwM4fjePRwGp2+Aj0bJBtFXBMzhiQerBlLROi9fpxGxlg9nzoT4jOxLamCwuLYYhXbcDjtFmcrYb9j72Nm0wDjpIEM4TliVhWDMszU0TACsjnx3Nu9mALaxM+6PT5Hn0Ocefy3Mw8/EwcP2JtAB7xf60zB+8XO0nbFAaOemFThy/100KKxnqXjZ5tffk8GmTDwPdjAKR0IajZwLAjMEVB2B0M6FSq2Z4DJwYHdXtrfOeFVnw8HF3UA7nNnx+frxXtgDZHl4+yeevSRaC3msbe9He9/z3vijbeejC99/i9Qn4nrb7ohfg41nGuue/Xqt37rt+LLX/oKIdQXvuBFce2118eJE+fG0eGYlF0WnrKBkCkbmU5QAwZ+q1oPLsKe3QtfsMpaTyvrIoQbMMwpIG8OFkc6HE5YlNw4nM7p/QNmOmCTwcBrJEAzhXGwvSNDlw7Nn+3r8TU5OjIcwgXmPWDAlHp38Bo/YF87Xlfj/8bn5QyQBQCqaFhCtUGq4ZAammgiYkRzqJ/kvPqNa8C6+pD74NUZGBgqvZjT4YD+jMgO2RKkZraHmPWu2imHTLVW0eU44wWfJaIjXP/hbMLNJ4cBivqKm4cFdOL+YrxhDeAguB6AQ+Bw54uYTsCiAjbf6LmpnUxFdgQIgNeQ6dAZp3PCfRCCRR+NO8EqVQcfMhtHOoLEtr0WMhgqXPp5legxiRB1LWQzC6gdqI3j5uEuzi3ZRqaIYx2YfWbgYGeC96whKj9DG2M7ENyLoCQRZfwa7xP82xmG78lGy/9u09lIy8/7wg7JLDkz5Qw3+1zY6RniLs8/SQ4+0/XZ9mtwHbi20XQZjx7NotXLmmW2JNix2OHCUNuI47U2aqgBHGFWlLvQE9bzmavp+JvPBe/RBuyKGgZGm8PZDIcchIfR090OVOYwmwrNhmgPaNHx4ASgxoOthix8DCi92ne1HfM5Pdue8DNg0T8dVg1F2Vn6mdX2qLxfIjUea342x297UhxUhXLwbLNGusWMBmrwOA8OzKPd5RgSDtpDANlqc68hoyHSgNfMROzAfsO627n4OSFg2zx3tpFOEnC+oaE4PjqkLTq2vRUffO974+RNN8YX/vxzdDg33nhD/PyrXhGtG2++aHXHHW+LL/3lo7ynF7/ox+Kaq6+Pc889j9ETI71+v3EyOQ4Y2DAWiLBCwhowUE4vy6H4mo1N7ZgsUKdpiOiULCcmjAgENGnVejSIDE4a2RC8teo7SCUxItmbmIYxWRY4FO4bwXX54eHnovAitQf27QmcyKrwe81kRbzGFFU8BIxvdoQ36CGyx3yTHJHbBXNLdQtcILOi7LT1w8S110Vl48lMkRPyMM0aRX7PiEEmBJwZGQiuH9/vd1uxHB1EFwer02Z0B1hoOOhGN2Xm6HDZ4KV6Ior9yHiQ6YClM8aUzg4KrhqKnS1ajLQYVHT7MRod8fPgcEh9TOooUnjsDayXDKtCbZA+uHGzAI/6Bwl0OGAoFK9E4eU6UKVAmU1NB5ehS0ppVkIXmKJqiZ8VPkeHB47Hh8CG2wGE9wUDjRxlQdkeBiiaOQSHqwOWkywTTsR7Hh2hVjVk3QrPZ3drO2bLOddhGxRnkC7Y/xQx5/XliOocnoZMfnuwHaPpiGw/PB+sK/bI9s4eR3sD2sFn4BrPnDm91sfkiJ/MqQyI8BkIFgCLYDwIeSIk4ChrBqaO9YexMLUXe9HBGKHNRCJMybeBaWA7zX2iI0+HvhmlL1udOJqpWKxat3hdrCfy32BPtmkjBKshcBQtmdeLAAbQazpp05HhJHGtOHd+fn7uJdhAcAS4drWMrQ7gdGX1cDo99IVgLOJqEduDXqwWM54HSjEt52RNIUDb2tqJfWRYSYpxjQLnq6A6bTnzGs4s/87AbL7SkESuL+9bQbjfw+vGoGatcbwTUzBcEXQhm8s6dr1n1wLVSppK84LAmRjF7nA7oPqMEgWeLewmAnTsazDIjkYT1dmWGlGCEcXYP6PpNOagpueYcnwuPy+9GxAu7Ck8L7BRy/PPoISTg0kKQ4N3N+aTcSzn09jqdeJPP/iBePPtt8Xn7r+PDue6G66Ln0eGc+0NP7/61be9PR786umYjCNe9MIfi5tuvJUOp9NFIRpW3qynvJQiB/O1WqZ81V+rqaglQlW+DbOXnAoJDWv8NxwO0kOkrzBkViJAVoKXzgrbTU7C2L0Plx66jImNEoqoMPTEeXGPybqD4dLBTc0pzpORkeNr6RQaLj03WRpDQl00fJp06YwN4561AeQ42Sib78OIO5dH2VUaVBJA2jwU+BV8nwO40piJbt6NIQ766CCGXcGEiPLoGMDaq9pxS80m2S7c3GQvtWNKZovvoonleFmZadYRnrHjQuDLtjuammzerQ+Yo7YSoVVvxsbHJ9xCKSdPhqtToPy7bKkWo1MRsJogwdmKnbg/0llQybyjHZOlhtbVkuVk/+AZMTsEGw/PU5i5sqQceY03Ngss19u3o12A4m3S9PGr+T6NMwR1dAi+oC4R6uXMtkFp103ic2mATJXFs03m0pLiqJtq5R4eqLfkgDOeFJM9dYV0MNyLKRSbz5uD37Lgzo4C9lOItixyVDKReJ04H/gRzrHQBx5mron+k/PoQCabRYzGcNSj2D88pMMeYRJttx/DJCbBOTILRiCSELXrsnY0CkQywFktY364HzuDnvoDt4Y0fAimQDHCrCjAa8zukfEkuaYMRFxB2gkkm6YPx+ukgNlq2Hru/p4FabkVsD+4N6SbjMmsDPK4fwS18v+r8Qjef1gg2bmmNlvGmOemRXDGz81197NzIADUArA56dlYj4SZuftY/0ZrANYfNhQ/F8mDZwYZJf6kfUMTLp4voe1kloOIANslRqXOK4V8QShZLhV0EdbrxKDXjvHhmei1l/HpT94bb7jlprjvEx+LmE3itRe9Jq665PJoXXejHM5DD56O2bQdL3z+S+KGG26Jc06cCCQSpMDT4ah3g7uIDucsCtFn8y1P5G9Km2111BsUJx8EoljVbXDDJBGko6HDWa1iPJuVDKc2NH6oNYbqn7sBDjjvzrDHlJsOI2sHhIMgAYE+BU6jzE2eEzgRGavlRXPWlRsossEhxsFj1oDoG/z4xSowSx4Ox7CgNi+aNLXZZTARHSPzQBMo6JtYEHxfY6qxUjhMxeHAUUzHMWiLqgl4zpGsWNJaZEBWen1jvJn+Rzvm+PycpdIYyzUGbRqoylPYeOV2cL+CDkEjEInPZe2pemmt4sLNu+Zw8nr1iXpVEV+snE4eBuVucBg60DXeXUNrPqS+jMbhdGIaHY4Il1HQf9gg4VrNOLezIfeBjkh1RPSOZFN3uc+yjpyMacWLVXE4vC3uFQit9zQ1Np9BWUPudalLMFgqkDEMpwwUMms3aJd7o6XQWtlA6H5TIFc3kvBxGp88y4SZsm+K8BkHJMrZWWC3hn85FosZvuRlCIXzYKiVwcxcfG+2iJhMl4ywwUbjIEA0HK/aMdgWE7auxeL63bhtKNTOxs8P8E1vNY+tPpQtQBoA/R3DCfUMMRodhAH8G9dNh+O14WwW1DcfLx7qZ6E1zT2ZwYZuTU9YZB1k6PjvwkcuDsdZSLFFa/tZazWHmkuOl9BTkl3zniXcls+shoS9T4ANAHlAtz/WHCgAnX8eHdZZkFkuAN2qV0cOR8EaLh5ODY2avKdsi7DiDbJN2DQG4/i9dDgO/EEIEmKClsBWjA5PRae1jE/ff0+84ZYb4zP33EUiwUUX/WJcdckV0br+pn9Jh/PwQ2diuejR4Vx77Y1xbO8Yeg3/6zmcyqakJdQByU3rBcMNwmDTc/NnOjg08GhkAjxSDLYeVF3wok2slJKxsXGIyTrqdmJnAKPfND76svhwWxHjsWiYWHQ4iBLh5Xz1YQ/YqK6bzVdwEKxJIbpACqtIAKOeAQuiz8mOkz0YLWuZCT6C02CURnhKtRc5Hfy3Il44HEzx7IORBnwajqijjnxGW6nWbOPp4XaaXdK07CC6naXDaYyxKf/N2GL/rFnLFDlmGHKW6I2OR4bZkWnxK/YbxSBa2qWJTGjw7VTc9Fcdfj0wXg2NtSNEZ1Y+mDUG30SVzbNG7XDR7uke2CfrLMkE/CCRwAZIw9yaabPMZBGVOUExAFBNzWBkm05Yzy8FUjMjmGefWT34kcsHeIoOp0PyDp1pjpBoemQ1HsQNq1qS9YZF7MZ6XVoduVNl1DI+hhg2HY7rf/IodYajNcS3UUdqHA6MZWVAE/bG58GezWaCfRDEgS01QQvEss0R51gX91+5zgWIq655ucZaO5xj28MYooaQ50bnk9QjnhesHx2Og6p0RnouOPtQMHbI6ExmUzPUavbN1GE7nHYrHQ4+l5mKs0m5m5LleJUr9Wo7HBiK4kzoKJAt6rm5jqegUBvMP2MSiZJHF4oCgO81ehwOBw6C9gUBC9m9+gNbyp7wzKxgX5kF5zexxyk3xM8PMlJxkGHDqIqQsmOAbZE9oX6EZluscae9itHh6WivFvGpT94dt958Y3zu/nvZk/Oai34hrr78qsbhPPrIQcRqQIdz1VXXxd7uHjMcOYP/ChlOsXDrWETaqlwQTbAG4YLrkUaKMBOcDwweFywPQMVkweat8c+aOutCPJr0h4hOaoua588gC/uXMmLgJuOGzgdGLabmxdxA2YBNuwKHNdX1TVHbmc6Y2rKewwgWwWCPBT9EsarDbCVrTbCAnYZkawTtIIrDnx56tMAqy7Sb15eD1AjfpFOsKmTST8ovGGsYvDLlOx2vDRT+9hq6CKp1bNZMgVGdmeSWyY/BYDebtNrpeH0FqSm2W3Ns+Y86a9G36usXblNDEpuPcvP1NaxGhwOHL9Gp4nBMeEjTWd5SEGjz+Qx+skYpp5TOXmUNNSJ6/gPDEDioVM9mhh6xpJGoMyzdI+/MRgYGqIiUrhs9RLc1IGh2oC+aTdS+ZsNEvA2TZAT+GSpFpE5IyhNo6U1gkDJDy/1FtyYxCz6DQrzh8iBr1n3J9Ktnh9D4dEZnA/HXKZio7QGZVDhXNcuNkF9mdSb8FLKBzRJo5Ls70QerEgzMhKCFBCiwAlpQslTeV8JdaVjbGK1CWL/JAgt0Rji7giMzeNWGVhbVbednGfJKR6H1FMzWfKl9gU+YSgbISBIxqia2sr81nY6ZlcwYq73PvYf3Sb1EdP1jDVVqSIfFuhAcTtbE0di/5nBUB+U95iA5QHS0G4INlOEmcxNljcl8pswea87+rj77/BgId9FGcSbaq3nce/fH4+Ybr4vP3ncvDfhFr321HA4gtbfd8a/jsUcPo9PepsO54oprYndnjxmOFvcJHA7TZ1uvzaP+13z/bNbFL0lngrcnjozsIQ05nTz2SDaF4ud2RM6QkDbK4UiHCgUyF5NrLJaFRGSVG+bO70PIh85umXNzmpkyQo+W0e9lBJzvgesUpKabmXHzwMkjnQWOil4CORwp23QSapPQJjDrYR806YS/eEBSvxvXCriN2Yyuu71YRbtSyHaUasUAG/M1p1MeTSsmyxYNbu1kaqNcM6XMUlImpQONe6pZZmV98zNseGWWmq8CrfGbj6d++jcf73Dq4+tn37yzIdTN3Vjfk38GFzAFLFXfP491o6grEkyzPo2x0Lu4tmdnQ0o5jZ+cjhrjjdeZwSa8g0BVBkzYs9iv+C4p7vyjoIFr5+wpnYcMGuotCQnlz+0O/TcyamY0risAjnMUnSQEPzM5m+xgL6STrOEww1fAUyLtzJK0fnrCyqjkYHhGM1jD99xjBwovMh04nFV3GJ2+dPoY2CUBpc7KwAKre1OKM1yuYgcFb9YdYHCVYQhOEzwoNW2QZrBWEJmU9pwgww4P6NrZSEer+0zmJm/N0Frj3nFyulkfMvLhgITXSASjDmcf73D46ZlFlz3P9ZPTsMHnHko4q97bVNtOn2VnwxoxMxD1MPJZZFsJ7RNr1NrTyE6InuBagf7AVuJ1GXz6/CG7EXlrQlsIh0O1+U4/G2o7MRz0Yjw6iNVyFnff9bG44dpr4u5PfJwZzkWv/cW4+oqronXN9T+7uuNXfo0Op9/bo8O5/PKr6XD6g9xIX8vhPIGf8VNcQ0Q2fle2xmLV1WNPRyY8OGG2KrvJgJTZBPbMprnCotYNYqZp1sYI/w0oagsbr8QOTlkbTNr1GxwcHXw4mNRaWqGZEl3aTbpLeI+8ADkiwDU6eAm5gfWBjIZKCmCU4I9IDbhOqB8TMktIDZ9pKE34elG20BIvYs3h4MpLvSGLzrw+XlMelnwouDZ2ijvi2hjtUENSNrQ1XJUgAg0f/y8PKzdsGiz3iDxuLEEZe0Dzd7adkRDreuZTfjHtLIwYNkkTSDQFWMImDf7UEw1RmgAAIABJREFURPpVhImAgCLvrj3xfZU54bWu4XEcd8IMik69N22I1oUVUduj0aJTMhkkyQf+flL8Ud/AfjU7UZR1GETBpNgLrE1szKfHPzOB5LLUK2UyhiFqbd4NKBRQy3Sa+yuNsJlQWfepGWqGBJXoybHgxV6vAocnXIh9DxhZ16b+Oux9/pnC4axi0UKts2HQGTbzczY93HRdoxPej1wjy+NzoFjWOxMCxFmS83GgJmkbvg+iedgQ32uB3+Vs5HAs77+ehWt/g3a9oDNjEFY3Zuc6dkjErp5MNZJaGTKsUJM4l8AI38sMy9ljXd8pzintEpwG6jdwVPBxgHrJ1k2IU0kMyB2C1Oxw5rMxER47m2GvL8ecdnc+Q4ajkgZq6a7liJPQiW67xzUCdAlK+mR8BK52fPzOj8YN110TH/7QB8msvei1r4lr4HCuuvaVq7f+8tvi1GOT6Pe248Uv/Mm47LKrYm/3WAy2VBD8mhnO2RxOFcrWDqcse50VgU/vp5vvlRCiIk1kMJndmPmiyFKZg4tYcgbaKLTDiXtjA9vh+FLxUBnhQBcJRT+/NqM/HyY7DkZpxPcVatrhwNqjsM8onimvDhWvnxfUVu0n6ZKuQTG7yaLxbAXpiabgLWOjKLnojybxx1lFE+3KyhiVctZFQ5tVcGDbhOMcKefx58FuteNgihRZRWRv9tp420lvssCKQXCRMZlvqh81UfLZHI4fv/42C9LvWBVxS0S3/orauMJ4ybkr+6yf8V/rcPj+Cf0kMYScrvQmWEUUuVXrSAgqnZX3m2sMTXFZxscSK2QuJSGE9PRqdhE/pwPNOUWyCDrwR89Pd0mCC2uOPUIWTpboEispkbXMpnayacy0d1M2K4Mg1IkW8+kGUUDBgvyTDfh6DceyfVgTNb563RHzY61yHhMK/9RazCAtiTXUS0SmD83GmYyuMwTXX31GcR1uaVCNUzI9CoayjgRYMY0znDb+gGSB95DcloIwMrDobPLvVjsGeG06nJLpISDIwK6ZGLrucLQ+sB1z1i6MoNi3iJEoSK2cK9c782HBtIJST8ixsgEMkghrJLnDNeqKUOD9p9qyIkq0PFC2CvUrOmGE0ubdiI3JDIf1QRGSQGNG0AJoFvsMAS/4B3Y4vi6VFWDb5D7530u8rs+gBZeABvbpZMR6zl133RnXX3dNvPc9747VfMUM55qrro7WFVf/zOqX33JHnHpsHsPBVrzoBT/BDAcOZ7itguDf1OHUnpvHZyPtp1Fk41/i0rmThf3K6yM1XHuftEeAKrixCa/pCWqRFVVyUcCuyIa9OtL17/bwXuDhl9dqpe0kcR3YSEpD0yCncZNTAmURmYmLwTZeWQjPQ4HdK2VcfQlHBcEgAg5HGy6ZZFmPYa8QtPGgecj3zz2Y7+Fr9OHn+haRaGmqAXcHVTr37lqtisXFaMXBZLoGqXkjF3JEfpAzgOIW0ipBbZe1iYSB7NxZwqoYsnzfKtArMQm/WWc4jXNpjGgNxq1TqSdTORzX1hR9r5Va1pyQ1qm+ENOqEcUJOi2ROjv2x3Q2+iPqr+EpvBd6RVRvUNOs1k9wDg1YMgQbxW44Ixl1/HaXsvFNTUWMNDTggR2GyFGaeaD8wjjhywQCnB/IiBTaeEJ0jbtIQ5beRoZJJDLuN25sGMx8fhyoV5ZLn5UOEIbAkJojeawDImn5MtUYbDxNz1UvTrYJJDIg/TFBygdjCN6q1cCwmnv58G9kfs5uAOFYrV6BkAIGsWbFqJtMxyx0wwji/Nvh6MzrOlzPxX3vojOfSs2yGsWGFNag1+PsDqe1molynRmOf9tnosTWVWZT7z9kwixYOEDOYJiQWPbUlHpbwmw+owxw00bi3nD986XbP5q8CvU0ZvFL/H46ajuc2ZjNsXQ43R4VG1QXlH0DRdo9Xlgj1iDhuCiPhdd1YzTCWmsUynh8xPW4+55PxPXXXxt/8sd/EjGPeM1rfyGuuebaaF1+1ctXt5785ehAYqO1FT/4/T8aJ0/eHrs7u0zP+n1YOiy2aLmKp/GnGkO9vkfXHEthyVS/40hU71S6EMpvyOGsY+n1Y3cdFn+PZuqudeToiLw2kH7AdabDKBLzTayMWiypC7gNNJaJTTESNu76Gxi/DpXXpoZniKNuTEVV1AEoqxWzpIxCOw4PrcHTtVVF80zGVzodw1V+GmvRbTod1w3QBFcFvAWb5TVCdgQwB6XNBX243mXDvNnp7O/r/VWw8sgDbsAsJnLuShcySmDRQJutKvelQ4ATZQ0oT6WjW0py9FIB2Y5Ukx/UG2PWE2p1GC6X8IWDAjxnzjXB58+aCbD1QRfGri+uBWBYRN7zGR2Ps1t8r0SgjI8SWssX91NpW/tObB9T0GGY4TCgGk5SSEboyorEEqO0SUUld8+L11fRuPS/0LjqpkrKwS8QJIo2rYJ6gzsTz6eETTcefuRROk6IqO4dP6bIFz1rbCaVw3GGgJoA9yGID9DUS0FMQ3tuEGbEm8PjtMexy5v5kx6i6JqOss3sIUoFCtQ1x1NEzo2Xwx6qn1Ot4mxHYfuB/VsHpGDBIbthrRSQHSVdJB8FOIjONhpbgeczREMwWW7S5FNyYUitVcoKDgjra8O5XMzH0cV+y4ZzXBt/J8+FM2/W2tS2s8YatHq7jbqlmsjuTIiu7lWrQqWsPUp5xVAHyfpFeUO8fgWiquMoGMvJn0RBZtFaARaEGCr0Gbuq4yRsAjgsT4nea40FKZbfYgYqNhwdoFKo02zFfffeE1dddWW8853vRP9tXHwxMpxro3XDzf9qddONJ2O1RBdunw7nttveFMeP7Tpw+C93OJmCrfmlPPCg9dVBlaAp+nDBVNUK29H40MMhrrAymS4bNnLE6MjA0EodfdNYQyAyC2T5kWUzNOyndLMb2ZkhCuCVjFYLo6gqMDP4auCG4jSzBoDcAI2XqEW5wbTAWTKFOgTcGBtFdzvkpLk6sldEnbFmDnZzEZVRXm5OQhI4+HB6KQ3En2ekaUPcsHQS5NnMePKh+Pcc2al5UBwdKAngwNXZh7MuRWtaGcJKGcVRNiixZEKnOTqIoU+O0WAzMLTtqI+lCNvPGtkA3gPXVUOEtcNkx76z6syGTejwHmR06OJ3OkoCXvm8+TmmOpNN1jQYu7pB50B5lTTg1UA5aHHZiMlQZOMgnn4qBwBehboDok8qIKfcEJURAKBkHxmuE0bdzgbnBGvwyCOPUpEDmld7x+BwFCwyEytwLQwlrt9qDiois7elZoEV9CCv1ZmcqngyqoTijAj4PDR7C/dLiu18GZOp6LvNGjQH3ucXz692NgU6BWTtGin3RDPx13O1vK/gcIiYZOM2YT7UcGlgwbiC8kg6nEQs9LkN3OxAQns2jTzVMLTH8UeQstYB/2uliG469Tr7xtZTtioI0nViwfaA9cT+q+0G/+0aGpEFZJhZSqCpEWGiwKJoHE7oUU7T/VuCBEUZEmkA8jT4A7055jGMKaW7yHdmY5qSAX3B4XQJ0QEFAwMQDgfB0d2fuCuuvPKKeMc7/ohO9mJAaldfE61fvuPy1XXX3ghBz5jPOvEDz3keM5zjx/YgxZPW9m+e4bDkVBlrjgLwZnSaWbTWTCtNY7UxF00FxQpPRwa2NUgdr2oURF42DUVFCyXsk4vpDQGEV5IvWaPRI8tmq6qYl0tcO0AeLqou11TV9cPDiKe8Nh9cvglqKGCJsds4v4cCpIyi/of/dP3AIYp3IC1G0yle4DV3q/uNXNPJg+L6Al6Lz2ZEn8/EUJo/4mwOp84e2cNgsgFPU+MYcWgQ+SmbSKgTkEGhDycJIinkrMuZgp6kCyCRdDD5h/IoCylPmC5bX/NmNstIPrW6at0wXTMEOjVvBJduOX7uGSaskmwhZFaRBtw3gfui7lwaCBxOK1qIpKFniD1iIoAyBjGyAC0hA2oi2OLmtAtZo9E4DhJJKskdRsSU4tF92NnYeLMnLAkVjzz6GBWRNbJDozAY65PKmuSGikaPZ2+YjZ+LgAE0/MyWda60Z0DHXQ+StHNKr0jqHtpIE45LQyz1d8b0uefXjWuzzW0XGug07R2lsdhfktJVqoc1s7Z0nWoe9xrpuepTtzCa3erVgCddPikyMs5IFOkLRjdTD89WASfrlulsmNXkOZ5NAbkJxitwfwIi2BOA/mjCTUTRv4rNKJlk/k6dDeMZ9geYOlxcUmHhiSJe0dVzXeAcxFLTvXRhPrLGK1gNTgdUB5Lbiw4jnRyeVDocnWasI7LlhP1Rs5uNWAu6886PxGWXXRrvetd75HAufnVcc9U10fo/fuvG1dVXXUeHg8bP53zvc6k0gNkgeE/K+/wNIDXayyz6uojuyKcU4bFhK4YQfWaFsSIqcERAY5TFdkvPIMPpbfUTI8YDX88CtLHXG98UwdsDRHTg9LJZymm/ILoGZ+c1rLdglEcMKExRRUMXLY+/YknVRroYcwiIutOdhzznUyVaxWtPqqjgpiYbZJSHDcXn3vRRNAZf+Irxdous4ufsTWBhFF32kiVZcyIVBucModrVFYUa1yw5isIuch0jM1TWK7zcmQ2tRazdhC8SoU00IhsSM/ujUREtE05BQ/qUSdS9VvW6+7/tjKyxZ4aSMHcw/Ep3V7mHOiNG0duRtp2vd5kNixl6Mg5qGvPPlEHJ6dFopxS8ItqEeRwRZzkiX1IMgRxmQkGk6ot0gv2PZ+l9K0hCuL4FbeF0HnvsVJzZP+DZwigE1EK8XwGhqNZmxyHGEp9RRjB2TNa8k2OVOgfuiayozIxtVL3++HyuT0b4MtrOgNaZdWd7fsokDHM18jJ8H0hfzcWEA4Sm0F8RPdiiyGKkYC4nxJ6opHAr6ofWGoQrtbZyxA3BwPWc2qBXPQD8NiA8w2bO6Hl/qYqCs1GyM/a3NAVGLC+L7DR8jYAvIfcs0nuGk1Ebr5+cOsbO7+V51D6mokK2ThjeY8Bk8WMGr/rD3yfULXjVkBr6mjD2gH1G7LvKwJdBWBMUUB6VASeeD9YNjb0jBnF3fuwjcdmll8QHPvChdDi/IIfza79+7QpincsFoIFtQmrXXHMD8WJ4tB4q6/+FDkdqTpJs4ORHQwD09Dokjky10SUuZxqwCpyNwylpKaK7jI6bDZ+Ox1lVwjHOdEo0yjeBxL+AzbXI2LPTWWPQdsMGbvDbbAlEhJIb7mxRXnOAqg52RlYZ0cHggyefB0rkA72K94tNwnEMitLYnJXRkzFeKhtQuiOZWq5GZ+SLGgOzl6Tmcs+kYgEczrxggw22bINbb24f/Br6wEvR+AWKtyPM+oBZXVpwcHMImRmALURjJTYO+iNc0Catfa6s5uBQ4qxUwAWzCZ/FZjRtfPdt1IbJ141rtXirn4WFW1Xj6YillfCFnbUdIg6vZz0179mw+XBPwK9tELk2VnOglIrqL/4b8BuYZrxuBlBzwRQZsNS0Y0Of+F3144D+m3sjM17QYBWSp0EGxEFmpM6KR3lgZhMyHGyhwWDIZyZ5phVrZTQ8DhASVqqh13JdueZ0NswY0IemWhsNXcKoDtZYF6oGQiYIVWDycp5qTD0f1OZ+a4x+819wZVCcxyA7iGCyDg2IqZLYkc6bO+wV2Tv7I9yF5mnDv3kdruPgvsAOtFs0saCca4hnZjuDmInKiDG+BecW7++MFs+PYIUV6anD2OKsKtZoN6BsK6CjQbZ8GcJIJwyVh0EfpBW8r56HzzYF3Kt+Gmd6EiaWNBMz67Z7luBwOgFaNBRYuOeoHN9QxEkeK3uNlqQEOEnTigmGEg668Ym77owrr7gs3vX/vge8lLj44n8lh/Pmt166uurKayNWGFx0PJ77T15AaRtoEOnN/4YZDjZbpodwNJBEEMtHWKU2Gw4llHrXmUPawEhv26ToCXvURimblEUTFLwVYdRRRoFY8vqRRprp0jgBQRGKJhuvzdf689udou+0BqkwIrGIYZNi+wFvHg71YaR8RNZRcL3o9F+SpSJL4ntgtoG18tgF/ZTRm+EoORyw3BAlV30o/N0GmtEsm0YYVDBdQx/HNRgiYiSUEOSaY964oTobwshpQ1FmF4k4gKawLlWWtcQYgNUIG9I4dTux4mnLhtqsR8HZTKdoMpvH6f390sfE7CYljsoBrbXbKgkjOwioM+OeNieB0uGgoIwDnwoOuhQ16wl+Ez1WTXGmXTcZM9ZydDReIx/Y4ZSsJOsPeD8ZZx1TQxorYt96roZz+O/E5RGq2RnY3rjOo0BOzZbaPyaoyFlLhbgdB4ea3os9jIFvmpmS9VEiino9rqHUMRJyIWnEGH5K3Gh/svqte8oAxkFfTeARlJiNy7mPqrJs1ih8/euep67LNVlRBbuBxbVqBQbZ4fnivno9zBNq9AxxTXDAVivhXkhadkO3rrKLSppGMlKQjKlqNgmrCQJraUAkAtSs3/gM0eHMNezRfUIMUDIzxFnguibcWgLWVBSwViTr1FWGV9d3kGH0OgMaWpKWYdnFeYxWOhInJIbRGLimyB2bjkFkhyxNZjgNpCaVQgRj3Hct6TwqKLT9UAuEYnY0g8LZTmK7N4hPfuruuPrKy+P3fu8PUOZedziXXnJlzKaQ7z4WP/LDLySkhimPHTv3r5Xh+PlXeyVJEGL3ZM1G4puCAfgSebLodCHxv173YISdi0LDalqyGiSS7aKbR+erMfCzpd/ccDm/py4gKxrVdEw7HKetfD+xACjBYS66nQ4+2GQAOcbG4Sn9TBigwAcLSlDYUJfNBYYSYS1nT6m9xAhEGDk2cjEmVIZtMHNslGUWC/ieXtY8NHJTuQENdVVwWbOWqpmZJba5Tr6fdWetjFUjLOTQ6zoQo0ZAGijq52cyG7Fx40FtRytrGB4VgGAEVOfDozGnkUIGBYV7ZT05BZZjxjWWXGwvQUwlc6qGdnmmivpcctBacYhtSqqXmlZCkOzgp4CqutKN8WOvqCG3ydjAhLJzE3NMsGeRIUq4pkB5qTrtGEJFL2eumbCkwzG2n0lMKVSLsmqDh7KvnUb2iKVDo14r9QAXZKnh+HBgYF89XqiNsY+teSzE9PP2eC9kL5Y+NPV3KTBKpQMeQ5/LdYYXnimIDii82+nUn0WVkFXDUnTQpX2bKIBrF+7tKfXenIsVLapPY/+BFDEYbGXbASjbPSreqzaoP5xqgI75Cfp1sGe1J/DlfaQM30iAg8EM6AshQhBdZ7DFfjYr2m0iHYJu1ZzqzxBRQFB+C6SjCpJnIFDchuA4h5AKUht4EfBOO3qylS2ROBh+FJhYz8vBvYPW0hcFSA8jNVgvBMW5RVhNo00U5UOQM2PCgkDIdGuvdTpAUCSUCkgNjaRQf7jvvrvi6iuviD/8g3eIpfbaf6kM522/du3q4otfHwf78Gb9eO4PPz9uvOlWjrodDhVFc+O3BB04jZJo4HpvxRo5wP0yOcHRnapcbFws5SWgctqIkTVYedIKk1XiiJ8ilC7OMRPBSGo4sSbqrMXzGLWlw3FkoezHEUuQUaGDraIYIb8sNBYsfO17ugZtLNVRmsbDzDRKyc+U22QSJcVQEUJKilPgUGMNuLq5iE69tzDCmNGu2C/e0DZyKNqakiKno8zNP4eSq6L2KguqnE4NRWKdkUW4VmEMWAeyiSjsOAWRyof4ev2zwtQpCgfNWtiwwGl3Ma9EMRk/A0P3jjCC+uBIczwYkClKZR0n59hgFgcICYhGNmcdUaE673Ezs1UtRQV4OBTMEykHKu+SUXlCYojkwRCTGnE/AFE2ZABlH9q3Gmynz6uEVqF7l9RmZj0V5Vbvk3p5FTOpgBXs49K583pq7fIoApLBnq1qIoBJCZflc+FoDGSL6LdihjPk4ERR0hVXKfrXnmlYeznWvGKcGbJBMCF2nvT+WoVQYQSiyVjAcjO1m3uS8K5qi7gPjYCxikcGatX+5CdUQYWDGh2WNh3mmXQ4Ozu7FJO0BD9heYxHMEKSDgcBDUYhwOEAgsMi2PZARgef53WG3dAD0F+NjRJdvt0bCsnJs00YDtk9BxYqiDPcRodR1MNT4YAssOp4VTUrrCLHe+TzrhlrtsUUIGVZItEaXE3OZWIwU6E3tCEJu5IaD8gY5Q06FzknkgXYE4oMdhmYIFwHGbadMn1wOBgiKEeHP7PpKLYGvbj74x8jpPbB93+QkNrrLk6H8+Y3X7O69dY3xhe+8JVAMPPCF/x4XH/9TXHuk86LwRaKQohkua250zmqlGIw2iewd/WXvTMfTvZLENdkodNwWjIekIq7aPwERfdi3JJFVkuoyAhjw4gcYAmRughaF7n0Xg0jixg05p3rBbwNMVoWAUkHbFw8GKforh3ZwXDD54EsGzMXo85mcqs2mU85UOjD0ELq95s6ije3WVB2DDak5f3ToNfZnSPjPCENi2hjjclS6StLKH0cJYPMxrOZIkBncloj0zgRiDQ1uPpZqW6kCM3fr9dEfTaYRaTMYwz1YAzZ40C0Pucg7R+OBDdyyNoqRpMZjWYbvS+ki2vELkOoitK9ViwFTs+ZSBr6hmtA1uOBZ9MZ5tU0EbqlUhiZ5vh00ZEl4Ie6D2AWvh90qDBSd3ebvQfsy2CjpA4frgu/g7lLFDFN9Wc2cQJOhDFiF2ZjzGToFOUyoOJ0SnW50NiVGpFYUfg9Z96qy8h6laCJ+zM7qRMqxjnWs2jFbCpom1lqqh2YiYX3Z/f4bMKJrdi27PTPQWGkY8+npXG7doreg5aUsYq5bLeCHzQcDlPNuQ6kvPe9FnUw4+9xjRAwLBZx+mCfgRKITkMMI0uGHkZHoI9QyAXqrRHjCZzNRA2lmCcU5qk2zDrZvEbLDHsN1HvUniW8K7kbnAnYCtt0rBdgWjJhM/jDvpCTzSAkHa0cFz5fjEGdMZEXfMaa0kMi6gnJeQ2cRWN8CZ6Na97ttpmLmW1bz618Juj5fTozIU+qN9EGFEguiUUIeigIqJHrmreF84S1WER/oPHy8CpL9LBNR3F8dzs+ee/dceVll8aHPvA+OpyffdXL4uTJk9G6+qrXrO6441fjIY4n6MTzn/9iqkWfOPecGGz1YraYIoYshWl0FmOsrSMoKC7rwDoFtnnV3+MxIgYdCuOIdlBcJM6PalhewpYbnLamNdeOjQZ2BYgJfQyWhmgYY85k1miMZJo19QwaXNA6k7FlhzOfLanuDOFDNckllz0jIaekpFeSLdI4MV+jI6Eajnr8f2MqH65JBrMxzA2ubnqjN+S6Y1FkpQz38Sw5v2f9s/oaCB1g1lJxOH6O6yKlm42rjjLZHJkUW65dZpr+uVP5AlnUmWgKkiLDwCGm2OpiFV1APoMhVbUPjsbU24LWFsgN48mMRWJOfeVzWTL9d9RYZ2u+d7y3h8AZ9mP9JrH5+WKWmLQK84TDkk2k5B5qwNLJYrSa9R05nHH0OqvY2R4yA1IkCKeEKBcZAOTdj6gzJRFTOGCNQ5azXUYP7+0IuyJwCDiXcyfQ6n6gDYdDQ5EZhgMh9eGoXoB97GDGtbLG4aCAgxqfJ3ZCK0u/byIAAoPpFA5nwmvwaAzubxj26Tgbk12HYhhQjiqyQu2/BlWg04HDiVXsbg9Ivz3b/vUZqs/92jlBdrZaxv7RIZ3MzjYynCHPLRwB2aZJdZa+4pKZHpiHopUDZRhGkNoriLiMBsj6M+j3hH6TYlzUlX3mcry814zZbDJc8byHUJJIQVHXurBCdKIIkqE0wp6oxzsc/A4DnTrIq6aJQlKn3YEjE1mAbDsPmaP+pQhKDgRoSykNr8QBzq2uq0sdIp9eSoXgdzCpFvVk9mVh7hbOThnup8AIbE/MFYPDObazFffc9fG44tJfiv/0H/8jxuHEz77qpXHylpPRuvjil69+8zf+TRwcogWwH8/7kRfE6y+5PHb3jkVvCGnrdDg4LBxLi4OkqADnAzftDWY+vVyQDsxoNCkdsdaoKg6Hi+MC19kNpgvRm4aSn4HRzi2QDhyxaeG9eckZzymZhUhQ6UMJ+sBD01wTNs0xEpbAIHoEOO8DchCZ/bjgps/IiXqVw7HDLGyU6rRsOgusErTYJJ/5+OwG33PEU+6pnu2DyNQpfx6AxplnAFDVbuo1LJ+X2G8DVQjQaQyApMrr7MsBAZ48i8zMwfPzKmFHMoJIERYRww6dA/U4WncRs8mYzoZz11udGG5tR3+wFePpLA4xbRBZJph2mM4J9g+nFmcXNmeBtGm4CySUjCOvQ+1wHLy4qE0hFhMFqkZV9z2xKJ4UYmVsEvVThAcob0KHg6mSOITObIZDSNFAaUEsOFwjHI1opoguRUVGEWWAiKNAUk0/RrNXlEF6X4G9RIOd5BbUkOTodcfMcpINCqcD6EgOSTUPFX69NxCJ92lwFTB40F+yplh/wmA0wE+qVcEBMTtLYstkdMSTXg9u87XjoxAR66txQjSurFOlw6nrEtV54X1Aa7FQttdrLbzvdossNfweeowGw4HmZ0F0MgMiybk0au1usmYNpLNFx8OG4yQzqbkya8SgW1dNmPi9Gs0AaYZnPYNGBiQek5BZAVmAJQNJ+A6Bwhyvg9tttAB9r7YftT2pywKSvmrFoIserxzcyOeFvYKAIdln8ED5/EWnxz5OGwmGrBuFk0VsNrF7gZgFTaeEZanMgDliyPhp/5ecRwan3sdnw5KxhtOPuz720bjs9RfHR//0P6XD+Rdxy823ROvaa1+9+o3f+Dexvw82kWo4r/ulS2NreyfavU5MpkcB1S3sKmGigBcwxVENPzKWUuwtWyqFLPE9RpViCZS/mz2FB9E4CR2YdUNZz2MpkXLpG8HBACRkUDurAcUoqzHTqapZR8UZ0JICx5XDMXyGwyWHg9c2NEvVWdLRpFwNmFYmFVRnpWGjnKVY3xh+0M5x7Jqaix2B38uQlP+9xgTKonz9mrNlM08UPdIIpFNuosnNeo3E/hwx29k4amUfhp9bpu7lebN+p7ngJ4ywAAAgAElEQVT2jNRYi0GUCTKAHA2+fzQaEeYArMnGxG4vRpMpazk4jKzztSByKv0tMfQQHCxY5DQcYEPsQ+t7MsTWaHKJyksINrPrQuk1vTzL1pzkWLP3DHnR4GK0bouMThgaFNiXixn/DSiKY3fxM1BvWctRo6hpw6CdInTzgDZniPU+wpmrM8S6vobIG1mfM+PimAipiRVKskA2S7vgXKJm1mEBMSgYMNxMA5kwEq4VGY7HVIAm7IwRmeXo8LBRM89eFjsU/E3FYouXloZfQU74VDhjswPPFlQ+PkhrIF1quXXbokVPp9FD9D0YlsARci5CIBqovDSsskkT9UNIA2GfJt2+8dwMpCSJI+fD97KIZWbrCEjpCABrpZ8SQcA1EWV8JqC4/se6I7quURLI9a/ZfZs10TqAxZrCkQ96rdjuI8tHnSj7ppztFFV5NRBqdlG2JmQtHM4G4xs5pt335xJBUfzo0OEgy8F9QdwTwZVFaUfTSfT6vcAgSqANcDjbg158/GMfiUsuvig+8uE/pcN51Sv/uRzOm950+epXf/Xt8eijmGPQi//tR18cl1x6hRxON+LMwX7Rz6EsBJgfHURFnndhKl7GMEXefd3JOK13NKZ/Q+6jmRV/tghcLJKKmVVgG00AlcNRZFczfmwQ6wynhtloOOlwwN+vMxwVztnJjuFmqebrTVscTtYu3LVMeMod5zX98a9xOF1MUdsgGdQGp3bAfn87UPx7MRMEYqdTZ0JO0zcPbWOgJFdhmm2BXirWIAMFqApns6Hv02uJAVRiS8qh6GBKJBB/z1iMTlFTGGXUa+BMjkZkAPaHQxqMMaYG5gRBZDD4HfyB9AsYaXhvDqpzxpTZaL+roqWj0yaTXafaM4hgFiWqqxluYDk60MFrRV8W5AaG4AQZQlJZa3iC6xDL2Bri8PdoQHEwkdHA3nAKY6cdO9tb2esBx4TP1fdhXCBT2KF4bdN42+QB2gWiKTdB2JrDb2uWkmoUQt+ZpSekhjUBJZr1GfdhJamAkTMTtsbg6fkLVHGzIh4pHA6cKV4DQydBTBEeRocHSadumicdFHkf107SbD2/XrTds0Nquv9GXLXJwjMwzflQsFHYT9hncDqoT7itwmoL682fWlcgNdDag2Mik9WU5ayf4fMtN5Mxc5Gaqa+lCdasyq5iPW1P0tvpfEvmI1Ynm2JbcMhZ06qy89rBNFC7oE48A8zN2uq34thgFd2WVOtVN0NmJ2ULMQmNnJibkQElR0y3OeJ7xaadVIDIUQRuX+EaIGlYSMgTfTqo4QFVgDOezOd0OOjd6aHmOB0xw4HDufR1r42PfPjDMZ+t4pWvSIdz620XcwDbw4/s0+H87z/6Y3H5FVfHDkdMtxllMtXmpkAK2gcpVXUTTrhsHA63TsWgsZpp2XiJk5YHtETjGCLks+td1RmP36NefEbSJDEYjqspC2Zer9eHZNxdWoW8eOppJURGGIiLqQhRtQIXZn0VZqZp/ED5biWRX/j2X9Ph4PLLgtV+5gn/e82hwDFUKgG107Ph1ahqfbHsVRFXWLs5a/2ogfeY9WWGY8NhRwY4EtGVaheWoEe0pEmGyE7AoJqy7wHjaaXIDCOJjAYwWrvfj6OEbOBYZMzAPhR0sbW9XYr+pLK6EzcL3cP+cK2PyxBEnd3guiXmqIwKn2GHM5qMG/2yjMg5fjx/ZzIa0zjY+FOWJvuJ4FhQP0edAsYEMiaW+1fPjbIfkAfgaCC0CdkPOpteN4a9dnQAGRWxxeaxG3evoeC6piFIrZOMrNSQS7jMrEGsIQyxGKJJf63HpLNrWpAOz25quREiSykWfKYl/1E45yjnvuoyNDpT0crtoJgZmZywVpcEfCw4jp0OOYVSzFNDuOvbnpB9+V0TWyrnBJZbrx37+2fizJl97hn0GUlNQRA54DWiL0WeiN4kr7cXkwmCFUlgYZ+wUJ/2gYSMqp3B0BqNcP4+zpeDAAdhzohBIMH9lobtHKpnqNCK2aRRVNkf/vuJIHmssx3Odj9irx/Rby/SjiAwnDHzZiNu07jFa6RwKZxLqgOAHzdv9Tg1WRppHnYJ5qOCILWUYOyxhHk5vgCQcgblCCgBqcHZYB8jw0EN5+677ozLX/+6+PAHP1gczs033RytG2/6hdWv//pvxunTY6oN/MhzXxCXXHJl7B47Rs+FDl56OxomRLA4QBBsE5AGuK0eMLSubJrCdyltYdNcooMs+tY89E1Li0jTTqaOKjIu4o5sakfqaWgifmQozXAtvbc59vD+qxhkhlVcULLhPEhNjU2N7LqdIKNOsHzYad5oPbnm4g1ZO6PH/7cilvprM8tz78jZsj8awVSn9drUWVA5ABuL6noMC6TJkJPBEdZv6SA5sIZiW1+/YJNV9NuI4gSbCVZFhI3+DqTr6p8Buwx9NWjkBNsMhgHZCmbaL7udGFFKflmyCt2LipFbYH/hHheC4upxE/gd1fDsUGW4aDiSdWM4zTL3NPbJOuPvMCJsaPXOHg1v4N+I8PCFJlqsd9NEikWTYrOKq41MOxwL4CJkATACOPxUfEaW0xH7axvGG0q9dd9UVc+wLJFJjXQIqT/I54zP9Oj1Etg0GQ6MJ2o8bMxNcgELvG5appUBpJsOJxVASoaTLQSG1LAGm5AaI+l0UFwzarO5Ny2ZdTTicmJJcCNjTOsoHMr7tt6qeC6GlL2/62eF6+z1u3FwsB/7+/u8VzR/bm1tK6BAwJOQrjTmeHpL8AC0Zgrx0FVOG83GdDue5kxIikewsK5VkCXGwkt/rcD2uf+kWj0rShcegFjgTOtCpkN8IodjW2a74/0LcsRWL2K7u4xBF84cay0tPwQ48CtmWvo8kajRRsE/a1o4tmBc5qBIO5wSYAMST81CnAFmV1WGQxuXncwgDAA7g8M5sbdDltrVl18a733Xu8h+fsXP/GTcdONN0br9ja9b/dt/++/i6AisjW58/3N+JF772tfH9q5GTI+nWFip+MpQIbtB1CvmVqtbS82l5li1a5g2kgXWSJP7QbIDHvOwK4ZVDR/g9yxNUsMmXnzun9rhpExIneLa4ej1SZ+Fk+FwpIjtPjy+BASbzZyKt6UPaF3cs3E67ZiMpeFUGypvSHzmpqOo/322Q7b5+1+7hgVGFJz/uhaaIQ0b200nXtZHRD+54TRYTUey3rPuTK6drR3OsCNoKVsCGZRglZHhwBXBIMLZnD44FMsM10pHtIopCrmtdoyTrsyoNAduwZgA2oKBo9Ghk5rymtxHA2c4gZhWRoheO6y7J77W38P38V4OYrC2/eFgo4+rDlgkjeMMB1kP3o+Murll/ZeiPVMGRw4HzgbUZ2Qx6IOifEkAjkLmhPuRw9kdDmILw7tM667UBqxn5j3k/ir+m/tSHe5YX0ejhJWFqyU8pGyANP/M2CkjREeiAEHtI1mMJ/lCfSGmMeMeABXinsXqlOYYzwpqaFRkyGmhrPvY4WhfaVCiQlI3gOJ7yCwAqQpWaiDzzb1aQ4repw7mgLygreHo6CgODg74zNGfBYcDp+fpliKZWIhVcJwzRHFumrPv2pftjWtQfg51QKkpvZJlkjPVWpAdmHUvQF+2K+ixs7NvHGhTMz1bDcdkDe9jvJ5D+VDD6bai357xbzTz4uGjhqiMupFVcpamDEd9R8xcEOShD46al5lAAM1JFr2yW0HRcDzYdzgDHMnBZmw0vvYF4WLv4898Euce34tP339fXHPFZfHO//AO1nBe/rKXyOHccvIXV//+3/9hjEbLODyYxXO+77lx2WWA1IblIhiRUiwRKZYUQvEm+MDuQAOay8GuptIxQk45hE1sWlZuGSvQVotwXg3lNMqwhgg2MVy8Z7uHMappNBMuqzMcSrhXDo0YdWqPoTFrCFp0mfLYbHcNLVK03+hSyQgX+ACQxlzihE/05Q3qn69BYtRia65v09ngNXWGY7jIETyvJTOkTedVR0ab11Z/DqVl8ssZTs1IY02gKMyu16mwseGws2uEEA8KkIAxpqCmLlBDGDGTgWEEVgzDh4ZOKAiA6jxaLKNNzF2ZA4xYLVSJvUErSqZNUtrdPb1CoR6OCX0tGk7mezPVWtDZE9S40MeRtGk/JytQGz50zQI/Z+CVkS6NA4ukOIyaMskACQXU4UAwG+E3DMIDpbTFf7tetr21RehhC3BICB83jKVHIrVovJ/2v3ohSjRNCncrRlnD0SNU8VeGWb4HxkLjJxShk2kKY5wwm1CLRgdNfV+CX3EdqGEpOHONQJC0omWdHSb7WT/i+ntIoWHcNGgaKyGZIRXpoQPYsPDOtk+x/n6mTabne1QQgj+Hh4fUiwNUiz2L/hCoDqDRtRCCEi5X5p7itdWIcju0OrgtmQueXfXsdTY1mqA+03yPRFnsaOzgDVEVG9LuaoT1hv2ozyf3XUoz2RY4aAJLrb2apsMRXCmlAUlpwYVQrV3bqSqyN2NfkCESZcueSYSDcKBqZREUjYCWYysc7KCoQnZqJ9p9BGwoTaz4BzWcrX6XkNpVl10SH3r/B+grXvmKnxJp4JaTr1m9/e2/Efv7U8Rg8aPPe1G87nWXxdbODvFRXDYx4AXSX5x7LHw6nJVS2lSB4S5IIldpUmOUnYI+Lm4W44vNCi+ZGDBfnzUJRyH+Xp1S27CQZc7UuWGpmfGVW5KbwhtCG8CqqpIuGXCWSp4M00/NRFKvHhdUQoiNlps3USZN5axsOo0SDRr3yff2NW06FG96/+3D4cioXg9jSesNdz6MMrLOkLxma4fDatN59TLMVujOukDlcPBrBY5J0gUa90qGmOxEUJkBn4FWfurMgXqawC6jIGyLfRAgBGDwG/sOMTUyawWaGyMmF+6vSMmUWlU9YKpxOI6EvW+MPdeQjB9SMSKdNuVzwPaSAWlESL1OiFCtXMCGP6wBYSPAfNIZk8MBWww1yV72KqiGwybJbPrDvXhYGqCJ3a1+7HRXgSXUCACNP1aMpmIbHI4Mhi1G06WPiJV9NrUKhPdyZjogvwheBNKgz4CHkByRZtEYZlOmksLzdjgTiZuqkVF1Hq5BSvJbO85qx1LfyLTZjgZNl6AAp2JHGbGe8jzN4C09ofoMuV5Uf78OIJBJgPqNDAcSN6ijgeiDOg6ESuFwyPSjRJQaYk08YaE8DZahLtxjbWtK5pL9gViFkuXkLJyadFNsU0KjgoBT/SHp6rh+rTXGW/MVxX7UgaLPPq6nVtPAa5nld1AjhB1DECx7xiZQQtzuCesWGFZbKNWdec7VVuA6L4glyEapcUjBXJ0Hy2zBuBM+dR0Q9W3U0FvBGg6o0XY4d9350bgSDud970uHk6SBN9z+S6tbT95O0sDe7nnxT1/8U3Hx6y6JwdZ2DIbtQIkCzXG4GHXcw+EA81Q63h84stS6WX2bxj1nKOjmay5WWd+AT9bEwYZj70X39wwBbdYpCOasRUjFjefGtVZTw/IRrKYIhxMNLZ+fXHvjtHqDpshe8/QduYibpQjNX5uZRZ2SO2ouKX1Oidw8ZPWB8s9s6J3lNGm6Pn3zNf63OsQbjNxCgnwfYrd1Bc6bv7kfQmxJqVy/buHaUIY15suoCI6Dg7UEnz126jShNEBsYKQBY4fBQT0GDmeRtR4YbGUJgszYaIkpmYBvqiF9PtwZU7OHpEuqvnB4XyMPDGCvhH82197wBYqeDKgSOoBxxoLS+He7ZAMBDhaur2bCupEUB1aSNtIckzK0ZE0Y0JAEoRG+nu7I0dGdbgz77djurqLfaRVmXHE4dugDNGbawKdBLqxGy8zXZ0sQTZ3piH2lWolo1kIn2JNRpFQcTKgm43Yd9LM0DidrXRkkmuJbDpvJO7m3bA+mGCHAqaeapCrDnw2rpYWicTS1wwF8tHk+5H8VUGGfAVI7s3+GfyMbB6wGXTX8jT4ZsWtFIqgVGPy+9b7G0vo8ORPxTCdE+hI41fnAPUirLQkH7NSvJKRIKQe7r1GFMHpQznUrFTMqNfr6LHtfO+uisy+jICJ2tiEOqudFlhpONOqC2QDqwE2dFxlMZncnG5FDiAIyG48Fp8PZJEwkS0xCttJ0RHq3gNNMZ2OHM+i2gw7n0teTNAD69ytfkX04t976S6uTJ98QX/3qATt1X/LPXhqXXnYladG9geaRoLCKRj2l6YAFABVI34ojqP1lLreZUBCXTBjAeZ0Cr8agUWW1QqSka9fg6DWMVIysITJQZXGBFUutUXbVA7Bzwb9cx7H6gBZOXeT1ddkY1zCg5uGsa7bBEBsTrQ9B7XyQ5rqHZTN742biiOr1NWk+x5pOOdypgs8Y/aRMyPp1NWuH9zWdtT5cxsyJ3eYza5z8OsThRjEW8StokmuJ8QT9ntiKGUUTTgMhAA5kviDMMRpP6Yiwp9DYifcCDRq/h+wGjqngxNi8aWRUO9FT8BZp9o6ysV4XXftqXLR0jQ/pJuFiE/rAv7uDgTKu8VhNkjQiHdJru8DKhwPBDSk3jxoF7hnrhegamQocSIG8Em5wEMVokE1/mT2wWVrNnyCs9GIWfTTwob8hadPSKFN/DliceL0GZaVhSe06NS43h4f7NldKdl20WCt96P4zMLSgZcm8m9EX2WSu12I98h44ATKH+clIr6uCWFrHwaXDP5TZjsj2gzNPNmMyP1l/Kud3fY/hFpxd1mekNsiwQYejI5IG0HMET0uHT2IIjLnYfHhurON4rpYH42WwW0giefF2OkVBOxmhvKYysRUkhQYmNR29yThbDNSbxucU5qwMi2Rj1in8jUFNLbWK7bd2jmMZO1twqlYZaEQ8QegR/Jr7I5s/+VnZyM3+r8VU1PN0OHCZWiudae4ZWVj+rQQhpUrxN9S5E06Dm5pNjgipofHzqssvodIAaNGvemXV+PnWt74tHnzwNJvA/umP/VRce92NsbO7R9kTSM9gU0BvR5AY4x86HLKEnD0Xw9XAhYxGHTKQpqGllNGwwRCA6H2vCKBJa23IN+s3OjxyOOhQz/O15mB0Fpuni43KoVclw9FYWKaZlUOhc0rRd6e1pkTKAWaRnpEeItAmg9p0PC7c1/TKxvDhSpqMq3ZU9X3XhrKk/rkROJd+Q1Km3rC1c9+8Nt4znV5T45Dzrou46tco4qIVCwx9a9Huie6cBhnPAzDOJGfLo0aFeg0iajgcZAxwo8xwUL9Ct3MW+Z2RwNBzw+d71sbGMi/+nuppguTc2Ok1Kk4iNaoMhXAfJK11e2+vOBxcEwIkHDhcA/Xe0rjAcbMvC8VYOBkOtQJ8Y1hkvbahkcNNjcOpPwwY2G7s9UEfzmqiDAdU7CQVsE8ntbgAm6j+owF9MoR5PpAppXNywNQETmkmkkfgmo5PhM8Z5rnUX6rNqCmTzoxZW45LSEiN75zMLENs3jcN8KeTx2c9XbG9As9biZacDg10fni9x71niUKkttjZ9rH7vbC/jkZHfI46r2JK4h55PrFqSZSgw2GwhIheE1M5yhyZqcdP5yKlb6ZQaQ210eEwQ5yq/4Vd/Y0zkS5dzrBif4vOlBhujd4dLhAqDlpP2ZDNv72Xz3amkZds99vR77ZjuKVGY04Pp0fJ0kHaXDppLra0+3TkV6S14/7XHE5KhsPhcH87q2K7f8KrZKK2ogNSDSOaOWnR7sO59+674torL4/3vuvd6zWca699zerXfvXt8dDDZ2K17MaLX/SSuO76m2J7Z4t2FEw1dOHY4WjGqOResi5Voiabdt1bUy8R61K4gJ2NFxYPmUuTL3aviAvjNZ5aQ23yvHjw2LypqV732NCz6xq8mZ3hME9LDBWCDHQwqRZt+A4PQMKcKV9eUzftyFaA5RJjd6G2ys68geqMbe100xnj/Z9YS4oQz0bdp96UWL8acvT7+569YetrKBkRFhuc+sphbTocsF1Iga9UoV3EhM7ZZAnYtWlkI0MH2mhJpySTjIY8qHNFVhgYamR6KfpTTUHSI8w6WJcTZIHX8n4tJVT1keBe8TuOgh0cUCct3xNZS0PyaGi6dkbDnZ2cj6Jah7vx8XklCMnsGMQZXh86rUkIQINdZg1ceBX6qabM2fCaFePeHY6ErujVrdUiei3Aa6Ibw+FIq0pz5eF03EFOh6OG93zeKaiIvZMBlJyN1cNTDod71U2egk9ljHXgZtBOY8SnnaOsX06HWVk6HkyAdDNjQ/FFcblRkTdTkX9nAIqkBkEIamWo2yHr5R6zcbdyenW+6kx60wB7f3MPhyB/vCcyZjETlXmbbQlllESDSoO4Ak84DKgISBbGGY6yOWVu5Vna4WRPDs8UnQqYe7OUxsq6XgoVF6IG5I08YROONp2bg1TU/2pHs/nfZkjWNsCQWjcWsdVZxtagE9vbQ5JVAPEVxXhC0esBN9SlvR+wmaCRh4xeDlj9lobU8G9+VhJEuDZVnQEwOfrogFDY4bgP5/777onrrrqisNQa0sDNl63e9Ka3xMMP78fW8Fj8+I//ZFxyyRUxQKqmHryYg9/tBkF6axSichMvjB9WJAiSinI8lHAf5TN5Fhqno4FR0ilrBlHRkGQvxSZc5IVnTQPOYmln03jtxqg3DkdPNdk+lcMxL7gw3ZR4yQgjzaS0xVqnkd4KB2XVih5UF4ra7zoc+DgHWcEfOjB4oNKSq2s0dTRXb7hNx4NFRTTsiPdsNSKawYqwsH5gW7ECBl3ET7P/pWQ4imQ1bVXPyCwuOILJYhXjZTdmoFmmiq4L1CxWp7PWGqpLHYaYrD/2YIjiSyUBGD8PnCNUI1l6sI6YSKU0DvH4qh8CB5ZTFTMSNoMHvyN6qg60vxzA6G/R6v3s+b4JE+H64WDwHshysJsJ2SXM4zqOmWN4f66/G+QAyVF3sE3VAWaiuR5snEP9ajaJbsyZvRBig8NJp4OGUfbrsJ6VuljZ8+IGTZycNnouSuN0E0VzE4MxmJCOVAUsUGlCCGbpSE/OIwNYg3JGCEOMU5YyNIqzBBgxBiChSMgH36MI3Cuq5+gDLQmbfwGrEV4FMpCq2+uNn42Ipc+AYdHaEHs/w5wuwFSkErTou9hDcDaE07JYj2xD+mlphJIGrXouMtqmrYEWqRJvRf0G2SruFXucCujZ+waHs1xOy4ht1Pfs3MjAY00TwXpqmOG9UzSzONJ0CGezcw4kvXcFYzaKDghWttuz2Oq1KB4LxQvsNQ1f09PwfCa8h2SaMvNlptWiUgBUtQkb2+Hkfjek5poNM3bBXAy24HAwzwoB5wpKFCneubs1iPvu+QQznPe9+93swynSNreevHx1/fU3xkMPHcX5T3lq/MRPvDRe/erXRqfXje1dcbQXqzn/pKVND5JZTo6QLYYsS1ela5nGQXCaJ8U1i51Q1FmYaaoJLBhNcuFz3oTOURbmUPLSwJQGkqsaGWUEEodMY28IQBENog9deQWrrv0b7DR+fqnfNHUVXH2/O+DtPdGGwffd02CnwgeW+lLAgA1PlIl6eZhxIQwI84vvVUXUpq/K4SS+TpgTG1OBAGjDem6Zsm9CoAl7oMbiSMyQGtZaOlMqMJPSCjkLKO4iYkWPVncY02r8t2VUXNMRrq1iOmAjFCgL4wafvdC4AEq9JxRn+AfvBSPF5w02obPSdDhcC4zxBaxG+Rs5JkJyZp2lzpUcYU5ezQFbbAyErEhbyrlgXOIz8Huj8YjRH6A0ZVBuVFRG5ZEFHHedWYRgOqlLo+OdtSjOFBmQbYalNwMPkkTj0aEwdEBmVCJQhrOzNeAcEjicrZxHAqeD0MoMNmbujMIlY1IMcgYLhh2clVGKClF99tOVLQEp+8S0XRCWLA+mWCLbAW7fTOw0pGe4ejafNhQGwkoyZHqGYJFqw82WqOPMKLUDp0DF7sGgyXjyTOuMZK9MqOfJ1ypUw2eNsXhEZ0DDJ4czI6yGL85L6vVLD5JkkRDcNRkgOvI7rTmvuO6BaTKcRnJGDkfUYNcIwdwFnOZwlLBaFsnSLZMsIaks2BGULCWr5ADJCIRJAdyjFSPTPWN+vs7WKcHUXkZvNY5hD/2K6vEiBMssSoKqcJKGBt3v2Ki/a2IqYWOeF6A6gpQ5ONOszCQJlNmDTGjgE6ABoNEhcDj4MxkdcuTE3Xd9LK66/DKSB+ZTOJx/EbfcAlr0La9b3XzzrTEZragY/YM/8Lx4y1vuiBPnHqeR6Q0hT4I3R8RqkU48CEtiCC+l0U7acQ3fcJOwOcp9Nblpsig6yHoOH1t2uhcIpSqA2iEUzDeNcPobYeqY7ZD0ZZW5ZNz8sOrahJ2eHL5rML4HRULcQMWZOFPIKAzskqSO1qQHrUMzQhFRrVLghBNzseQ0g9CJC7mKEvXl+8yEy+Uv+25pJMEh5S9kIqnfk+BCQgj5bHgs8t2J+6tQyC0G6SJnOcxObTgUPYoIsCARYDySsjMVtefL6Ay2qSRAOIyaTJoR0mio6bnCgFG2htz+iQ4CJ6qiG3uLBki9IcoqoHCBwwpqK+pByDiwjoPhkIV8fs0R4XWixYbOLoUbAQfgcFshA1psyM4nU5ACRrxfjAvA8wDTcjpFHXDF94XR93wc/Hw6GdHgwqENep348l/+Zbz3Pe9m1vFdz34Wm6NnyCKiFY+dOqOmw+3t6PYGsbd3LCbIzpaLwBC9rQHUo9s6mOjLgQPpdOhQlZmu+L5Qnt6GXhnoqrGKE3t7nLqIeg/LBSoZNCyyObvgVFcsAXymQqWPK8cPzBVUMNLla1AiRh0q+yqysIOfAtbDjHvsJzgc1o8Kg0uzXRBFYzCj2h6SsAAmGOEZfRbIF0QwuI8wbRPPAs9zGtMlJk5KvUSRe5Jj8N4ZXFF+iYQlzSJS9mH0BNkyers0xRMZNT7Hgx2xH0WDzsGK+bdhx157Gf3ViEytEsQWaE/nX8cp6aoJUJUMqxVxOJs2E1er15YaGRpmixKJ+tAa5W2p7tsJITimMnM2OOM51cKmDKaoNi55IQjHtpaoASnoYJbcl8IFFYD0O+MAACAASURBVBoZbPM/AkKxoukr25adagWgUo0jz6xV5LNsgdE4DRnQhrgjKaA573uyAjV/JiHWTsToYD86rWV86r574uTNN8aH3v++GB3O42Uv+2dx2223ReuOO66hwzk6XMSpx47iu77rB+LNb74jzn/quUwVYdCXLVZx+EDxsSr8yeHAu9VF5zrSx3U2FL51phV/hj4DRi3Z1V6MZJ6sYmZlgAuxII2y4T73+TDN45yLZiqnXmOHkgcj30hFy5xAWlt9vkKFTTudZpaPLL1+ZvZQlR/hEJJKLCPCQ5J4uGBwYcNMj3FZ+ni5Ahd4NxwO78BGJp0JHQ7hznJ7wtvTW/GOqVNluEM1Kd4PrqxsIB1eTe+UoZCxkB4aABs4FkAicA6YlijYQnsDLDMYEe4JKDcvMeRqxsFYanFQfQaGwk2cc0StHBvRIcSiXglJ/hNKBQyBTAraZ10c0hTtpJZXn0YM99FZLmMbrjOdHWjXMDL4bPZNIVrrdbIRD8Y162VtQKVQBMc17MbR0Sw6UHYe9Inp45BBE+1g/wxFCbnTV8v44hf+Iv74He+I2Xgcz/ne74lv+Manx6LbI7SI+zhx3nkcrYA5PnB+rJUgA6OUPObeaO483o+6aoNBHI4xBwh7FtF2K7b6/dge9mMLdZx2K/Z2ttnfAEYbHA5rKzkOQEGD649NkZ7gmXvfhCMJxkQqCiJ/S4QGOalptDuaaU/oBO9PYgP0seTYYHM4WNbbnBsIexnOBn+kFkDDzKGEDTMOEJLPLvdWanARsoTsEVRLSA1u2iNIUig+szlL6skSnMPyY7tHdRTsVewRwlh4J+u5wQCOBW3hGsqYhkQ0OjGP4WocfdZRs9s1oUE5m6yD6b8qO5c6Y61WHKFXJeF3rAFJSBmowmYgMMOrldWo0ZPNlGwg76GpS4LIqV5OtYqSWXjGkAyem289BBB9ku02c5FUn8Bzk5PCvsOegvIAWY4tsD8xkA7itFI3xz31qInX2NamRJPIRK65H73LISw7tFoxAqw+mykTbq3i6OBM9Fqr+NQn74lbb7k5Pvj+98b4YB4/TYdza7T+9dtvWN18061xeDCPB796Kr7927+HDufCr3ta9PpBYTfFThpFKmhJ8TQiYTJPNnBIZzv42w15teMpkFrtcMy+SWdQ2Bwlymii/9rxzJdIa7VgynKE1eJQyVk0FrmudYjWS8GuNfYcO2uKFpQwU73u8RM5cUUSH1XRtSnoiiWCAw0jBkObkkNON5QdKfgoEUQjEa57FVyqR+2Z6YxNTfjDmGDeQzbrpe/h7CU6HNNm3RPVSA8JBhIpgv+VUhUaXrWMCcQ2UZBFFJoOB85G2HR2k3c6dERq1oZ1QoYgJQEYfWaJ1h7LAjuNIdgviLZ6/ZhM1KjnIr/vG1AQYDuviWG10ogHCAx1IbAUSbeFvMeANZmZlX9bq9jd29bsnSX6IQCpwJnNyA4CJLiMYcyX7Sy4tgmjIUDo9ztUEUC0BkMP2Y6//Pzn43f/r9+Jz332s/Ft3/qt8c3PfGb83b//P8aJ857E8Qm9/pB49ni2IP2bYqOQdedIZoSNgEugrNHm3Hc6HMq7zBnZwmQjq4DTGcIw5O/R4WCoG4Z7MchRncX1LEfTCqASNsyzqjOoER6YaYKd1IW8CZ0QCt6IeLQHQECBMeJ+ZZ9a6qQlQ84dZ4RvOTxsrgGCWUMqTDATaHJfMUhlLcfNhAoMUfsbzVfspav3uSdZulhN+ndK8sCIspkSPXTo2+C+dY0R1yTo3jjS4ZEaYxMIL4QJWgVI46xm0Uso1narrr2S6JRBqwNGw/LKD5fc6yqwQzZJPWGuG7nvCM4FtUqK17InCbXBXrS7A549fIYRGgercqqZaSUz1iUC1tXAmOxDaUX2RnU1SQ4tUCOtHQ510Lrc53Q4yCajHYN2n72IRhoZwLC22gSrhXxlU5W+eQk0A8ruU2Q4mAjaYoYD1uVnPnVvvOHkLfGuP3lncThveMNt0XrrW68qGQ6IA89+1nPiTW/+lTj/qReQ8cBJBDJN9KSOVihkgA0zmVSQlIxjXaSuU1U7HX+PaVgWt1Rs0+vpwLK4ZYB6rZvaMFdrxYmkYjBZxjw7odnfo7oAMwSPE9joJNZ4A/euWIRTcJleV2x3YYM1v6/pjqKPNvfungw6HNYnQGttmHSqxSj1t3x57WwIb1kiyDIcdKINPZXOKhs3XcDle8lLyfkRPsldkvLj1sL131wf/pIOLrIXOJbJFA5nFUcc6wzHo8xHUij6g7rK4RFgKjkgyJQgu0G0D0cIqAAOh6Kb+Bw+XxUzCVMNwFhL+m0WLb3ohNTgcLKzn5h3PmfVW3oxQO0FmH12zKNREycHc9qpCtAOsncApy0xuwazaWAgrXDe7sWpw3kcjrCHVFSfzibMcABPYHwyDhGMPzCHxx56MP7D7/9+vO+P/iha/X6cf/758UM//Lz41m/7hzQ0X/jil+OhRx+Lc590fnzD058hVtYMGU5OGE35eDeEIlPTiF8M4xLUhkgU0BqcCzKc7QEMAr7XiX4OuoKzkdHohlhHCh7w8AGPimwswgzWBNeGxZhOMGQRJAY1ayMLRIQMZ4w9iXXVCGmN10aQhft3MCV1gTwTiUaslnBaQjJ0ApLhVWUMZkWxFpq1AdX6oKeHUHZdHbn0LBEFkMH15E42CE9nUi4eDPjZ2JYiteRkYbPwWlCSQDYh3S9TpRVgyZliJbDmCiwbujw/Mwkk/G+yIxOVKPYwYhZiZCLIwXkGrOrR0wjGMU9LivJQ2td/o9ZEpAOOv9NP5wQHoQZS1ucyiJW+oFYWDokSM9kLJYhFSi+20laoQFBH1WhDaqwfJoElJ5gCit7tD6mNJs1C0fjxXhqop6ZWP3eeXRtE7DL8N/vY8DsYVtiKydFBDPud+Nyn74/bb7sl/uD3/p8YE1J7iSC122+/ZHXLLbfFeBzSUnvOc+lwzjlnjwwTMNXo9diTnhlONn9apqRB93Lrn4UVJePdiNcJUsKNySvbUTXF+axBgPZb6iybtRYdFhEJ3I+itTcpAEZLkeC6qGCdJWGzssGxGq3r66kX+HHEAIgZ4iHlm9HRljqW6jjuOtdmdcbV0KDN0DLMRWgrhx+5roX7sbNh4S//zUVzDTSzIA1gFWzHjWln7D6pZOC54Q6OhDT6VHAeT+cNdMZRAgSm6EzkWJoJhfio/cP9cphxTOCskOUg00DGgd/5Wg5HRfSmj8bPn5DaDAwgde4DWvMzkcMB7NSL1hiigYpiQXTh3BwoY9DhCDrDHkEmilHQMJCjowMam/72TkxW/Xjk9H5gLg5qOMS5ETUuZnHm1GN8DWCtGVh5R4fx8Y9+NH7vd//vOPUXn+f1fNP/8K3xj/7R/8Ls5pOf/kw88KW/im94+jfFdzz7u+Mp519AY6cZUtrHJFB0kFEpwyEt2c2USWPFnRI+Q10HMAiiU0BcuG/AipzZo0ykm9CImI5u7Cz5MckL+EJT5P6ZAzqEY8eOx9aWvi/JKl0DC9EcyyDH4jNCAeKEfuH3Ux2HQc1sNOfkSTuE3H5lGFlBxfMHNfmGMNdKNR+3QfAMFTvR9IMJKZH2IDMcOhxAUYLLkJkzq0jihlxuSvgsoH6R2m20/Q0BJZYgRkiGiCxMsicXUoYAA5Q6eBLCVA1JIxNs4oGwTOeme6vJFKUGtAYAKUDQhfOAYE3Xo6COGVanF6f3QaLAdadSBef0CK7HWgypJZewO+BmwtmyLeihm8BuZY3Y8kOi4icsSQZiZkDpSGjTVIiJYRdjMlD/TIdD9ER7SRAmbJzgOM9y8rXB4bT6mF2lIBIOZ3y4H8NeK/7s05+K22+9Jd7xh78f48NJ/PTLfiJuu/W2aJ289eLVzTffFrNpK0ajVfzQD/1ovOlNvxLHjm/FZAbpmsQ/kzRg9gkKfWq8bMYjZ6i19peznbU01TRXjtzdcDiEeVImP5u4zKdGqqx6fLK8WPtpJoYaWiBdICEHaxlphneTsTRFPWxWd6lLTVi0W8FNTeNZ/VodaEaFyNDSsKdFzL/0kE2Ndee51qEZkUBjmwV8OhtEgFnHaDIpQWqEGNx4pRyGjYhPnOHIybv/idi6c9WcnskaDKRHJlMaJWQsiAp9SDiFDyMpuCZYQI+DEG15ND5kpMy6DufYSNrGDseyMY08jVJ+ROmItDlfJWnNfJ+kS5tAgEyGdNPcVY7EpZbbQyNBrJzhwOGg2M+IE5kt6NeYZKu5S3AiD3z+z+Ozn7o/Tj32SHT7w3jy1z8jdk+cG1//t74hTpw4TkIDnjsyVxhiwGDH93bjK1/+Ujz68MPx5QceIHHgs5/6dMTREWtYX/f0b6KhefjR0zF66OHoX3BhPP9FPxb/+H/9zpjMIR8j6rUmlsqwb+/scPTC4fhIgSpPMTtsxZrinyDEBieDLAfQB4yAHU4PA+sQmbpfBxCLSSjGJVKA8aGHHo4Hv/oQHc5Tn3pBPPkp59PIZLeZcpPsgUoGOr93cCCWlWT+BYOatYcIubWYxtYABgs1Jz0k7DPXEwtibE/EeEjuQAGTxn/UbRCFhFTGmuA8S9wU+wKOBWcUsCcSMBbbsXdSYFg9ddlkyY55BB5JT07ik0L/bswXcCLYY5Din1MXD8acBfhkGdrgwrHCXhXUgDVUkZUE4woFIGkGn5cDIqmSDi25RBFYhoCNa3XjL//qq1kTFfsRoq7M3JhdAaYSo02SR/qeIwHsq/0RtABzZHkZZa2zRYo0t1UKv7pOlraLZBtkwcwgVftRbSJJISTY4H3anOsEFqXOazaY4v4RUCLmXy5Z5xsdnA4MZfzs/ffFbbfcHO9/77tifDiOl738p+K2W2+N1s0nL2KGA4ezvy+1aDicc887V42ffRwUpL9oqnKnsCZ/4qFTniS/mmxg3fUUB1FlPoy8yYhw45o6j5nWZqMUsUQeIEUkzmJomCkJkXxzd/CmnL4yKWwknQBrGckzWwEahwjpLf7I0OGLXhx0i6RUY4FpsxNDBmffh4WRALKiPKw8P645ZVqsYqiKsU1NqXE4untnkTp485yvbkqxErzsiUjlXn0ODkbOHnGdZ+1gV+SJvC5GlegvolAfost2jNEJfjSKg4NDsqZUl0HmgyZHqMGCPNAw11xMRU1kscRkzomiNnZ4Qw4f9wDIAIw1iZ6ukQZwqN3B3tZUTBwyPFO8V90rQ5aT14PGAmycZOl0e7HCiGV8NiIyUOhbUkiezvE+gCBAe9Xc90cf+mr86Qc/EO951x/HQ198IGK4FSeecmF8y3//9+NZz352PPNb/g6NF+arwFFNQI0ej+LJTzov7r/33vjcZz4TB6dPx5//2Z/FX335S8JxxpPo7O4JNoFDni9j54IL43nPf2F8+3d+Nw1CB4rFmEyaA8GUjUnJANdZst/ssIXDkZNp8284IzobOIRUnYYhAMQGRhu/B1IBsyBlOd5VUlOex0MPPRRf+cpXmQE+7WkXyuEAPhvIGWKN2WOVzkWZRrsMNmNvCxtaNX2V5Jz5NPaGPU543N3djeHQwqNZ+zGcm15IyI9zj+oMZH2iZCeo9TDoxGd2mQGxIJ/9WqQ3o4YDBxvojVHWQ73HJPRQOw3q5J5vlXCbHRazmWU7xrMOMw18kSGGGl5LQ/XALIRxxfqCNYh4JlVfGO5x3UzeWWDcwiyOxpOEo+Vg5ktl/aiFioYPIsOENgdx2YOPPMbzhvUf9Aexx3XEmGw5Cg1xEw3fGbgyGZAjunE4mvBzsFbI5ikoa4IAzkk6TQQWrPvQFokwwiyJw9Wankk1+ioowLqC3MJBiwx0RKzBtZDm3xOLFVNTQaRWDecMHc5nPnlP3HbzjfHhD30gRvuH8bKX/3ORBm570+tXJ295Q0zGq3j0kcN41rO+P97y5jviqRdcQC01HGBg+aiVqCcF+02CiZx3zgFkZ/8qcE5mJJvyNGYE2YA70vfG86YXN7/hzzP9xoKw+FyPn87mOy6aMhVdg2mgzQQ7dSXDOIFJIqoifpcendCMMHAU2dSJnA1XmVG4FkF+TUJxggntkCx02Dxo/SiR7oQJS33f+DYbxSSDT9IyYRa9r2E1d0OTtAB58TzYaqNtiAiC1Eq3LR8SZ9VQihxOATW4VYwmCzmcwyPCX5pZpQOLTS2oQtGbI0dkZiLkQA1grEw34QTWgOBo2PCXjpwFaagySIMMRU1mictF7O3txfb2Nu+Vn1+pK8C51CMD9IzE8OIsoImwb0TK3b4MB+CxyWREh3Nw5lR0W6votVfx8Fe+FB94z7vj3X/yzpg/9ki0947F8nAau1//jfGsZ39nfMd3fmdceOHT6HA+ef+9ce+99zAT+4av/7r4xJ13xj13fSKW81nMzpxRNyywJYw32N2L+XjC+4/t3XjGNz8zvvv7fjCe+d/9vTgYz2Jr73jsHD83OoMhKahH6GMCjRfjHXbSuFDXSj0YrOP0u6zl1I6G7LRk+8H4IPvZHmIUtuAPGmAEceKSKiDJes2Z/YN4+OGH6Syecv75cez4MULRsLXYkiiFYQ9Q+w66Z9x/OcwOxj+dJJ47DD4JEeNRHN8exPGd7Th+/Fhsbw+K5puZbdmGo9oie0y1/1XXRyCikr5ZkhplvmQdDvuHzK4UGWVBHqw3vgVYe6voweEsJAyqM6PAQ7WULgMY1xxRnDdLDtePzP5o1opVG3UD7ct5TjAFlR39UJhrBGdORW9IfYkox3uhI+xppVFHQp/R/uFRHI2mdCbYDyCmYDwHAjucKZwtjOzAWuP7YDgq4wHBaBA7yHyHQwY+OCOj8RH3+xaVrzWiXPRoKVCj7wjPg31IkIuaIqNPeLTbi7293QLzCybzyHLZp+VcwwpFRsCQQalQ2+HA0cIh4SyZes1+MZChev3ooA45mzMDR+0GNRwwKj9z/z1x2y03xfvf827CbC972UvlcE7e/rrV9dfdFOMR2BPt+OF/8vx445veGru7O2QplRpOjplWcV9jCvDQhwP0Uig68gAiRrQUKBRUiObDWueqaXaacwSC+gEE0Ti9FkVWCyd58ewlSGOsJkAV680Ocy2J3r/SA0ORDn/c/KdsRtPvlinTo8YxzbfnXAkq6mpErDIjMWUQfUD2hzTexSK24ZC0t0qDlbKj5rokPSKn7NqKgj5FjVJrxaGXKjepxFlc5VApqg+nqiw1mlK1ltcjI15qNtJjSehczC1mK+ISJRttGeMZjN4qDjAH6WiSDXmqheAPsj9kKmBbmQZNWIjQxII1FGDosPFYF7JvkrGGLAcOR4chKaSIQOnUg82NUkhQT45rXThwhk3cYe6/C9GkCjDI7JnqsOI0oEAOejPedzw+itlkFIf7p+LE3nYsxkfxqXvuig+9593xqXvvjtHpx7JyPIgYbMU555yIpz/9G+Nv/51vZpDx2c9+Ju6552567wufdgGN+xcf+ELsP/KomgoxqfTokBYIUxMTKeWB+bZ//O3xHd/1PbE/nsVH77qHzuZ7f/CH4xnf/C3xlYcfiREUhMFa4uJlT0PK3qjZEvwhOaBjuzuEK+B4sG7Y8py+2ELTMWCfNiEt1RKX0tVC9MnfA9yV82QyaGMQwbXSnsV2GY0iTu8fMMOFIaYsPSEfGWjsIdwzzhyMI541zwmp6aJ5wzDDZmCfQp9rxcxyFeeec1zZQl/0akskwY5xujqYbjwb2nfY/+xVSYcje4C6ptQD4HBIvcb5WsxiGxAXlFAMlRENUV0Qv4taSp90dw19wxkjXRnNvZN5HMyAovQLLRnD8gqLstuJY3u4JzgcOXVq3GUhnrOf2p0MHiS1A8LMqdP7UlQAEI6ponmW0GZASJqZroK4h0+dKT1/rhVRFilHVTz44FcFdTLI1x/Uy0hrxvepqq6gX2MGGltrLT8xOxMJobPO4j+JPlbaSFUWA/zZWAznQ7YbnnM2KJuejj0/HGoir0gtrZhPRrEz6MWnP3l33Hjt1XHnR/405qOjePkrXiaHc93Nv7B64xvfErEaxMGZWXzHd3xf3HLy9jj//AuAODAKMAuCRc+MLoypI8VElqBiqLC9RD5K8RH702iaxT5Jk2TnbzJqtOek5mptr6oRtERb5NoDOgfVtCsjtsmMyxgPDwRaWvDA/Kws2nM2CHFveGcVzZmSpzox55Czy15Cn1Jc1R0j+4HTsey3C4lu7iyzIpI5Uua5JGVZDJSsQxEywCFCzwscTmaR6YzctMo0mMVhOzXNWaGRsfin9lG2u5q51EiMENdmLaRFGucYjZDTZZzal+OBoUE0KCy9YvVhqiTw58xuGNytoP01iOEQ9F05HHwPmkpwUuzFQZNoGi8GD+ilYVDSoRGUVD9wb8CZzSRPFtczI0bgwKwovXWTQWZGDVr+RBNXFa2DXKDay3Q6pnTMbHQQX/3SA/Fn998Xn7nnE/HA//dncYD6Deo63X6MJrg27cHuoB9PfsqT48Q5J+LMmdPxla/8FdcYkBocwcMPPhRHhwfR76hgjzUc7GzzXpmxdXsx2NmL/+kf/MP4B//zP45Th+P4zf/zt+Nv/92/Fy96yU/GNz3zv6WBWdDodGhUoS2nGTmps8b3brO5k5FqysqQuQbHRvkQqBMAV+9xHsqgn3RmkIYAsw37onIv5oQrjRQApyd6xLoGitcRB0diAyLiHlEtW+fLewWoBiNZZkoKLDzFl0aQFFqpPWhY3IoNs3B2gJufdN45onoP+7wW9OzS0eRelnqWzhYltPz5KfBJiDnn6Aguc0CE+tE89pDhE6Zr1A3U/yUMAs4JGQ/RzmSykXwwxx6dx5SNqmom5VhoTq1E74pITeecOK6aGnvpVIgX9Rg0qohZu0sGpz8LQdap05jNAzIAREunrPNB041CtQk7S/WhFYc4I8ggKL2jwJTCrhxR3mGzMpGh/KNRL4LnsTcwQHKZTdSwibhrIwTse2OWKHTGSIho1xT1iQXqs9SizAa/ZMlZ0QSZNvcnkYqKmJI2encbGRTm6nSY2cwnR7G31Y/Pfeb+uOWG6+KjH/5QzEcH8bJX/Ey8ATWcN91x2er6626Oo6NljI6W8f3f9yNx+xt/OU6cc1wbz1YumxLLTkmPI2Od3eQJNxVnQqO+7mxcR7E2V/ZJ5Q5MFlpp1JSMPZNvzi1RtExnkRIRwF39ZWKCdpvea3//IB+ABPqQ+eiBAPPGTHM1rTn7AQJVBhLlnBPSBf9/yt4DWrK7OvfcVbfqVtXN3a1uRRRaSCBZgCSyLIKFAWNjL3tmrTdhTXjOgJ/Dst+8Z4OJwgRJSCCSgcFYYI8Zg8dje4xtMkZCoIRiK+fc6u4bK9etmvX79t6nzm1rrRlfLa3b3bdu1Tnn///v8O1vfzsaGHnPHHucsJrXeLyxVZ28Cb+FDH1mNk40mDoc/XtItuigilHlxVmOfaonF5lRzIXBzeQAJiLEjFhEIS2p8fIMUAcQpIAhj/4A2F9b3Y4czkabpkqkQWCnAUWhD+X1FxEtxLLBIE6JHDw7HA5GhAzX9Zvof3GHw/+dvk/1dGVeVGSdFs2zm2s2tflF6KhVrdPtqu4iqCCH3keW1mw03dFmilg4bp/TQySpZ0/RU3M8vD8Eg2fbQ3vqsYfthmuvtmu/+2078siDhs4GzqaCJIuiICwwCHR06nOIm81oDAXPr6iQi8MZELyM+gZpuEZkyAmpzyhbBBJi1EFzbkE1oVe+6jVWmW3ZZ//8S1afW7SL3vhz9qKXvNxay7tsdm7BjRw1holTuF0I1HthshvcSSL8Gz0UQGfM3nHNMAIQ1RfqQIxVawIz1mdsbpaaSkO0agxji/EKcWZAK1z9HfiH/wdSSAAWBwEQCiG9L6+ZEj2SEXi24CK73jzpFGqutVWflcGTokYEadRB1HDICPfmrL5juFaWFm15edEY8UMsRwa60ESo1EfQ5xo7bOunmhqBj/fwzF6GMtsigNQDgnRSUOqnJQpTRGiqtbjD8vclTunSCEtjscSOfdAYP3bD7HpRy0ut0r9F82sU1pnl1AU9oL4UUzNRazn4zGE7dHhV9RxqOK25BZubX1TdWz07OeWTvjXNj9q2AWelVH+R0C3U/NCUzKmy2TfnDsdsgXlkofgtMgdyNvE+IjwFYzf7IbM5Xg5zUrERDD3q8YE44Fx8fb3WQ4CdQwOT7JGlAR7DCrA0KiAQpGCF9tq2NN+w+++5y668/FK7/tprbBuH87a32cfIcD75ufdM3vfeP7H19aH1e2b/zS/99/apT33OlpYXBKmpbyGcTha3tWLhcIgUUpGZ/oV0KIqKgQKoh0xLF8WCe8YTRf/SmNbMnPIjul0/zM4qy275VC2Y9tnsdDo+yY/fIXLzjeoOh3/LuSk+adDZV0VULdpjTLwDrx8OVVxlgb3u48w1d0KlzZmqCpKT90Y/pZqN2YIZmpGcfi+dasq8q64SMjgc7jDIfLYMRjQRyEiqv4ZnzXccFAclCBKFs9XRUbc+ndcsJIamPxpau0u9pq0em+GYZjR/JoIVQ/PJiRozkmjRdE5BklPaKc6ayHqu4ZEtjsmzNHSjtq07GMjheEaEUCUwEMbccXHqXjhYiv0w49T4GPPatfYB26iPqTzUSjWq6Jui07nXd0FEyBMcNsn0gOtzCEZ2z+232tXf+aZd991vm60fsVmkY4jEum1lx8AeszOMIXYHouBYGQAFdB8IJzagpGKnfQqql6GUQA9LMLOAGSFLHH/iyfaa17/BTjhlv/3rtdfZdddeZ819x9tFP/Nzdv7Lf9KW9+xV0+Piyi5b3dhw2DGETNUQK6VpN+jAOTgX0cclvkgGyv35VMdxZVQ4HHTXFpoNQRpQXRUBAycVgQ0DC6lxDW2r07Ven+ZaDKB3xMtQZaONMw9cf0x/9iBI5zbGBqgXBjVmjSDGUDnLzpsQvQcMaC0hKijmwG4wr3BKg17bFls1azXqquE5cuAnqHf/bwAAIABJREFUOe3AVKW8bBm8Z48MeNAlKPC6hgxsKTBW1o1jUyAUA99UXN/WnmNkApAo75VndX5uzrX9gsKuHqzwW4mbqk6rAZNAajRg+p5pd8d28JlD9uRTB+3IkVU1QB+z9zhbWFy2ufkFYZh8LoEd54vMcahz4HAzlGddB42/0aApVQKCNsFa0yxI92sTkTbY63wlo7bscBzJ4Wy4xeEz0o65+KnDlDhsnVN9hquAaHhkNpzGdzmb7Ieziu1aWrJht6vGaMg5/faGLTTr9vAD99inrrzCbr7hunA4b7WP0Yfz7g/81uSjV3zStkdV29oc2+te9ya78spP2wknPMfmFohwojs9Zle43UuNsaxteISv9Y6uf9ApIqZGAy/tUUpGKPLORKRRgJvK8083mxxMBRKQS0MUBIRgZLgMuW+ewqInVKUD7JlVSpYLjgkpf+/0VWU8DtO0PpQbF8OezLWUu1cPADNcogkM81TXxMvy2GPnwPsZ9eiYC0kyQWZC3liF1puzSgpGGqwkdMUYa63oMoqEinxdTDFPpB9+DnoQN0rDldyhe8ObmjJD8oXMY2OrbZvtLX+2M9645RIcoEKOfSebb641L4eDanOOBnY1Xp/DQbQKRMbhSYdDhgPMJCHFCCklehgGkMOUDmezC7SHtloIOopVE7AAM3TE2InGu9joOFwdQvpL+kOp3RKhgUPJ4XAAJyOrjkf2yP1323Xf/5798Lvftt6TjynrqdNbAKuG0RjCsCvqh0mH44fNLZ+6vxPukgPwCZ8sAw2dfSRpYJsR5UXNgHs++7wX27EnnWwH1zbsjtvutLljT7DXvenN9tKffLUtrOyxdn9oS7v2SAZHcEzw9DGiTgBAfsRlZrJOSSCjbDIYVUB64+q2EBEyHGU3GO/ZuqAWYDgJOlJoBhodEwh45kmNjcx2ooAjpn8WfVt+9pI16gFj5oBTh8P1qD+HMxlNi96n4pm+ll5ECJ/5lL0dBF6CkKBU16npIa8/p1lJrhEGpOQCtIX3mT6ikGJxGEvZSSgNKFMIx5kUdM45+5e9mNAc97+5taU9raBXyhLOtFtcWJSxTxh4pyp4iHmGZD9eaX5pMVTNe3bo0GF7+umDIl447A9Ee1wMHpyXQycA5nq8l6zh6xAsTG+z8Cw/kRL1ESqwDWZaTPLUmaB2BuSV2XqMzE4EJ22HvodjZe/KJkLXz5lBwegT0y2dGveoINXHPSggF2NsyvpleVbm5m3Y7cjhoEkHLXq+MWOPPnivfeaTV9ptP77RtjtAajicK6zygY/8/uSSSy63fhcOtdkbfubNcjh79x0verBLVvt//qEYRzaqN1pSg/GHE5ph0eviDDAv6IrqXKj1hrESzc+ZNS6/noX+iCljREdmn+5ZM/rEkbg8hkNGaYWnHcvUHPyzfWaKaJURPnlNx724S+h7ERIH6c4wGxHhxrskBTsoo8B0XBi3WSKM6Nnx7CN5Z164h3XiRf1g54RIoWOqrubKj9SvgpeO2RxSZWZee7+vSJcGMA4kbBWNvBUxYWSVGdcIy4wuh6X5ZYR6bYxxxgmALW92YNI4/XlsLkeD41PWEg2JclahEK1RBFLh9TUScy4oujR5qZgdkzthqLkygUeV3I+LEMbEQGRagq3Ga1Y3t/Rafu6Rpc+ZESUWRlrI3iQzz+/bs2cOQi9goBRAoNNenfOjgVXGA5urVe2BO2+3Azdebw8duN0OPfqQbR46aBVYNzyiat0Gcl4OqYlcFI2BqutoTDC9GV6kV9VMDoex0TVlaESPOE2un0IysOTcyopVZpsSpzzx1Ofaq1//Rjv7vJfY3hOeY5Naw545ss5wX8e4cp5T0Qo/HUlNZpsTFqW4Tc+SCvN96/Q7NpnlShjEVnVHg1pA1YSnA7EhoaPxDTjF7ZG1Wft+L6ReEEyl7hJnuWi4xOGUZI9KAVXq8SVzFFug7DrOOIGUnlMoFJS71BWhe/TpEXllbI0qPVkO0Yl9iABqq2lzUOXpswkxSfldCEhDD8QIUKDqbw0nNpSWGsoYnCHfy6ksgKwRezeHv/FzIFxNIB0Moy7jZ57zRZYl5xyGORuz3Tp7FuFFeL/H+fmmalZra2uinsPwg2izZ88xtgDcJAFT1mBWmWxCl3qfGqFP6EJETcQZqW7SIskMh+MQl5p7wxFjUyCNqLk5YLSE4MQqjKbqVIHIcSvOSot5PwlJhVacl1G8JqscUkrSAfGHEGpmhGTf86hFd7uq12ELyHBa9ao9+sA99rk//YTdetMNOx3Op//s4sl73nOxrR4e2KBr9nM//0v28Y9/RrgjqsAUohDnc9kMZ2K4lppPvWMeBLBZRgKqLZCKBcWVOeMeIUVUWjDYMOQhv076XWhDeZ0ln3hG/rHeBZtNEBCbIjavEwL8c5xa6Q8VYoGymVgArsUZc2S4eEeHUVLF1R2OOxj+DWFJ7//xdFQ2isiYzUNxESGmwmFOC6CuvzQR1TE571mhcpq1AzSsLM+R90qHIzbQyMceY+y4Jgyvqw6Hw9GsjaE152je85qUSyoF/Kh1CizbiOAngrnkbHo9MWs8sp9mn053Z/1gOfnvS/JdVGVXZE5YUtkQG65JP4g3r6Kp5PNOnHqt+t42z9D15Fx2HazX+zV4zRpz6FHMxeCEo0/4DQPkI8gjw1UG54xIF/SEllqPhkqYahwWstuhjYY9mwx7tm9l0Xprh+3gQw/YA7ffavfffos98eD91l1b1Xu0YUNRkxHDzR2IWFrq/GbcNIV6T5dz+FTCfY73u6Bot9/zqZ2tpuAqMkqNzqjN2rkXvsbe8PO/aCeedoYt7dknhe2nDh2xgQRSgQVSvNHJFWQLMtRa07E3A842CtKIT6md2IB5LLMVtSyQjzVhCnGWaFytYAAgGrgh15kETsMAUxxXnxV7kJHfzmDKXjM37kCTQDz+Z8/iPWhyIqSfKZqCId94MuMD6bAHeo/4u9ZPaEYqcaQuzshaNZyrK1irMK994DCtlBTI+INlxQaH1Qj9lwI/zvyZzsBGVSBvt8LOoI09rVqNjzr3+Mu1H8ky2NeccWpQyWjK5lLey8VAgc89+Ex0xuVr/HmSBE9GXet1t2xjY0PnBERg7959trKyov2wvr4herbDUNMBgBmIQysuZ5LaUyEroxpeibAkhZH4WbaDcPYl+Knab8rzBCkKpxi6kHkPOe3UMySzFrUbnSdvLfAma+yCB4y0RUhlJJh1+n2xcglsqlZnn/R6Xj9s1G3QRrxz2x6+72773Kc/YXfcetNOh/PRT7x9cullHxVh4MiRnr3q1a+3D19yha3s3ueHLQ+xFGG9LsDRy0mZ7c5mUUTP7GCWQmI4nF63WxTrywuXdZAZopt8wGHQUoZGHrZKI6E/kKzFZOOnRhEoDMjce9rUmWMK5ucXfPhSDGVS2hgzbiTSSLe14DOYTT7bwzupnbpIZEIEJ/ZMMPFc9dXVjLcRp4+DknWbTLjYIDCDtLmKomdpdrya+fznucGTREDXNA6HiCt/X0W8GOrlUf7I5haYzOoF9Cm26E2azhzDcPgGoohJ/UasqmDWFKzDaJotxE+DBMFaaJja9riY45GOnbOwsjAnA8H7CRfvOvTG5tXGHTJ+wGfDKMtlUJOUZatau/V210fVBnQoRxJQIlkdxjZ5K9yQBr2FnhYQSWtxKdShyXQnVpnBmI1s0G/bdr9j9991h82M+rb1zNP28N0H7OG777TVp56wMdRkAg1lNR4K+GHzmk1FFFRqDc5YkqEVPJSU82QMmi0tLFm73Q5mFNmdC5cK3J9t2a4TnmNnn/dSO/3559iZ55xre447Xg2htcac6mjZRO3qwjjLnGEC46tvK8sragiUs80ABHIFtagqQqt9Uadhg9E5DrxB1z+NeuwEQVyR5ajuMHboaTgc2/zcLquEw0kYGGfiUTOU4vq/dTjaK94ng1P1nhffx5mp8gxF6Q9UoQiy4nVSlBj2bb45o/kprLUjCz6OgKCDuoX6jdToSxCEACmzmHraB/2J2caoYuMZp9Nrz6lug7ySN4Ims05qG1CYB0OtFeedYGahNe+Ms6AW402zjuUONnuRUvrKm181QG6mYp31QxqrjO2YbTRs375j7Zhj9movdcmkCD4C3s5MP20jQSW/4w7ca1JOjU5IjdYLnkM0aaIKkDI7TJ0NpmQxKFD1jFBnl6NOhqc3hiYywOe5Ojikg7pkm3ge3lzrqiI8P9AjnyHkrEoX+PV5ObwOYsqERu1BX3U4GoC7m2s2Mx7aA3ffYZ/71CfsvgO3y+H81tuA1C63yqc/9e7Jxe//kB06QuRgdu5LL7T3vv8SO+2M51u1ThF0pI5SST+M4LBTo6DZ0KN8n+ft9QqluTFZLzMWkT1KkFaZ7cVmGm33fV5OsFScUTMlBZCi8gEYPv/a+fCyszhrPIpyigFG9PHEnJWQTPFAZxoxw+Jhg7u0eXakEXnmJvRGQ79uj8SIxDGMOARHEzzyyygx2TZcBw4jXYGnu6GdFZjstGcmocSIIuNu0+H4M5x2CuezGA0dCsMJ+5RN129KRtrGZtu1pvRz1ydLXSnegwJ+OkOvi0yLs8qsRFqY3mPqgcmhj7ZtYX7OnUcEGF63MWu15qzZainycyfmM3H8WbqMiI88IIuYlaHXs4kaALg/ESO01GzwVa0ojQ6Mse2JaMiwxAYD9sm2NZpAHdvW3lq1zfXD6nj+7jf+xZ6584BRcKphTNfW9bCBbTpbzLyhwTUi5Nw70auQFNJcX22RnUXD8t/SXYm55FDZjFWWdtuZLzjXXvemX7DzXn6hTeoNNYQ255gl1HWqb6p1KzCZTuTk82QMaQycrYt1lsPcxP4LY+nGPtSFQSLUpe6SJqqLRI+T3i8LwBPGITQL4dk8g6KrK8IfSe4nWW5cZ+571qpcg8zaJ4hCMp74vSx6s6u4Dvazsi1WHKrtqC/HSNbm0E+MCI39r88pIHP/xyyew2bvb/sIDe/DCamcqEWkcSRTyZHnXFPuZ/4MYrC1tWUgMdyfa8nR/O3UZDfEMcsqR2zEcxjRKNptS2tvjh4kMh89a6874vjW1jc8WAYhkML1NJvVRM2SRqAYZGQVmkfkWZSL8bqz45wmY1N7hmy8Qt1lmn0WaECQa7LRU9nyjkzNITp1A5ZIAkIwRFjyPYBj0X4M1XE9m5CbUtJKUFClF7Nj1cq2zdBTOeja7Tdeb1/6zGfs3ltvNhv07Pfe+ja7/NJLrfLpj79r8icfvNTWNgbWH9XsxS9/rb374g/bc/afYWMp745UGE8hRPe2Lm3thX0ap1xQ0umLMR4gpGVUp1Dfy7SGQvSiAhk0aiLScFi+GXxDZOOmUwjD0STBvqDJTms38aIpvh84f8J7afTyUOkdMYIUgWOccOFwosCWeLVnPN5gVfSGRO+OM3dSbTrw/+j34d+T4ZaOMJ1hOo9M1dNp5X3k92TMqaYRWUc6NDCSQR9H5M4/ayaELjgXzZGXA/BNpHk3YUyU4RAVRxG6uIcYmJeHLKcBcj2KPkuKuixUQl5Zp8s6mB/YmuoZ+ewTp1dwAmw1HIuw4HPnMZ4+rph9wd+VHbG5eY512Ew4nKrpoFMEhpVMY6qw8a5kdmZq1BQ5MB0b9DZt9Zmn7Gt//3/bLTfeIPgAGGBrbc0GqAV4eiOHk2uc91GsS9kBZyZUNoAZbMSCRX5UOJyVY0+wl1zwanvpBa+2E/efact7T7CZ5oJ1hkCyMDCHCuYEX45oRiQgcGp8QjyuPu6jMDScTdJLvn7KtkMpI3QgdlDIcUqpVp1ZSEa6ok2jOl0K9nyt/LwWBBcJZfoETX5OhkCWQbbn5IDp6OOE1rMQ7tCnj7HGIOeYccFI20ObKBvzGgqftyMgjH0ytQtTRyyDKxamN1CqoTOG0PHslDXQ1KreIjee07MWBlzjzT14zH0ruZ8IMHMvJKGBayNr4X9gLLBjrn9lecmWd++yBk2QwLKw54YD1YlcH5Cs3R2JoNtYcBwOvV9eDoixzVFfVr0map8J+Yk8koojOGd0A20smDSZt3Jq8SyxyQvz8+GlpwKpHuQ6/Z096HutrJMXWV2hXj2tPyc860KxXm+CndwbdCXiCqmvOhqqZvoXn/2M3Xz1NVYd9uz3fuNtdtlll1nlsg/9weRDl1xu7e7ERpOGvfSVr7N3vvcDdvzJp2mSYQ1hPrj0NYrmaA0ho66pMV7XEENq2lSZsJc2bDQretOlp4qCtIJiqwmx0alezlzc4UzVAlSLiMjPg5hpBpRpb4FRBjnBazgOA+3MQEo9NRKcmzocVxhWmOg1pCgIi1ZYmmnuDKKA8UJlNj8jD01eT27ezOzK15LjjI92Mkf/fcfvRD+QDjKD5iY1rYfYJdGfw3XDxEGqhkKxaNHxPL2RLg4gGz4yxyLrg9QQqsmk0pK8CBw461ZFQyrXEhFZ2emmASpneukw07AIRmRwm0Y8e/8METVbm56adNCDfk8GkfqVqzrQXEafh8NWVTJUOVsafHtWqSK8STBBA19PFM0H773LtlaP2Ha/Z/cduNNuuu46e+rxJ6QyPe7T6e6ZF+ucRVfvSdlJxXXaw86eoMIYlBZNRdYY4bD7+JPsVa97o73qojfanhNONpudl8MZV+vWGzLCmmv25mMIFzCnqLdBwshIW9lL6KsBLUG0SRpms9FSPYJMIlmVWdjOPVdQhiP7z7MhhxP1Nc9eMFzOVsQxkI1kf5RgUWjfI2ogHYefI+vid4tCesj8a+wCJBgVoJ1RmvdD1Kw9DXFD00+nZzqfb57x8rkunzGHYGvW7QFtOxyuNeO9kgY8UxUKkb1gzuh2Qyk7FUxUHHISiiTaiQTRaCTHwmslN9Nq6tmsrq4qa+daUPJmfMTS4oItLC2bpsuqbjQQlNbpdYOAgEyNBw1ai3A4XBeZp/qego2otQlEwNPlKYSbti+hNxzOdhWppJ6ulXti1IDrrnl2tLK8XAyETMfr/UYOHeJwPHshIZjW4tPZOiLjmzvXOIMz7L4PmIRq3/M2CWq6NrG7b77J/vJzn7Vr/uXrOx3OBy/+ncmHL7nSOn0Cvll72Ssvsne8+wN2wik4HLPWwpw152blGGCdgSkTcPkQUzy591p4BDw9oOLGhzSGGxs/1PxZHp/BWRw0IzX3CCmdjj/YUG2OVLAkkjqFxIK6lpsyjUUeKGVRgSGnEVTanlE6BW0YKRTGY4yxhMM1EtthFm2IoEEq+ou0NqUltMlKKe3RRlbOqhQRlw+NIs6jjNqzOZ9yhCejP4Cm3LNBH7gBUoJ3+Og6I+J0xVqngsp4y3y6wcyNVxieiGadOUOzp28+FVlFHPEMj83n46V93HP2hqiuEnWxNHa5HzKqzsOSz8MjOiDKnJBI9gWRIQbKhRz95sZGqBPQpc6I6okYWnxXZ7Ua98iWiLiHNPvjkmzQ3bTO5po99fjD1qxV7Ljdu23Qadv3v/Ud++43v2mbh1fd0Y0weNMMJ6P/f2+GU163wuFwRlCkPulUe8WrL7KXv/oi23P8ybZdnbVa09WiV9eeUd9QSp142cAbdTU2W5CmjwhWAV0KG6ksPbE5aKmSZQqDG9TmssFOI577KLNsniF9J9ofATuxJ1ijZGyVM/LMTCncY4W01qUZRVmH4z2oT5B1aHR4TBmUYyplMupQj36dDNTyWvO9ytdcdkYeBM5Yp9MXy9LbH3BwtBV4oyqfh/GPHnCPyMMe6H3HSCD1RIdOzT7eNx0tahNIt6R9AeIlu1O9RpNZm7bvmN1OiAFCQy5nAKPT+9Y0IyeCGDJpVy8IiaqAQrOJXHWRyPA8uPaacVFbKpcCIstR8X62Zu2eZ13uBGnGdpvF+pLhuHP32rVsWLBMBYkKVXD7nM7Y79dhcJKF/BKtHUJRkRGjwo5tQI+xY7P1qs236jZXm7H7brvFvvxnn7fv/ePXVENVhgOkdsWl/3XygQ9dZludsQ3G7nDe9d4P2UmnPddG3Fi9KupvtUYBGOkHOnLd4YjOG/PGp85m2jPD0WeRXIQvZtpjDqRI6wwYVKhdh8xLw+mzsgZUzpgy9SwMsGrT3qRZdjplA50pfhmO4rOdWjmyWSCa4UAbRarHFOmIkqJ3gYMn4ypWyoxrlkWTHgYZaZI0UuXoN6+nyByy8Bw3qAMTmZQHMlG7KTnto9+P15AF9Lo960rJeGT9Ho7bN0E6ExmoKHrz7y5qmDDN9HVAnaT96dzT4RBxSc4HcUD6AOLwiijBHoCdp56Qmi3OLygI4eDyHMqRbjqdHYFIuVYHpKHpk+4QoagXir8yrnVb31jXZzVnnXggCRJGEihixuHQbNpT783sbNWajRkb9tv22MMP2BOPPGjf+Od/tO1+15agB08mdvDxJ+zpxx53hyUmGRWAaZe7pic6Adwj4WIka+7RozOcPI7Tg+l6dM7soYYDC+3c1/60/eJ/+B/tpNOfJ3YVDmd+YcFW1w6KeSWqPrNzVAx2Z8+6Sao+Ou/lcMrNxpoo23SkITL6hC8zyCngmoKuX7p+WFpNj9w1s0jSTl5rcaFIDxA9YHRIXHuwaB9gHk9AK/lzqQ34GOWyw9H7HGU0XW0dlGHnnKwMWvieLM1y1lwEcJOKHA4BcDq1POfae+gThnhsBjye/UzrGawzkBm/xzPgS3OKhgOplHANDiGi6k0jd6NQKwfuXVyYVw0YQg5MRRQ8cDgy1GJ9eeAM2YdMSgr2oWyA/XH4awpJ5nqJYJNEhoKF5HtNOy2eZ/aA5XNywoGfKd/jJXHjJC4lDEzJhAZpfX55QvLUHrnj8bcT2SfaFHxfjFVTxOFsdTYNAlhztiro+qE777CvXPXnynBwOL/762+1jwCpffJj7yxqOL1R3V76ip+yd73vw3Zy1HC2mfGu4eYpf+39K2KpxYcW7AddVB5eX1SanNIQifEVlEN+xsLTx+MsaGok0xqQ32D2fPg43TRguRi83mnHU9p12bjxeiKXYrOVjLKaP0dDm5udVaEOQ8qGgZkhUc1wOHngWEgin2bQKMGv+UKAsZzhHA2p6T6LiaRTDFpRAiyP2PxlJ5l/zusuZ0h5mIloaNzsdHDcjn/zexnpEnnQwJYbA39OsY/nkcOmcDiQCqjxFAe1VMPhDhMWSWfmM0e8dwkHvLK0LOZQOhwdrix4yvgkXj6tc6WJVh+BKOihTMxoAdF2gQF5n1n1TLC+cnCSvfBmX2cAEuKRyfWoXtrCfNNazZrqNjddd63devON9uPrf2ST1cM+9IjDQr9RaLSxf9zIJGG9RJiImUo4weJ6nwVSU0I2NQPxp9SwmzEk1+d37bWL3vRme8Obf9GW9x4vh1Ott9T7MzNDHQv6u9O8IXukOCVZD/ubgy7hSCJMkU24zhzwN404M8MvMpioGeR5ScdRrPXEJaKko9frFY4k4UVexz7LvY9hdujN6yEYM7LOnAelvR/SKoL4oq+MzxWsFUhA7md184vJFsX06HHJoIXvXFcZncjf9XNesX4XaM9rNnpdGOe0SRpZkTVWjWWeIg4etDhBQLYq6j0JrbI3klDAwkJ1RuQVWSe/popt6z6HqpdiQ8g2sHl61kBUAW+h2yfnQkYf9RrgaCB9NcKGPdxh40QAIvjwe8vdWa4b57Wm3Utbkw6Htfchh0G6KjXg8xqah/1554DKaQDBego6DTuftt2DaS9Z4HCp4XR6bSEMlclQkNrDdx2wv/nSl+yG73zHZrYHOx3O+z9wia2uU2CesfNe9lp71/s+VDicGTrpKxSL3dAQkfLAcThqgIuIRpFVEcEk3xydoJDMUA3Hjb+iMfXBkKJlV747l6lmUjBDkr5fGryWURyv9wivRPnLBqrYeFm0L0dIqh9ITHJoy0E35Tpp3kuHIyHImRl1JHvjH/DFnFgtGBgibTYJhcLcAPkZuWl00IJdVs7OCkcS45Dz98twTh6SdJhp9NLhOKRGRgAe7hkJGwdCBtGZmgRnKSjTxzMVHVXEHDNj1BAnUc5yhK85o9FY6bDJtBfKp5F6MOCHm+dR6DNFJOwOxzdwQm1Hr5F+n2iSLE/t6u58oWxLEkcOsiGoKcVXHcIJcT4VfHE4QCk99USgrEzR8pEH77Nvf/2f7Qf/+h3bxNmoF2xiNWCFDlpoSKDVPJuV2fL79yjcj/X/3wyniP5K0GgSB6CS4nBW9h5vb/yFX7LXvuFnbXZ+xcYzs9aYW7Qu4p8N0ntXRgcaYv+pbySIMw4tuV6d2gdEpPQcii8xRqOmqf2WRfqYzQQknLJF6XCUqSv4Imup+8CwgOVyv2aWQb0mYabM9gv4lBHYoaShZxaFZMG+0LtVZ3PFgnR6SSDI9Uf4U/pxUUNLuOZoSDD3XH53x1Ox0cD77RIC9b42Z4NiS3LsBdcipxROMc9T1nj5fVHSw5mmAVdtZBv2Y9N2794d7+dBiPrGEMLt9aQdiMOhxw3YWYEXKtsa3ew1XzJqITkxkVckArF7vXEz7ScHVOcls8LoBNUezcm9YeeSIMD1ZMDB76aIMLYrs54MSnNqKHsd8gfrS+0qs5zMZjPDLAfD/jkussozhqWKiC+9YOPtgY0GHZv0e/bggdvt//qLL9kdP/zR1OEAqX3qyndP0uF0+xV3OO/9kJ146n4bI86HtDt9DaNegRG2WvPecT0EZ6QAHbL6pQxHnftyLCmbMdUoyymhyiI0GneaFeXGSZaMGyoOUjiJLKjFjimz0IpMq0RT9ggxJCmi1yMdAYdzkahNBWvHnTUwDBMMe6dWs3an7bhtfyBslAOmhtdwmgtLS153KGjRJeNVgh+OhjYywwHKKwbPlWCRjAbJqsoLLlgLYcxuVwyvSsVnrPjYYlSYgQh9EBOR4wixSrr7G7OiAXMPXHun48PW6q0FOZx0kj6Lx9N5rktCluX0PoxK/IKLhZagkjRUklFXv5LrPCWDsQz5UAhPh5NikTSMrJo2AAAgAElEQVSnqnFSlOwcUe1TJ3m/unoLBIIpO6hUyVAG6uVYmG9Jzuaeu+4QM+3ab39TA+qG6+swXnweSzT70axK9hQ0hegV82JyOcMsEweejTSQPRbuAAIWdRrNFFKrNew1P/sL9ub/9r+zpT3HSmlgcXmP+mi6vU2ra7wvs1sGtr7VDumTmg+UCzp5jvf1vu90aWQ+/zbDyay6XI9IenIaE4+YyXDA+6eN2ll85lwRrGWEy+vLxlkQeWTRibmkwVRAp31Ej5rDcKobxt4qro+5P8GSK9dsypkQNaZydpTBWs6DkeFDoTzriCq6oz3mFOM0who4GGMsHFlxo06NxmsbzpzVvJwQBOZ+IQzwzCAN0NPH+6UTpj6ytLhom5ubtra5IWdDnxuBjMRtsS0hoJmORv2AOB81daIKPnGWbJwTr6G6CCfPE9RFtiIQkcx0VJca+wjqJP5wH+pvCrIUTpz1TIq3D16LXq9wrDnVOAWK3Y7F7K+oP2WwmJmOK5D4MyPDXVycFwKm8e3tdRu2t1TDweHcf/MtOx3OX151xeQd73yvPXVwQ9PvXnHh6+09F19ixz3nVMmG1BlkwZvFaXU8GXhjNma04Aw8msmiNMaFRcPjt+YoWmX37zSthl6bwojFNM2AvPT66EXA4GkgkyJ3jwREzU6MXU12DqklvZGHpppLyFXkYUvGWBGhVapyODx0FeIx/sFySfFMFpiNSiShnprJxDpMxux0dF279+6dsr5Kxbh0cvl9WmibRnuSswEjjYyjnL5TyMzNnpEJ152QmXs4WDo+TsBraRTxXB5EIo8jaMU+i1wDk0K6m8OoehwEiBqNZ1P8Vg43ef8RNRHdZbTDmno67U7XhSU9e81nPg0gHPfNOfRZOxO/H6ptvWa70aLa9qhexA2uDSOi6C7GiBGxZWatmht9KcAhaK1tG1yCXmfLdqFGvDhnX//aP9pfXfXn9syTj9uwvemTOXE4IrvkgDJ3lKG17XpgRxE4xLIMRlP+LKfIejaUuVBpTooG98XUWnGBZ21hzz57wfkvsxe95JW25/iTrLW0y5Z377X5xQUbjRFX9dYB9UeFpAh/pxagPRsK5eDlUIhTyJEMk+QwnXxxrSUYlwg/nTxXm2eENZpttKSnRuMp15xkFF6Tdcv8dzm+QvLJe1NwOOwvNSNGhqI9SlatCJ/xH07ZLQ8UFMwT4xYQKU0CTmYZWbvImkk6DWV00cuFM+TPar5W/x+TK0s0/WjURnJGQZrOtw+WI4OYDckfn9GU7RUexU4j/KpUA7IO7HbE+94ETUNKiNol55j39r0bfTExGgHIMqWd+r2BWGTzLQJdUV/VY8U1iB0qKZkUj/Wx2dwrBymZf4XzoZcslEe45mTWcYbzOaVzfzaERb8DvXtHbc3h67LdymBAmasIEdnqMNbZn5trKimhI2qy3TcaOh+44zb7my990e798c027mzZ7/z6W+wjjCf4iz+/fPLOd19sBw9tWbtbsZdecJH6cE485XQpmc5qchKuIebWiE7ow8uUtsUMBzXuCarKpjGm3E3UBKWipjDcwHKlSurQTA42K0deSR7ItDYd0BRycjkYPcxgJxdZS0BYafzSEaUT0hpHMQ78FFooRppo3iG1gU/yo74iCQcfXUA67ONaGcfcsV6n67ItrVYxvycPRH52gVUH5FFkERGN8ftQGtmgRdYiJdlKwRLKDC2NRZmNRO1lPKHXBfzfO6fF8yc6iqY/MNacRc6BpMBPGi3qJWASDifqYxmZZqGc+xe5ITJQbbjoQNfzRKySEctRMM77zg3KORZbR1AFDtGz3TRojE8mw5EaWPb4hJ6ZeimsYvWAhIhiJZMP9BYU+ZnKyPbuJqsbWq+9JWNMb8f3v/0t+9rf/a09+egjNul2vMmFyBIYNzOyyJDT4cRfd3xLWC2hNvUulGX0S9J5waL3/hjBIYwfrtpMo2WLu4+x8UzTRpW6nXrGWXbBay6yM88+x2ZbTWu0ZuVwJEQJvBnKGVKJYJKishw/2FLlVq0TWRavoXAWU2ols98s6gubz07/wPHT6Qt2YQhcnQx2p9ZhOaLl89PAlOsnChhi0JsXk91Y+h4is3HJH0G/0SOjwCmCGGVMjMDAWWXTZwkaTyOo/Veqy+Q55lw0mg3VToQ2xLAbje7guWdlLd7THQ5lA9cQTMEyZfyyTTGLJ9iAZNfc+/LycmEf8uylreKzqF8K5pbIK/puKf2T4bTXvPgc4OBUOMDpEDjQrS8ZI4ll+r1KCSJIF9glHJEau2EioigfWm48ixbXqTEi0YuXsGDA22nrBIsHHF7UWZlI2vWG1ywHlOE0BdsRHLAORaaq7MhhRRwWKAK0aEgD9ZmJajhAal/94lV21w032ri9Zb/zG2+xy3A4V33+0sl7L/6gPXMYBeGJnffSV9u7LnbSwIRoosmBwPJGoUjpqkyVF25leHyzAcXA9GKDqZjKhgpYQE2HMa0zU2THKPHusWELw+xdW5niuhWI0myJkcNGAXtMCCSZOvnQMIBs+DLEkIeJh0l0hf4UaTtpLOnrRnurWNQsMPK+WiRVqWP2OQ2Nk7F1Ye0FdTsXLYueiUMreomDn/Ujpb9RN2ITJX7shmCqf5WbIRe7/Dqx/2pNL1Juu6oB9+yzPXCSYP91qQngdHiPPqKFSImLeVfXmGlpJcXB1BjxjN2DAODr6dfFPbPxBTM0m9Zt02E8hSwz2s4UHaZPZqZpOKYZpiveCqKmlqM5LD7HNydTimmk3i84/9GljWGmoGoDO37vnFXHPTmtfqdt9955wL7zjX+xH11ztbWfOZin3pvuUnHXaYHOjAv469kcTuYv5eymbACdpTkVaw0gzQMpDGuMv2jtOsa6gzFdqnb+Ky+0C1/7OjvxlP3WWly0/qgv+BZYK0kDFPJTkoW6iUga2fOggrMrhLujd+grM9Ck7ZYzFDmH6KvRHpCUCVDnjDVbCyINJMspa55CKPp9Gd0dWXVkAPy7XhvkBa17sKPYI2nUGIORCAN10TRceSYJAMoZWp7lo52b9l5Au/xZQratlnqZ9DvAZ/QQ0dGP0wkWJa/hC1tDhiA2Kv1PUpvHljn8VkZHuDfNo4H6PDdXKIdn8JRZEJ9bRTYKZfSYZUUdUqSPUFnWiGszV6GehRHInCAUwWtGj1mrgWBtDmL06FnvJ8HcgbLEDHo1IJHgN7QrU9tPjjsCCvFRs0adKhRRm8xyRcKlfO+22wUknvaKs5tZDoFi9uck0jJdIxI09tHY2t0t1VF3stSusluuuWZnhvP5z3xINZwjqz1b3xrZOedeoMbP0848y6qQA5C1UWeWSyCwQJK2lqqNC8BlwdrHBaBh5KwjzxDovPUMRw2HIayZTieFLzNy9I3m82z47sKbfvT9Rncy0tzhOF99R30gou6kM+bDzKxJBxKaI3PhW64QS6MWtEbSY8dSXS1bG0uyFk6NFjuPSH0ysTaDkxTppmDodEhcHroduHkJ+mNTYsxTdkMwRanTOTdfOR0WFl4UNtWWL4NB9A2mzCaCZotBFgQC00nv6QrTTmt3g6Bem0jhk1rrdTdP8X2Md1UKwzxjej7UVBoNcdSzcGAiUUQdK59zfveubMeV3Vi7bAZ/h92UMvYJEzBqQE2qRMOC49zZuQFhZvmkmB1Sr45sfnZg3Y1DWsNRr6sZ6t/4p6/Zkw8/5MNQPFZypyYMzFUxZITSMZS8TdZpyk6mnOH8G4fD4pfebcolovmTczNrVm/a3MpuqQ284sLXGEOZmf112pln2hZFWzkMn3cPSw2Ho9k+42BhRpMizwoOMEoLwt6rFZFmkqqahJKMatO4lw006yIGWYxZx+nAkOPvuf/4LoPXd4ZYiuHqHITaedFxrjjQ4TYRUiLS1n6I9yHow9ireB2zpYoQUlJZU1UDvVupNSAdU54Bfp4OFMM7AsYJh7NNQ/lgKBZiY4bx53VbWloKers7HDVJyumE4KUceKiPB+riDodGV89+yvOwMnvU+RD5pK79yPsJNhTL0GF4zhJnh5oItZ655pwzAYUQsQ59NfFqdlCpXSCdH9+B1tU8KyJGMH7FdnN7mOdP9izYockUzLpZjvos15qzzUOTakvPOwPcQq5Mor1uK8p73/e862By/TgcNAzJcBoVEy36q1/8ot189dU27m7Z7/zaW+zyyy+3ymc/+SeTD374I2KprW2O7OwXvtze/u4/0fz1GsKREkSMU4v3VDFOeIFHjTq549DAms4cd+fiaruSQwlZlXwIWRjkQZU3WXrPhNX8dbkJS6kfVF7pXzlbwotYOaCoND8nIvN8kBmdaIFhScXcEa5X2RkeO6dwBrSb0ZYiyoABJCQJDId2nBxjpMGljm9+T4fwKEmahAYzW0icm9el9Ec6lsyM8hr8cfsBUYd9jDUg+yIaUyQohxSUz1C7dQp7mMZwjnwGdaIdDaElhyPvYKZhbXw+mx+DghPheePIXOspWYI7Ofue2U2JA3JwUUeQw9EkSBJwAVFB9g35zPAKHAyPCF3/BQiPRl0c/0KjaptHHrFbbviB9TptwRO3/vjHdvMN11tlvG3HrCzb+uqq709go4xdgoUmZlwMiEufIyZRSo2EY9YedLH2An7QGuh9UuPPQ6x0OLqnSsVW9uyz1dUNa+zaYz/9pp9XIHfTLXfYVrdvF150kR13yimaFEpGJ0gtkAGNeA7FDdUNyMhRbkfyhzk4aIyph8TnrHA9GeCU4Q895whkiPaVAcfrufp2h/6pndptWUthjeUY4nnk2SkyEjlyXz2Mcmveh5fx/t6L4tdEIIeTk+BjZGNyXBAKoh6bjiXXIe0Ar8tgMu/Pqf2Iv06sP46Jv9wT8jGIzFpVKtC0MACJ8V7pbDY7bQWVgrK3t+24ffsKpelUxM7hY9wnGWNes18H9RFnBnLrDKCTkGjoMVL7xdapp0wOp6tbmp+bVy+ZyC+a1opqA7Iy7KJo/05pr5Cw4XxoXEKpnaO8Hji6zB7liMPpK9AM9jDr4OSsqSPMGq3DjzFoKB6820mv4+RZdeTGe3XSMbrN9mF7sGGB1CAN2HhgtfG2aNF/+5d/Ybdd+0Pb7mw6LRpI7bOf/IAcDlpqa1sj+4kXvtz+8J0XS7xzptG0IdzqcDiZ4YjFChUXT02RNAw9zgUaJtEpWYLkrdVNH4uAXlZkIulwshCZ2Uv+ezoZME+PePywO28eTjv4c82GQ9LMKaFg6qGnMiSZCmZ0lLx7nCdzRBiRS+2GxdE8Gmazk9rCwogBYGnoxY5KxVvRwzSweEfRNSVG+FwV/EqLebRz5SqJJsvMGF6TNNWMrjJLKkNzgvQGzmKR3E5QZP0ztDW1ub0XxnFinh/PKBktGbWkUZmSBnLkclV6VKyBDNYsEAvX62rLSwuLJYfjWHgaMK5AM2JKZIqsIfAzrkWkkILV5EwiYc3hcChMh/iDVWJyKJ4DOvbSfN0euvsm+/u/+Su7847bVY9rr6/Z5qFDmiy5b88ee/qpJz0b1YyUYil8P8Whyl4bDT/jOUYtIvdiOhx/otOGUHfUPg9GBzLn3WffCYZmccXaWx2pRp9+zrnWWtpt9z74sLUWlzUV9MUX/KTNhMPJuUQpB8/nJguT5khqXjwMDdxShkNdB/kZJ9PwWoKOfOYJzeT7JEyUexADooJ2oerxb1Uost7G/sh1nGqNIbTpnetE1/PUC0Xy8eCN3+W1+jOGOog8O/ayxmN4XS8zmzKcxmszIMtMLVsF0Hnc7G/prEp3AG09Y/Bc3ebqDX3XiG0Jlk6UhXT6XacwBwS2d88el+AKp5rOOPXk8h64DhcvjvHaCoSkF+uyV6phM5sH8of3KfGZtB7wnpKbqWKvhkZPDnA0au/YV3c6PuVW0HWgM06jjnJDXJ+MP2c6CETKQCMgAqVJenlKCsHEzCZwbLHYeokG4ZwjU8ug+OhsJhUMyk5nirg4SxlaNA38GnfPuJrJ2B679277u7/6P+ymf/2+bW9u2u++5S12yeVXWOXzf/rhwuFstLeV4fzROy+WeGcl1KJVvzGPolRsJruhW1qkAVepzZHEyjowaMEj1yCf9PpBFvDF8IcrLntEWOlkMhLnO8bYG45cmy3rIz5nnczCC9K5YXMzp5PJ72k8NLOk0fAoDLVnydXAjPKaCrUEHI6KdKOhFI9l5AMKKzucHtLyMMJK0UA20JWdW5GRHEXpJi3mWpL5kRFhOpys13im4EoN/J/3hKNlJkoTSFApusNPRE/+7IBOkL9xI4qjVsYQ0bMO+tA7qDOK8lkwni3KwFaRB/Hnq2ePmGaQASAg7Nm1O6prU6gzu5OncIh3KPOVzjVhERhSTjZxar3gvJhqiBHPgV3sMSBQcPp+F2FOJPl7dtePf2BXf/df7LG77ozO7opNhkM5H1R8N9c3wiF6IV97zG+siGzT4eRsm3KGkJBeZjj5nHgLH/FAjOIjxwUvJIbOoebDZpDjAXtpWnP3XpvUmlapN+3sF7zIXn7hq+34/fut2mD9YFyN1IekAYcRxLA/lGlIhNMnvuJ4+TyRWJCX6vv6lDPkNOI+y8jlanAGZRKK30uMRI9AhDVLtECOo+d9Gvl+mS35M3ItwoTjCpFL5u5Epq/fi9HVTvedDntLJWONmwgGau7FclSfTsD3sDPEZGhtbBu9LTXQApvWKzVr1RhCVxdUTpFe55UIP6L+AYFw/C+rBhkloncF1Ec1Rvpoh6h/hhMtHCYVrP5I60AdTnp4Yul5DRulgSz2i86veuTAGnVvr2DeUH+b8xeBUCpChyp1oilJZ5ZyQBBBBLExqiIRIu9NKCKqDNx49ulwBPVF+UHBA0AVNaWS+Cr3q/EL0UICQaqcbWbAyr8lrAtpAPFOVgRIDaWBx++7Rw7nB1//hm1vbdrv/uZb7VIgtS987hJ3OJtD2+yM7ewXvsL+6I/fpymFE6J3ajcVvLcbIc2W2Xaaqua66yA4BTmhJQyHF32ZKeOdDprAF0w2hyMcPtiR4RQR6DQ70aCkdDhHMYQ4yaT0THhMbLVMzeXpK/WOpi4ektQC6C1BhHCrbcOeF8CVPopizZS7qowFTkgRQ2CmMrrSEKvJ8RK5YTCl6RVD3AqHE4soLamou3gtY6fiLY2jHsE5NOBSFE5fBTZBKDAHo4HXJ0VZNRekwCcjW1hckBXd2mrrs7x3x6zd7vjEQWWE05kl7nwdKpmp5WTAYMgkgy5YZYJ6IDdguIB2oljMoep22rYwt1CQBnK3p4NVtFZ0j/tUVfUPRTEaA9Xt8r5e35Phr7InvPM5RSphZeGuYKGhh/bkY4/ZIw8+ZEcOPmG33XC1rR96ysbdtlXIfoFgyFSZ0zLj6hXaTYqDfEZP0q2L6w3nygFPSJNr51kqwgsShdR7S86Z7Sr5+hj9nF3jCfESdC0s7bKtdlcOx1rzZpW67XnOqfb6n/lZsdW2GC/RpIO/qoZB1L192qLzZFgj7RscihQHKrpHrpMoGZqtw9TQ2bMTyEeWu1Hw2qLoq0y0VJf8tHfKVSPK4ptTtlMGPNnA68FfRfsrUYL5+blCZSIL+Z4NOGtrfX3dkYlZJxmI8hsZgAarVak5OkEhA67MMnktU2/LqIWef+wpRF57245wkL4SALdqs9YgGGV/xyh0neGQ1B9NGH8O/R5mp/fqpAPJzMqjeV/r/HPuhXwG+h2yvv5I2TaD93iwBAwK/KTG7LA/AZsPzYMxDBHDadEE8UxtRTZMjMNoWlWtLJCUpE9TZ1ImqXYCd4CiSYfgcDryRBByRg72QvcRAqG5LzxTqli/A+knGrnjngvINLQUM1jPYD/tpWfO7JeRbWytK91rzc7YYnPWHr/3HvXh/OAb37BJt22//Wu/aR8lw/nEx941ueSyj0pLbb09trNe8DL7w3e+3/afebbVmi3rkUbqv2gGVP8FUZaLcyJJrQhBBeFUC/CmQb44sHwdLePvhVgGg7lMSlm6BgejQmgUOEXpU0f8tJvZazzoYHEQXT4mH0xGemxwNkhmB4n9ZuSmyJDmycTmo8GKKEAKCWFgc+PoPjRmNYbBsaFJKekoRoqfiZqbW5GV+SwZooWseagYrEUMOfFKxbpguprMWJOmlPSlNO3RU2swZNJiatM4J2jmLj7nB0JU4LiezCgycuV6OczMpsFYZrE4NxRrwkHEeeTgLIrz0kaLYj/FU1hwivQjihLYprWviY5Kes9nOkuOIvRQ9+yf7XWDzBrKjDXXMvMeK+bCYASQ32nNMVCLDuwBY+R8bnu/Y72NdU0YHHU7dsuNN9q1//o9e+aJR80YQCZ4aVYwB0PKFH0xlmEytpVdu5UFohqxsbXpA9cK6njyHx0ck50vRYrKuGJ/8DOHdH0dNSQvxmfIjYm1JIBV74TG89Ku3ba61bUJbDYUcPfssxe9/AJ7zet+WmdsbA0bjBx6ceUDH3DFUDNGvLP+m5sbYgPNt1pyGhgjH9fAcDp6QfrWZoorsJQgbKi17miUEUMvJyPifQmoqK1IeoXn4I3bOjNiZlEoj+bAbfD5zMAJ6gLliLEIGFMpSszQGNlSjc9JK+5A+Hwcjr+vQ8vpBOXMhtAnnOqun5XJJ1FHdXl/33tSrI5Gbs4oz3kOWrlDI4KkxFBLWf+x15Ykv8/IkVA9EO04sngMdmZNaUjL5yildTLzSwIMr8X4b3F/9Vmbm5+LYNAzHbWHQNiRyvRQTdYgDtgosh2uqzY7g1V1gCR6F6FZk3lopHxQnr2HJ9QmI2DVtdKTBcNXwf7UkatFJWrKedbLoqUKbCNTUhUzsp5kI7K3kxSS2W4GA/nvCavJhtSr0lLrSd5moKFuBx960P7h//yy3fT979twY91++1d/w66khvOxj75jctlHPmZb3YlttMf2vJ94qf2Xt7/XTj79+WKpWX0mos+R1zc0Drcm0oCPXNYw4SIKyagx07AUxMvNlhtOUTAL41XSUuEutMfIkKJo517ZI1QZ/4AC0M+aqVBLmMqtlL1zRicZwWW9IhdDkikjimalyDU6kDVlNKK/o+UwsoeIoz0DXBG9FyoWBg4rxWnJ+zsd3L9cvZahclrAel0jljESGAQokk30zujLABsH9kNVQBj42OqNltXpa4rhXsJ62TBFd7zPMcmIUA4yBCDd0bnjmDocV5sVFTpn2xC1q6bk7BUdtCRjlDK/3LTCnekNQGAzadmR0WWWkNeTmU/+Lus4BJYkK6EXiayq4nOSFBCOh3Ko+3YtaYrgUw8/aE89/JAdfuJxu+fAHXbP7beLmQYswCFTH1Jq7gXjCDXcVnNOTp0sjV4MZbGaD+x02gQi/r8cjp5RFL65B4IljLx/4Wwk2enaYn4qTKzpas0Wjj/RTjz9TDv+1P122vPOtv3PP8uWd+2zfp/+m6DWDr0PTEoXohk7k0lGzyZyOBghMSap15AZjREvHWp8OFyebUFNDP9ymFhnhSyXoXg0BeMw8TOy0QjV4ug8ywc+noqBAi85mUPTcJmgqXES0wGJwC84SPwzziAbldPhJAw7xfyn9Q+eGMFev9MXPK+xAlG7KMNE7FXBc9Hbk3tFe6hqtrK4oDOgWCgILGpOD+cFvJxd+xoeWBrOxp5TjbbEEMM2lB1O0sXTfmX9Q5AUAXW7Iwaow5UEXN5Eq34zpHUW5nXukGvyLM7tm4JfYFgNt/S+QqBFyYURXAL9g0yo98wzIJ21yHS05TzlFWTGV/naEwJNOJXnlrY3gyrOyvwcAyI9E85aWdbqyvXiwuGA9qQuW17DjImlxjBNGj8ZcvjkA/fJ4UAaGG9t2m/96q/blR+53CpXfuyPC4ez2ZnYmWe/xP63P3qPnXTamXI4FRgIavYb6sYasy3BMzDVeECkU/ysnA6Xb668YGkAE2LKbvKyw+F93DaTBnqEV3Y4uTmcOj2yRp2T47BAucaRRfEs+qfzyYXxh8viUpR2hyOHFJMfRW6IIWDOOEpXOsVKyaxqRJKaa4LhCfnuWBBh/NKMC12x7ZFm1OR0QdhJa8BgEkKsqMDJzJfZGkXBoVSReR5SaCZ6q6PN5IymVKGVKGUqAwQLLSmNKVGRsCVrkRuQf5OaLdIvyfAjeyPyxNmEVpSiy2wA1cAmNOecRMDhSvVsZVulmTLpVBKWAfbwwzbtZNZwvqETM8DAM/IUlCQF8W3rbm3aCfv22KTftZt++AO7/urvi/LcXluVhEaNgCca/9LpZL+Uus+T+owRSDZQwKb6WTicdDa5ypnllDOchAgzWscIDmK/uvLx1Nlor6ugWxFh4LkvPNde+dqL7LSzzrG5XXuksdYfUpeiT4QIlcZjpFE6hXHF4bgoKjN+ZuRwZsn8Q5R2vjUvZpZUGtgv7MWYR48AKmvl0kMTZTb0nFHbEjOTMG0ytHGFbnYo0Z6hOkklGXJVKZMXPXTibTv8piyPgGFEHwz9cN67wnPjmlN9GieURpqfAaO6GvPQep2+DXtDR0w0AKyuLCGJEjm3CYfKsy4yINHBGwrQOCs4HNWDeDIcOGod0Rvm4r7OKFX9QuzOIKfYRIKcXkP0TCqZeWkP0n5lTUOOMgr2IjSVZGSwiyAzadhVT6UGF6Mfsh5Y1IDC4RTNwjn+JGo4OASNGsgMG6RH00M909S5pPlW7EWvveW5U40rVPEz4CsH+/lvCzBbQ67q6Pod77WT1bizX1JlKoYlck776BUyJqRr437XHrnnLvvaV79id994k03aW/a2X/k1dzgfv/Kdk0sv+6jqN+tb24XDyQxnUqsauCeORQV1pPDpcEddJEYMwBTLGkr2kZRT56NvOBeWtF9MoVKGU0TBXjl2/LqYyxAqUqnPRvTagEzgG15pajSf5WdkkSs3TC6ER/tAclOHI+hH8x0cA2dJlWYSscd8iIwOnDdH5DhRzSDvP+fIqNGM8QeKelwYjw0KL79HfwMYL011guicXgjO7uN2CcAfjeEAACAASURBVMVYPDf8ksDhsJPhIXEuuNEhzQlGJaK5zCoVeAiPxQk39B4e8XgNKWEhpeI1jAbRqzsaiBR8pxDaBL5z3+/9VBVTlgDNlftXlBaHPLPIjJRys/Lc/Vm76mxSSrXOGJFtr6uB8bPPJGHIBFmfX2vDftd2Ly3Y2jNP2/e+8XX7/je/YdtPPoGuvq0sztvaE4+qgC6mENAe8JEUqMG4nRGETpUTm935F1ToVB0IR10KKYo/Sto0GmP5MzBgwZICQw/o2LMadzj+0BxSM5QcZpt29nkvsZ9605tt/9nn2LjWsNV219Y3Ora8sNvqdd8jDMPi2RJguDRMTXCagimiaCjF7Juoo1A/G/UZA+Dz51WwDnkV9pVm7DCTpjYjyjhOB1itSeE9Wgqqsz6d0uupXixmnZwV6jAs31WDjZEO6I8JqpshM/OeoAw4uPV0OBi8cl0kYTdeC9S2emTNFlpIGzlCQoaVs2k0T0eZgatYu0q5ExC4RhwZg8+YgySIsDSfSe0aoQwi5xVZTZ7jrGOwn9E74/2TzJLXnMET96L3jsyWP6v+yznu9a2h+lsqUIQmpLLH6dhnnb/YF/leDjPDIHWtC4+Mor6r5AW75kF0Tv9U+0Gp35Df8tk/0zp1njs+J+t3uZnTPvj6xpfsQYndVpqXJfgvatAJJeY5z/IE5nu0jVo2Iq8kIV0bdttyOP/0N1+1+26+ZafD+dNPv2/y4Usut1Vo0esD2//885Xh4HCgRY85/BJidKVSMhuxVi0HBsGWmEqb57yINHIZIRSYXyl1w+EUxjNE/oqCs8QPS6qpUUXNKEeq0hSTq9sauVsu9pahm4SQyth7QmoOG1F7cpiuMMRplCLVVHNmZAc5MM3rRWDGUXPJ4UmheO0jC8yLiUFT9iFbKSjojBiyHG0ANqigN2f9SZ8sNhK/h1EhkmXYmk/wrCoN1yyRoyTZM8rJSDQ3XmaPYjiBD9MzIQYhzm3kYwbosQkmzTxin030trzPSp3aPWbx9LTJeeYqdIZ2F5+Xh9eNkDPrvG7j/QvJslNRGSfXH+jg0aFNhM73KiOUdV3on42sUZuxI08/addfc7XdcM01tv3UE4ISGs1Z6x9+2jNcIIOAOZybxJP0+ktZA1rwQ8iHUGhWMPTvcDgYgnQ4GEUSGPmXdDhxjn0IG59VU4Zz5vkvtde84Wft5OedbdszdVtr92xzq2sLjXlrAJVysMcM8EJ6BaIMkjUEKWQfvh/EKYsZJxjchbl567W9sRZIjYL1cHuizCrHHGAwtY7INwFL6XnWlOmIBTjj45lzlDtr6a0IOS7dYWwWhDoq64dTcCgK0oQX7dMQ8ftpvPMc5s/4Ha6br8OHD9vhQ4dt19JudzjVqn62uLQoYgrvIUpvEI+U5cQ5ZLnIlHA49CRJD4wm2YChyHY0+TIYfp7huLp71iFzFhXXwtlWc2oEeOXgFceSzjT7cdi7GjXdQyty0ds+UuOxUKsPHxIZcOpFpo1RGwOIAeKcUY/lNwpYLIJG/i0zItmRHcMeve0gFfszg5rS1h0q2+FgSlGVmKxIU4VUTvn3snZDkJDPPZ9PtjMQBIEyTWxk7V5bo2a2Rz0bD3r22H33yOFIS60MqX3xqsvkcI6s9+2ZI13bf+a59vv/5Z124qlnCFJjhClzt2nukchk3wewkenw0HA2Lk3tDK9kiWVkkxfpRjc0m4LBIhUB1WU8A8gH7umiO5xMHZNYkPiui0d6oxGT5jKzKVMoeZBsjFyw9Mq8pxfI1NotClMeCmUjKUMTHdTSYYpIK+ncySKT4rGej2PFmi9PLUJ9Hv6+WdsRNhpdu4IUenQaewEaJyPuP1F06GYlE4jfo3BP7QfHk+rOPAPpa5W0zjKtznXgexbqZRgDalBUgxozHe1ydp4BDXoM2RuqhwHCAIQDbbgQ2KQGQrYCzVRwRXRplw1OmRjgma7XsHBy/I5Hdg7fAWnp0KsAPywyHDIdGuOoazN0rLe5YY89cL89cNed9uTDD9v64UM27GxYczKwQWfTmWkYSc/3iroM7y1KKoc7is8YNHYYzo69IViwHPVFI2qezXKGgwPLdXGYJ71V+TODNoDDqdatccyxdu4rflITP1eOf471ts3WO0yP7Nr8bEs0dt4TB4m8khxZ6ARihJ1VBpwy0vPCoGII5potWzt8xAeoiY5LTYYAEVbWrBeTJxMZctSxRwNvA6BOSLYkervaARxeJoBh7bzg71mDB5AOs1GzZZ/TTCkh2woIAMFmqEHE5yW6IEhJE0unQ9yyrwyofGtzSyLAODKYnlzn3DzzVWY8sAnCkUg6JdYd68L9w5Db3FizTntLhhoHDKuLe4VJigPic5JsBGJCwJESO2LRBjyWJId0LpnhYCfKWUlmDoLkRQSZVcNucc8KYlyD0Sd85vwiZy1n/VRyYMrKGRzo689zysJ9Bo0i9MT5zqA9Myr+HViR901kIeuM5Qyn7HRU0yvIG4nT7NRSy2QhGa8JzeU6O8W+JTRmPOrL/nYGHRsJXh0I9Xns/nvt77/8V66lVnY4f/6FSyaXXHqF0YNzhAznzHPt9/7zO+z4k08XLRrSAPh6rebjkEdD11LDUGPocDawxfKr/DASviqnchltyzFAGpB0wnQWQ0ZF3r/jGY6KvCXmmmQ/JK/DxDwB8UX6yOtzg2T6m8YkjW0+UAnHVvHS/jnlOo+umZnvc3NFBJSaYgX1cDiwRpO+AI/cXYrH2SkFM0a9GlN5EDZ5OgEcCA/Bm7s8owHKcmn/qRP0KGwomjPX4PUbp6/yuw6feUd22eFkpJbaWeUsU88IHD7WVRR3lJjpuQm9p2TvcAgk2hn9UxJnzJ4INKFKtaG8jiw8+nr6/tB4gajz+K73/gk2MA6GhrzOoK+R0VngbTWBkcwqDGbb3LSNQ8/Y2jMHbfWZg9bfOGLWX7cH77nTHn3oYZEnVLRVJujZDesCTs+9H1ldFWlATCccEL08WWwuMaSeTTU690M2hyoTUO3DHVyx/8PduQgn83BadsKZZ9kFF73Bzjn/5VZpLdp6b2ib3b61t5hECoYe0zQx4Dj91OWysYy7msElaTPQvSVpgFpVZxNjO46GQxePVABXd4czG8EQ9UZ+H3htAeagHDAEBRSAvL6WRkt1o6ALO3zW0HMaArXOzkouBoejPpI+qhNTh5NnPqGpdDB57vOM6QzBzOuTHfmZAFLDkfA0lUHE/9o7wILRg5aOkIBodfWwbW6sa+8zDHB5aUnNzpJvivNYzmoKCaXovE9WXe5hrs8h8Cn5pgzHl+0c2WtnAKOVADb06WISLTbB60q+zwu4LCjI6XDIOtFyBL4m8COjSuo151PnOX7naFhOmYnqPU4IKLeGqCyQiiSl8SKZCPh6jG226WriiX4kozRfl++ZNjPtpAJaYNlR35YW56Q00Ou3zSYMtazZI/febX991RfswPU37ITUPnrF2yeXX/Fx6/QrYqmdcdaL5XCOPek0n4eztCDYAKciYThqtCPkNZwmXZ+lgL1T/qKcBqZ3zZpOAZkF84zI3XV6onaSkwEjw2Hh5YeDOp18cx9TPbTduxas1wNPdamKTA+TkZYwT3L/y1G+lHZrTgMtX6eMS1wHh4u6RRZB8z4EGwwHtrhEBKod4bg9kAYuJtSOvYsbYVOn//rhqalvAh0kReaCFj2aJGr1Qp1Hnj4wjUjMe0LYlKpVqThpmteTdZF0OFxjOgsMgxR7hcX7JszUW5LyoargPRGp1TWd6MjzT9FAFyb0jIjvwtLnWtbp0FvjulvZ4JkbODHgJA3skMjApY9GPuK3Xhe1d6PTVtQNBckbP7f1GhsNrYIjxMjjdGFgbfdstHnIfnT1d+3GG26wfqer50VzaDrNvXv3Gv/zTB559FHRooESuS5pwv07HQ7r58/ee9NkUEqEEkG+shAcCjKcmp123svsop/9BXveC8+3QWXW1jsD64zG1u/2rRFYvSJPCGUEdSGLgkH3QvxOh5MaRclmApKSND5UXPW4ef1TgUkMcBOxB2r1XMuWlxblkIn+qUEkC5FbUcSfzaIV9mRQmkNWiL3JmfDmaYgJXp/LiDwj6wz8Cmp2BES5L/iuMzycSvKIQk+mNx4HZNUVaUHPvFRD4f4VMFH3Gw1sfX1NCAtNyLtWVpxiDLNz6HurLJuUtdk03ouLi0XjdRrXNLbcQ0rLyA5FXxM/V+BUa9hmh2DMHU6SVHA2Qj0EY7oSg0Nhrt4nxCX6eDSTa35Bs6pYd2brgHy42na9ICtl0M51KwtjD9OQGzW6dAh5beV1SHgsA+90TmLRzS/6vomx4Um8SjToyJEjBUU67Ue+T40tPhrY3j0rNpoQEG+IFr0037QH7zpgX/zMn9qdN9xg1u3YW/7jr9jHoUV/8hPvnnzyU59V4+cTT6za/rNebO95/6Wq4aCETA1HhsbQ7QLnhyXBkQrp86ofvHLallFMLlymcNPMIufi+OF07SKfp5JZiaZRRoMYh4Yoi2iLB+4RO8ab9wFKcVmPZKRgXDO1zGJXRjA80ByV6yrEMjlFJ3U+eBlsondE+ULlOqG5YsEYUb3gBzZZLqmU631EThRw6Qm3TKnCqoOHICYNaQEheqrqBWQicRo5Ff0HMSAjPD1rp/YIrlM2FUwTUVhjgFRy5vmZP/tpF7lH7JQXkNjwA+HsHocCsq7Be4l4EZAU/TJee/MO7F27dk3vPejfeTAzE8yoyLFmd3jsDeBA7l30S+o/Ut8O5V05bTe0OGUcDDnkzHhEuideV6s2sSceOGDf+pd/tIfuudfqRN0YsYDKuCew/Nx/uq7A8T2IcVYT95yvKcvcZGSrYCWl3YN27q/z7DSFFFMMVFp8ZFo4nFrD9p12hv3cL/0HO/Y5+61vNZtb3mMbXXpVBjYfI8sViOFuXChdWcdw5H1MGmVMhse4Z5obJYsy1ogMHIgydzmXuvYEBALYkNDpMVxOb/WrI8NpauCbN+KyT9Pg8J4y5NlYCa0b1QbUNhT0OIlFGnrRkAoWTHNmBjnaryl1Ffs5M2teU64rsldXV9fUT5SySeWzxZ8ff/wJfSYGeWlpWVkLexKDLobZxIcJ8m8iukCSKVGMFZwFo06q7GqQjYAwBF0zKy/bjTLZKIPUjP4LurAUIbARrvae943DcdWFpnU7HV0X94JTEuMwtODEcHP+f1Fu8L0WYp6pyiAh1+lYDzXeojLN7gMOjewqbV5eO+uZTe5cWwYFaZedfegKHPmzssPhPnE4aU+y4TcdGLJmy81ZW1poSfHER70PrVWfUYbzlS9dZT/81rc0IgSHcyVKA1d85A/V+NnumbV7FWU4v/sHbxekRg0Hfo8X2EIpQBOi0Ojyxky6ZGGwZcr8bPBVQj7FoS701HxEM0a4nOGoZkCUGhpcvgCZKXiHP1mW8/+9Mz8jeh4sEX1u7uxgTseTDodr8Ujfh1h5xOX3wfWySXhPCulT6Z2dBXLNMZHSgf9usmkKxyKH4/WcgtJZEoDEDywyGC0kzb3h1Rto4e1LVkLaWcAo1EDcKcvZ5Fhmc1UEd/JAgx6lOjSQwpK+oTKTy4PBc6VPQGJ+gkljZox4/86C03u5SJgME0q7YjUFvTnx5yw4uq7dNADJDCcDkmmNwLvfl+YX9LwJamB89cn8iJrVCQ5zDzWLiSA1HE11NBTPfwY4brtvjz94wL7xT/+PPXT33WpUxiCrmzt6cli/Z3M45Sg2B4B51jKFh48ewEZmk8Yi19t7kFJfzc+IhDcF2czQGGN7zjzLXv9zv2j7TjzVxvWW1VqLtrbFAD+zPcsrRYLEXpIaBz1JMPtGblhlsKMvC5BGclBBkZWmWjSKko3gdAjUmJoK403GUrg9hgX9Nc4M9F1nMdVmZov9zWszqEI1gSgcEglwj0+Pdf28ab1hKEIRMC9faZAzu8k9kQa6/Bo+26WYcm9O+0ASjuNaDh48qM8DKltZXtF9Y8T5Au6GYNIjCBrAxqN5GgYt7EYPFFMtWgrKKakVbQ46MzHjKM9/Gu1k62XNI4Po/LvbOxp2USNxuSyCZiEIYoNC/qkUJInc93L60TjMHiKoLbNMcw2k/FyvGUMZ+cqgNoNSjYLABgC/xojq/N3MbriGHLHNnxP9KRzSxER8SNTJEQqfqZXBPzYoYfpcR/4uWLNWs11zTVucb8rhQLNnCi/Tdx+6+05Batd+81u23TmKFv2+iz9ow/Gs1Rorcjj/y6+81Y45/mSbW1q2rX7X1ZPjMEhHzYUXvHZQA2LZ6XAyoi0/gCyW6VAXEvsU3JtqJMXhJNzjVGiv4fAZ3ifi2ryiCIdEDAd9ft6L0KnKnIyTfMDpcPKh5VwQLaLICzEYLusfoVckTx9sGY0IC0piPmz1LDRnbbPj4oGZPeR7BvDqdRYZnxJNMXBiJl62kCqRmiuwmwsA4gQxOETAni24UCORKU5EJekw+L0BsIY3q2VErs+MzVOOLjNSKzIQIqA5nxciXaXoZ+GzKGRz/+4wvQFQbLYQJyxG9kYBN+eOAK0ldOjQ4LSulDBnYsb4sbrUAGDyT2wspzMWQUHquzkem/oWh2vQl8NpAGngA8d9u/fAzfbdb3/d7rrt9hhCM5bMCRctIkkIqHlGF0rUJTUBPbcSS0iHL7IZ7d/IfhKqSHJKOhwweDksiZzRguwzdjSagI7yxRU760Xn2/mvuNCW9hxn9bllydyst3vWpH6jaavReCy2nrMB0+F4EkafiY/ToObFOul6JLHkTbuqcQolQAdwqumVGTeZQFJwCVygNMsxcI5DfDRlm9iPqjFUK9KiUy+ICDFD7ZN0OBAcDDX42G9pyHhuWT9k/5T/PR2aM0WHqjeJkdbpFIocvJ66BmeViZ1kVMyTkfHc3pYRFvsUmG2uIQMPe8/rIiEFpAGEJtabnEk2XwcsnOzCrCGmXUqnyPeE6PPcZF0nM3eQB+qqSNug2g3MJaOs+MxLATijHEPCnkmmJj/T2YACX9qPOrcBH/IcVldXi/oM94FTTVvnU069Dy+vsRxI8frsGUtbnDVUd5wVKaN420nKXSWxIdEmr89NUQtHpwha5ptNW8CGNZkIgDgrQTFK3TN2/52325e/8Gf2g29+c6fD+fz//sHJxe//UOFwTn/eefY///JbbGXvCdZaXJLD8cUJ/TMK7MrOHYaQqGfMpPBYZcqE4s9pZHKx+Le8+FQPyIYp34QemeTwthxElB3OWigp1HqhHe43N5+ihD7Hw3WZsn4jSCzqO5LHCJkNbRzhl6UBTOFwlDHV/DBkB3NhKEMFmkLmVqcdDtmJAYUhCmUEGQMVINGVw1l6xsA1wBaig55IAcydA4ggqGtieS+QnpciUaCUhpwOh1/Gp1azdhclAlcQyEzy6Cwz/55O3zMhd26uiKAWbNseukwNhodDlPUf9RSwrjH9k79RMCcLzUxKDjPWL6NEoAU2dEIxQKK+Tr5PiACh9SozJEt29oRk5yUgOh56Ux+ZLNMJmGWytmbdjTVNCl2eb1pn64jdeeA2u+O22+ypJ5609uZWUVjHNRP5elk/nmWpxJ+HMx1OOueM+PidRsxEySAqX8M1q9FUXCOeDbBWOpyJVcD4G0177vPPsZ8498V2yplnWWNhly2sHGPbRrF52xYWV+zw4VWJdWptaOALh6O6CjB2UMpxAi3qU6NtG0RviAxdy2t0Lp+ETAq1BW8GJMjRPBY05eK9qMXWZjEmDiWjVICeGRRXZQiQQVAjgLhSqaqmoLEIKvK7ccysq9sfWl/MS5cuKmcy6VjkGKK3J4O+jMAl1S8FiIGcCD1gPGcyqsWFBcFs2l9A6nUGlTmcJlKDWLHmkL+gwpo683kNz0i9OBGpqw8M4xwSXJI1CltFvS9tlGDuyPLSqZShtXLAJDYZ0y4rDB1zNidkFO/jg5BBbw8zcsQvj17DkPgP2S4ucmtzo8iQ/bBPdc247xTPFCQmsWMUsL3VgnOlOkpS8+MPgljj/7S3Zbs8LXVUrNN2cc7y6wSrhhyVbHxp1hd/52diCdIWAXEKNZrJ0OqNGWs1a9aYqdi9d9xmf/WFz9v13/ueHM5bf/lX7eNoqX3h8x+afPjSK0Qa6A5m7LQzXmS/+Vu/rwyH6GXE+AGirMSXxSCAk+8XQsPPpOIwVG6yjLTTyUwdTMjWlBql1J0PbVUy+i7l4lmBTwslwnHpFW9MU9FaDsQhNQTj0uH4Ikzn4vD3aTY17YbOA6AHqbqGH6bygdDY1ix0kkHEZtyB96NEQC+QZCoc5iiglsDVs59BvR98Tgy+wuG0yFgmI9ELuY7Nrba1kb1hjwabK58dgo0YF2iQGAAZhFrdBuOJdXrT8QZ5z3l4El7LTZQRjgxn9CAkTIBxhnrLPcIA4uCLjJH3DmORNaBnRjUG7xdJA50BRr4ffxfDLbTNJCIqhWMPOmRA4trFzKKgylRIGURtdWmpbfe7VhkOrLe5bg/cecDuv/OAMp6TTjjWjj/hGOt123bfPffabbfcapuHj1gN3B4Hz4HPmS5hYDxb86/MArOTOw9p+YARVeceEhRZYqTxHrNV759Rg2hIvXBEGgtz1lxYtAte9VN20qmnSyW6v12x1uKK1RrzNre4Ysu791mnS63Scy9+H4YejZ/e1Od9TWQmrHeDIvRwJJiLa9WIhsX5cDjQkz1Qq9UbTu2vVnV+cDC8PwV+pH7EgCQjI7gaV/S+gkZrBFlkNzQgu/PBCbAUnA9qSDQl59wlmks3egObiXHMR0fXGehlvSdbC8qOfWnXLm/wDO29hOykT1iryfHg9LMOItg7Akic8la/4wV2VApg5oWUjxxnQFcaAggMJN23GSc/5QRbsqxSW0HugSkE5jDjtB7qdkqB8aBvrRrrgBOYswWGrC0sKlg8srZmzxw6Yk10DKGpi1rOzCMndxCcSIkdAWACyGhYTyQlZc0zm81CS9apuE4cTgstOWx0tpxEJpfXm+c/z1xmK3EEPCALFlzZTqctT0g830cKD5JAagi2nvR6cno9RkzXCaTBvsZ2z2232Jev+oLdcf31Nmq7tI0cDhkOLDWmfR483JHDoQ/nuOfsNzg4dKJnhkMtB6l70sXxyGsX61vr0r3KCKdcWMsNWK6PpFHy1wOjiTag55sNRh49eoOjs8Ec602H468jE6AvAEKB1zbyKzd0RinJyuIhZSakbCUo1/TO5EZOrFYwSUZB4XBktKNBVTx8sgr1syDE54VB5+c75KGm1igyC2qJuSxqpuf3qGG06qpTEBGtb2zZJgrPUrWH1uq0SGAT6I/KcLjXgOE03K4yoyJxzg1KWDJhNS/67xxNkDgthw8jkJsRYyb1CCYmhgFSPSwOqPS94KFXXf2bQyxHERCPekM0ktczw5ylkQ6nPHdFh1gjbjve+xHjCYBveTYIGzIjfQRE192yYXvTDj3xmN38ox/a3TfdKOz6uBOPt+NO3GtLS4v29JNP2d3AatScgJYq6LRBKMmpNb6Y6XDSsBSw21GZeWazYr0VI3v/bX2nJiMSopvShNtWPaq5OG8Y0//hf/qPymZuvPUOu//hx2xSmbXjn3Oqnffil9mJJ++3+eW91u27UKyULUJtQISOhtcR1UQrQVel94K2lEXK0HKGXABXo4DrZJBk0640QB2n3nAZGqirA3olgMehjQND4XCYYxUqHdl0jMPxzMap92RVNCnybzC7lP1vj229O9QYk8xuMthgzYvgMQgGSflNo4fDWNm9q5jRopH1ISqpscnRJ7O8uKRmUwWyEbmzZ2gMXe84JKS6K4ZdTSkOryWsJ0cXo5nJYdRYG7Afz7OMvmTgzPtnM2hR14oRDl5/GqjB8elH7rdeG8FeGKvL9twzzrRT9u/XOqxvtVXHE0Fbk49dObrT7YcyveNGxXnM4C3sTfaH4WQU6Ab8q6BRSgIja7WQunJILNEdnm/eu2pJJYXzfPZFFhRwLdeQ9yX7G3VhV56f9lHlGVfQTk8Y+wPGY98bPyuVbauMh3bfgdvtq3/xRbvv1lttsLFu/+k3ftM+hrQNfTjZ+InDoQ/nD/7ru6Slpnk4WbuB5aKudnc40BkxOD2YCTEi9ejMhpvK6LeAKYoxtY5dUxESlTgYVJkh+DgDx4KdlhtsJm1emFgU5rZtLmo4aTRz8coPLwVEcx5IEcEGa8lFCf1gFffA36IRi4XPjV7Uc4I2nQ5HkQD1hz4Oh16ZMAAp5hfZVHk4GUDH8pzLjCjDaVPo7YezBRbxuhYNkkT6sLp4LewQIk3PcBBA9YyB5+1ONqVK3PBjTNLRZvqc7J10CsJwacIsSaOzNj0Kzw4y63qkCk4dKTKkzTaQmUNrOJtUDOZznY7ta5cb3zc6sIxDdt1212t3mu3jul4EEgpiqhPrbG5YHRn39SP2wJ132K3XX2eH7r1H0j8zc01b2rNsyyvLtrmxYYefeFJOnkmPaLQBqXVyZnspw5HmVhT6VWSOtcxgI2GEhGXz7zp4MfmzyOiNGqOLh2okOdAgDY/zXNtue+Ob3mxPHVq1H97wY2s/eUiNgnvPeoHGE+zee4Lt2neSdQdRNyLiHfaNZ8p7oKTgsBK3O/J9QOAVxoG/a/JnSBh5zwwNmTOu2Eyfy3hbtUai6d4Q+LUjpyZm6Wjb5mhMJbMJIyb1DLTKqCNEloMTooeH4nSz4UoDPLfucNvWekMFPV4DcNkk/pdD6CB34kVooSHdbtFAnQSbucWF4vlLliig7Az4GM9Bf40+M95LQcBoW5M7N3vem6bP1gwcN8w+ktzrHdTDQGmojajXJRpKVQspFBUchkrHy/Wxh58Nns7sZzLo2T23XG8P3nu3MmwQoVdc8JN20U+/3k7Zf7pVqjVNdgX2Ho4mCoTEXIVGzdpBgZ84xK7gXM3sQEfBfoznQSbLWkhHTbqL2ACfdswN1BAADaee7SHlGlomAxmIp63Ad5k6CAAAIABJREFUORPEAn0LedDAuAgUIlPaMdQt9BVBdGRvgdSH0jiz7qBjFg6nVhnbo/fdY//w1a/YrT+81oZbG/affvU37GOw1HA41HAOr/VsbWNo+59H4+cf28mnP8+aC0tiqRF7jScunqeEic5aGp6AhwQVT6GyIs0I2CS9Y/l7whm8G3Rnl6mZ9sL48CBw/LGyB480OFiIa0IcIMqjUO7T5jQTJ6jLSY/m7/nwcVh8teZcAyohEkk7AOGpyBz89oCyhPvjBDY2/BBpCJsXbLkXOSa8PMXbiA79M0PIM9Jk6lNyGjHcyRlvUYeSzIgZ5AEsrAwERh+pHTK2aIgDKwZDJ7PxUcseVYjSKi6Fs9v4X+l+1HOAsDa3Nn0GECrTUv71LvZ0QlBKFc2rX0B5pcNN4cQwGlIJV42BCBrIJoZgzVQ1ryfrbjwniqe8t3pDitk6Tit2w+5ZAtcE1RXc24MFmFl9dZgnfVSd8L2uzTXqtn74oN18/Q/twM032PrBp/iBxhLQmIzgYx82DwoJjFyG4QhTjQwxIEyv44TIe2Sdnm0T8MQsniAJFJBPiQqd+7pMKNB91BiQNtQz0oiKkbN+Ks1ZW9y122YaLRtOKrbVGdrC7r2q4Zzx/LPtFRe8ygYjs+b8bhvQZhB9JTAAN9ubWqNmy+uNQGAYfDKMpEVjlLoIfY68v0qd9cxladC340oOZM3Q2HnGGg3e70rVt8vIZ5hUw6HtXdktQVCMsztWCCoVGTjUCMiics+xphioxQWXp+n0hnI4BD1+jrxvCAgMKJO9UwiCkmGF8jVGTQ5xOLTlPXsUPOr3g/6v8pLTOrXX6VNRJhejBBbm53UeaRRuU/eMuq8cTrArvZHanZ03S9O74qM4qBfx9hAToAr6ADY/Q3m9mTGowTVaGHSOacztU0dykcqtZx63m6//kd34gx9A+bIzXvYye/0bfsZOPu00KYVX6w1bXd+0dm9ojda8LSzvsir6fpwPAlrsaxCSVK9jL4V8EU6FnqkFqSfUBX9lHU11x5mKdXpbpUzYlQo4zzgQHCqtFUfXYxz9AK0yW1laVBCRwqtlFilrzLqgAJGZvmpJWYenTrXZUWN2b9jF3+r/Zr1iTz/6kH397/7Wrv76123S69hv/q+/7A7nM3/6vsl73/cBO7RKylyxU553nv327/+hnXDy6VZvzdvsfMun4Ux82I/gfBEH3DQ1Wn7gsnbih3gqBgePu+xhyxkPBqAJRh6S55ld8F7Mj+B/okaxKMQXdwSd1+Go2IRMf5yqJftrnMY7paoCVwj+CTXYnOktB8IsEKIf9QJ58bOcmeG0SGkzgkioSq+hwKceFdfnos4DhTlfo+eQ0jU50Ekq1z6rBGy+1/Uo0PnvPg7XmXBu2DkI0ggL+XYpLCMaSdo7Hltnq6NeGDYFm41mPtW39Hn+7NRtXnfDnoOZnBlVsfbWejEW2vn4Oc0lBEzDUTj1HEYKRtD7OFh/SYIE8ULhCLCORCDJhJ2csCEBSi82Y9CA+OhRgDXcmJ+1TmdL44F5oJ3NtiSHZhtMWq3b4dV1fd72qG8P3X+X/eiab9nDN19nNmhba2XZkFwedno6qMA9OEpRoSMr9ayEL6JAmpRx5NQ33KoBeNDH5QHLFDLzJ1Hq6CxHUqU/O2MwaO8S7PRJj376ZqGLWf2Ek2zfiafYiac91848+4W2a99xPhunUrPqmEDB1xk4DmNMlqQkbKYiuNA5OzEGgj0n6rtDuuBs02DOL8zHw8R5CWkb6jg4AFhPW+0tD5qqVTtmzx6x3bJ2wNoQCGjIFzAfgU7An4KuQ00dh9JH7aPesHZvoFqPonOQiOgVajWdAYmhx3YA78FC9MZn/t63mdk5DZ2TARfjL+ZrEf+HMyAgk6Ixv4vIZ4OePNQiZm1zQB3Ztc1E286G4VCGBu5MdQSyJM4INonBdRS7964s6n19rLnP9WnNuUOV8QeC6/ek57cwPyd789STj9sGc3BAGgYdu+fA7Xb9dT+yg08/ZYvz8zqPu4/ZY/uOPd7OPueF9uQzR+yaH91g9daCvfan32hnv+A8a8wv2uHNtq0NR9YZjPRZTuahqb7vjrBSMZwrbDDGUgjeDGfEn8lUJzPbssFq4UgF/FCt5wxiD7J0Ifg8ZgRJkUNQ7UQ1ZBwO965gEciQIXX9gWxHngNB60hShTIBhJP+Zld7ZXsy0HavVgmiJ/bYA3fbP/z1l+32635kY2jRv/xr3vj5xasunbzzXe+zZ450RBxg4ufv/MHbbd8Jp7BTrMq45XA4yjz8fIaAJxkKdYapw1G0VaL1oQr7bFmONjgOS53ALl1T0A6Do0+0r0hMn+tghoy4OsW9eN5vI6fgtMeiICbr7A5HTiYcjiLu8rAy2C0x9Oxoe5IQQRa5MyvKQrMiIJo6ARijYRXLluJ6Cc+wGB6BOo1cxqm0aKlGmxGJDE/URDLiyvviM7kHsW6AEaA9ztQUAQo6CHqphiJF4ykbR8+r5tMWlWkIRqA4XLFue0OKDS4O6j/LAW9yojHrBysmkdSoIYm5JrhvFDAKTpkmVZyjN/JyT2Ifacoh8j8o91J3IxNqafjUpAZRpEOTj1VxOOtbtra6bo3GvO077gRb2+yqPgZefejg43bvXTfbXbffYI8/dI9N1lbN+tCgdWfeFc544y51J5Ifj/R3dP4rJYcJ5z5HojrRR1bOXnLoWkIqz+5vvCIkhwBDTVT+KthNOJyGHXvKftv//LPtlDPOspV9x1ljccXGVSd7VAxGj4+g1jvpjTgXbgB5Vqk9B2lEgRUZsBbJ3WiqYGfBV9F41KOy2J0RKXsnGW3ArpwpNfNFoKX6jQbM1bw/JCaDupCsZ0HaETGwS6MQbEaiockGVJ9QdUaKGQyLYw9zNiFC0MMl5fkJoxgQ52TypvcrMYqBABLjh4Ehq6coT/SNw2GvTh3OrGqM6NQd3uhaT53+RPajEOfkWXrdAfiMMyel6vl5/7dOV8/QRzW4AK7GUEcgy97lvdi3e1ZW7OmnnpSI7PLinB0++LTdcvNNtr56xPYsLdp2e8OeeuwRu/vOO6xzGMjUFRDY3wz+27Vnr40rNXvkiYM2qTXstDN/wp7/gnPtBeeeb61dx9gTmz3b0gj3oZw5z1xSQTHhFeBsaWHB5nHe7GWYfSAaUmCBYugD0PhS0K/6ldeO2QrIZ/mfXdlBskgztCu4Yxv0aR5uql8pySDlvcQzyIQhg/HcXzOTGds8vC7yyrZhZzAdI2vVzZ5+9AH757/9iv0AdXe01BhPgMP5yl9/YvKOP36PHTzctt5wxl54/oX2u//5Hbb72BO9IK1FpBnNsWk1SpYcDpGGRB9LLC/ftF7Ix8MKrw2cNYtVDjNN1B2e4p1TKMPBO47kOtMOg5XG6yQZEYOOhC3HvJBkxGQXcTocn5bp9abMwnL6KJ+wgJpzAfc4Dl02MixEGnm+J0bNn2nOHGrejePWgt0yxIwIWdLiQTbIwmp5QROi08RK9Tu4w8nUVV3eIbiH88RgKKvAKZnZrqVlp4NCqx4SaVIUdt0y8GIpO0c9yTNEd9zusNFSIVLui5pKE5sgPXWte2OvGFgxUZHg1uEV6NNuZPgZReTFxSU5mh549ZCU3tN0aLV8kdFwG0BAwKD8fchocAPumNgYckCnY48/9LDdeeBOW1k5xl7z2tcJlvBAZ9sG/ba11w/aU48+YI8+cLcdfvJJO/TE0xKw7G4xitvp4oLRVIsKNYHM2oR7c1AZ+JUZjm9mBRhhxNVplsKrxfC8Z3M5U4fjTE5NxXGHzemr1+0FL36Znf2i8+1555xr9YUlKQwQ0U7UyMysE4ybz2jR7HmNQmZwG/vVKcWq3WGIqXUB2UI1DshWdN+gw/6/pL0JtJznWSb41L7dqrtp32XLtmTZkryvcRbHZF+AJMxANyFhmoGmc6ZpmBmaPtNpSDNDwBAg0A0NdNgHOCxZyG7HW+TdlndbtiVrvVe6a93a95rzPO/31v2lyE4mLR8dWVf3Vv31/9/3vduzeJLEazfRTQb5jJ4B14xX8B50PFNlIJFQa/Cz4TPlnbK+vnE/+NuIwKb8LW2weAKNLo3zyAcxaLLacwm6kbKNa5k31yADDvchAw73JH1/uN7aXc4grGJR9WziiDoM2fKjlp7NkiQ7YfMl+eBwjhBHuUJxTkuMWM2IHxakl3hf2FJ2R1upeFA7kcmT4MUZdDtNcy0NrH4jbdse5PubGkYf+UwanVYdTzz6CA4+cJ8O6ou3b8PRl17AoNNGpbyEQb1mrnBCb+oG0rceyeK4vqT5Q6aAXfuuwns+8IPYdukezFbbqJJLJyttJoJG8tX+DgryTChZOYmDxUE9JYfUxo8jznyF9zWcsU6iNxAW14bxbexcY15kEj1sQzYpbNrvYqyQk2Yf14wV08bj430QyjFynnsXSrM5JLEyv6znTF+lRJI/10E60cf8qWO460tsqX1d9+Vff/wnLeD81V/+liqcheUm2r0k9u6/SRXO9PotGCSSaDITkouTy7NQXZdtHms5ULGVi1BostA/9H4oL0qQxCD7wA/BBch/t0FxX7wLqhbzgFqN0kby5KFH7Sv+vHEMzFlPPekgCcHSU8KGoczzDC8YddscJ2RkbjTm6rPqD+dp2bvKHTp/SMgynA/f5HRMksWHoEKH9YeqcDzgeBvJKx1lI4HbMAo4YcBq0EzzHPG5kLfu/F56u41/en91tCBiMZTGTKxQgIGwUBWu+TXNhYxpL9tgl2iRxL4FHCq9UnWbFQ45QPxMxrHlz8eRK+TVj7f+uqlZsyKQtUBA6jEoS3YknlTAacvF09qE2mY8NDOcnZFn1FTA4bohQKAfl7g7+q2GdNJOH3sN937rblVbd9zxDmzZtlN9aP6iu2MSPSyeOYW508fRqFQwd2YeJ06cwLHXjqCxshKIcGZ0owombDDJF6koIPxi9Zdb7EbDSRQ84IH/9SocDXtFnhhxTC3ghCqnuGYdduy6DNsuvhSJXEEFWXFyGpPT6xBL0Jo8Lx6OlBtkyGUyQjbz6iOXz2qfySOJ8znus1bbDt/ghhmFofM6ed95fyUFNRjo0OA+9PkE15arcfDfGSiY3WqmoTaptV4YsFRFh4DHNeoyKuKmJRIKoLSVcF03HuSscCxIWdIp6ZtgFsbAU15ZCZ5KnEOYaZlmLsELSkmpYPNQO5ufXVqOIk5SmsfU2SVzQ1gukyPOdunAGtxB1VJPGGmcc1UnoNIfiQmcwAnyejH7aq7lZoNnFZPKhD4D339laRFTpRLSiRhOHjuCRx48iJeef1b251yPS8deox+0WWTIbp7D/R7aQeXB8O08yE05nG3Unfuvxg995Eew+eLdOF1poU6L8TbpB5zfWsKrwb7R5ASCIUycgdfswk0JWzPdNAOIS2sZukwttGBzzeTckieuKUPKEuTCeTGrSM5HGVRdZDUKZdf6ComKn9u+DxRwYknUl2sWcJQ4krBcxbDXwNyJo7jrS5/Hi088hkGjjp/5iY9ZwPkvv/9JzXCWK6xSYti19zr8m5/7RfWc4+ksOrwJIrU5gZF9cma5NoDlw/EKJxpYPBKyb+wtIm8bqcwWpJaEv4HkbWzYacQuoUp0apr1sLWQLFo7ukpRmwPOMHAezYa8BRSaDrqBIYNVS20kq2NaZgWiNKTOvJrl6GFHHAM9EHplwU2koClGt0NS3fo69M8lLtq3LC8iiSITJXc11aDBNrjNbSz7cMi1gnLQsvIeLV9TD1sQTaJVuDFW25H8eWN+G9mMbQIuZKLneF9tUXNzG7za7GFMT4mKBV7pSPEgBmzatMkCi4bCNu8SjTCIErKCVd87RyOqBLrK1lb9VCSeKJgmy/jVgDM2VjDNsGEfzUZVVgMThQxqy/P4+le/rCBy5ZX7cPnefTh27KTaA5dcdDEmCjmcPPKqFKL53us3b9Y1Ly3M4cTxY5ibnUGfc7EkbbsT5pUyIrapSLB5mxunBT0t30j+3C2QGI/rjX5ZEmHtLaow6HWNIKa2WiybRzo/hlxpQi6fpam1OHDNdbh0z+VGAO0SMpsxDyC5QYcaVG2euNBZFKHUWufB2x9YEqWWiyEp2eJy2SJHWvG+M8BwzVqXoaskw/ceqxQXgBWRTxbJ9GYivHZVLZqfTRVWCD7ci/xt2P2EqrVOQFYJSk+l6mAS57YZam/y3zJp2S+4ajfXYDqVDS0b17M7Fy3KYOdoUVYBvH6uN+4rWem1W2ZayPXFtdRmNWWtNSaonBex8ue6tGoxbXtGh7Cc2rRfdJ+qpmDAdcPfrLXmz8zi7OlTOHXsKBbOzKKytIBqeQm9Rk1ttuL0tIIl0ZSdWsWSzwS174KkUqh65WOVzdPTHZftvQLveu/7Mb1pB05VO+gnMoosdlYFmxd2iAIMXETWIQmm5O5lR3wj7kO2ufl+rjHJc8QNLfmIBGgK3SbB5BtN3SM9EymHZ81d2Ofb5/nnWKVsiYOS2pDYq2tDv91WT/eUMxwGnEazjHajjNNHDuObX/o85l47gr5XOAQNMOBQ2obina3mEDv3XIOf/bf/JzZs2YlkLm8ttdAlMMa8BZwgfGrDvjAXifaPvd/nPA9l+YFg5hfODUrjKEZhZmMecBwGzRuWVsvO9LkMXGCAAAOw2GBtNLgNLp3eWvD2mrfQ1MYLaDZrEw1UKsvcKhz20RvqPXAvsbkoeS2eHcnFs2+lqh9U1lGj/plxWpjluS6bglQAFfD7GBMIT+2MLKrtZ7VoAuOZ76m2WgjS/Hfr6xtakHpOTNnVg/aAJZiySZ1k2DYIrGfeVx+OesCJO6xS8GACbYgUowKutVCnpqYCOqatysYGyIZw8Wv1DIonJmc4Fk9XYaZcA0xM2AJgS41/chjOQ4IK0TRtGraJMqvj2Ksv4tv33a0Ad+2118qi+dChZ7C4UMbObTuwac1aLM6e0QHQaLXw5ne+A9svvkib8ZmnnlQGWqZBG7NjJkNix686Keqxh2dkgcSEmvR/Eaa2B5nV5ODCYcfXue6F2o9Wnesl40lkS+Og/FD4AsY2bsbt73gXrr72ehFBK+04YumcoOZSAwhVqNqDVB3OZjW05kWzBcRDSEhD9vJZgaottMoZ4fX6XuOfnuz5uoxW8JoDcI9FnD6Dko8BQbom3KrWnBj0xpUzNJVx5YjAY0uNgVDrnJWdQD6mJaZqkbORTFr7lhUO1Q/Ei+F+IPKNhOawxnm93n7n9zORMfSntZJ9HsPgmeSBO+ggy/VIFBuGCjaE10sWi7I5TF5NIthg0qyMBJ02p92ODMRsv7JydEFN6ff1+zh17DXcd/c3cezQk3qEiVQC/VZdJOwtWzZj1+49aoe9dvQIjrxyWPJLTNDprMo1z4SbtvAUyRRQpD9EYc06XHvdDRjfsBW93BTG1mzAxOSk8Q4DpSJHZFiWsl9xcdXkUZVKC7GmWVo4/2gFoDakz6vD2cH+tQIOnwk7SBn69vRRqVRVXTIQc6bFqozry4m3aqf6rDmiOh9VZ/E1lk6kERNAk9VlG4kUK7UKWvXlUcBZPHkc3coKPvGvAiz6L/78zuF//OSnBBqggOdle6/DJ/7dvx9VOPQnYcBhhWMHvc1wzBMHUmpd5W6vHrzRAziaNfqmVlCIUd2ggyQXT0BzqfJRC86Gvexp28DeZWjsIDTCqGlMSbYqoMs8K/XAYY3Rcw+U0dExHIhI6Yenbyb+uwcVbrho1cHrd9VUrkD2oc1+d3WD8d24YX3OMgq0hEMz4I0CCgEH5BUZCGAUEIkMCsALft1nO/x/LgZTEKb9NisJcp2cO8/WgJExeT9ZOQr1Ro6L+EGGfmIgsmyXz5NKCUYMZSuNAafVonimEWPlKSJEXBB+JNwybaghVYKjQM1qzJTE2VqTo2iwpyVwhFlgsVhQgGWlIyRULocKYZvxIbLxDsrzp/Dowbvx+MPfVu/+iiuuwMmTM3jt6Ak0zy4B2SImCkXECKPn4ZBI4O0//IPYe9UBZFNJPHDfPbj/nrtteGtwtXD2m899FHPmd0wIHGaf5wUbP5ij87wLhRz/Of4bh/yj1+WmZVLAIRQPuFze2lTjk7jjHe/GjbfcgkYvjmFuCv14WiAG8TJClqs1HjTzuCd4qBCJSH6JqpsgP1TMF3SoEZwhyZdR9Wy9eO4LHwZ7hT5SHZdFfNxQRn2zv+C6K1DQlVL5lUrwZ7KgwwOUX9c+UeuKGbmRGfleDDiuzh1NPnmPvAPhvDXdL75nrQZWu6zkGJgk7ySrETsf2D7n/6vyJr0hHtryTHx7HYwlh5JS4TnBiqvL+6aklPc/jkWhZHko27VJt9DlWgY9LC0vKglj0Ob1cAYlbgoHjr0eThx5Fffd9U2cevopVUMSMmjWsWnzRlx19dXYcemlomm88vJhPPn4YyjPn9E1iseUTknaaaw4hprATcpCdG35yWlkx9di8+6rsO3Svbjo4l1I53KokaQqUd0x5AtjOgNZoUqQVhwznlem5s4KrJhjUAo6fjL4CjMogZo4yM+YNpv8iwiiaCjgc12whepcLgciebLrHR8+N5cD80KBe0L0E1q7dAw41OrWhVLr9xvotaqYPfYKvvXPX8CZo0fQrVbwif/lXxks+m//5neHv/QfPonZuQoaLeDy/TcJNOAzHMV/87YNBz3b5Ka7xYPOBQGjG883Ji+Mi12LK1QXYs6HoZT0w4Jumjt+Ck0hxJkNYS1rtN4jF6OsZnVgW2XDjWD9X2tzecCJwrS9J+830SO42gVsZYShm990P9RXD3bfBIYa8g3MAXt5pToiNvK9JTcePq9gokTiUQiTGR77qmGeZRUMZ2C0cLWAE8XA87Dm+/Nz+DBP5X4qpYOH10h2M7WzRrbVPZs1MeDwwOeC5YDWK0TNjILTJ/+dlUajWRVqTKoFQ/rRE0BgAV8HhXOUCGsOsGj2qSXJHw5Iq3T43jyI2AMnObCo6+T1zM/P6xlNTU0o4DSbdT03yn6wSum1abU8wLC9gucPPYRHH7wPp08eCx47DG7skafQa/UxaHbJL0OeGymXw+0f+mFs3XUx6tUV3PX1r+HYU0/qYCBLv1NdGWkLaAx5wSLFxGijFc73GmxUNYxCzGrQV44TeFpcs7niONZv2hwQjWm85fa34+Zbb0MbKZT7KbQGCWXlklxRw9IIePSKN9HJoRBfeu6sKtgVoPNmsYR8JqdgQz6Uz2V4Xc6B4nrhQJhrX+6XYU9y/VAih5wZtqf4nAgu4CE5PT2tKyGEmtWApG7YEkszkzYUlWXETA45N7GAIyWPYF0QDdReofBPyr/w9Xk9yqyrFSUfXOvMm4iq4hoU5YAB20TMte/5PsYJM5QVmf5FekQSGMjhPrlEBBNI88+g7ww44pxxD0ofTlRzQa4pDjtz+rgqFCpQ8+Akum5qYlyoMGoDVBYX8O17voWnHn0E4Lol0KbfxUSxiA2bNuLqm25WoDh98iSeOvQEZk6fNO8m0gg02zUnU8rccEY3RkFkqomwEE7mccm1b8KeA9fjiv0HkC9SRbyOBu0X6JEzVjRlggbvNd1vTRKU1aTAE4kUxmlPoXzKqBAM0KyMW+2Wghz3OwOc7AxCxcegw182H7Pny+flsz0+JwcK8AyICh7z3zzgpMlBa9I2o4VqgxJKfFa0mK4LpXbPV76ImVdexrDRwE9/7GMmbcMK59c+/Zt4/sVZFCcnccub34Uf/Mi/xOS6TRjEk4ixlE7SHdLUT8mR6HWoPWaWtFZmr+qQOYqLF+qzEDcxckVYv2hmSJJyZ2AhBDqYhIkRHLIaZikm2WAEN7bfzDqX0dQyb9ciEls6IMU84PBnpIkW2OQaOgbPGXNRbAUi/epxFG1J8Jr4mXjN/H9uVJdv4TWemj2j9pUFRRpK+eDOFHe1EYNhmoLyOSg43j9Tg/ZS1q/fAlJch4j35V0tQNWUBPYo1JjWUN2gx/y7AQUcZMEFyEDFTcxNS04ED3rD5nPI1xCskhuU7TnZFA8NxcYFSRtgk9ZgVsUWYUJVoaGJSPiyZ2+GeGZdwYBjXBz7/DwMPbiSW8K8gAGIFRq5Vrl0HGPpAcpzJ/Dkw/fguacewdmZk2hU24glYxh2OTBnIE8CzDWGQAZJJHJ53P6RD2P3VQfQbTXxzKEncPK1Izh94jU0lhdRLI6p3060T1BEPSfkhLp3FDJ0zwMAg8/ju1U3/mKrUpCrQUfBiAPfXA7rN2zCjl2X4tLde9Rem5gmAu+tiOfHsdxP40y5iuWVMnrcT0F1ggoBRouy69D8gZ2AIISp4bGkXMycz2crvo486fEWsAN19DoBDSl18JBQ2PzVOCsEePDnGKBK40UFIW8rcwbIgo3/Ti5LtdbQWvH2quZBQXTT97OfBZJmESLOBtlkqNsM1RQovYthAA8mmybPQ41BtoGcPmEWUDxwE8ixJSzPrrjmwXQppg4h/y75pW5XAAoizrjX1UKnZXmzoYD17NOP4fFHH0J5mWirrOwybr7xRlx39dXoUDpnYQEP3ncPnnvySXTqVcQHhO/LhVKkeHKrivTl6XUxc/oUKstL6gAw8eR7+Dgvko4EIH0Mg1gaKKzFNbfejjve+U5s2LIVZfoYUdommUJLsygTAlWbMQCk2GziXC3P1voAGOO8LrQk+YZM6hhsyH+zUSL1D1mJGimZz8CSSUObyoI8ndYZwvPG1wj/jLbNozwd/jztwWM9SFGcASeb57nc0gzn7ImjeOCbX1XAGdRq+PiP/Rh++847DaV252/+Dl45OoPJNVtw3U23413v/zByxSmxeAvjpXMCDg8VytqwwuGhbwdH4IVEJPK14cLfvYT3D+R9Wg84Jny52gJwFBoX29n5uRFKjR9S7TcRMYl0I6ve4YSryJMRamdg/UgX+/PN6EGRkb1Lp8pA3otWQt4G9J9xpJpHfLW0en3MLy2bsjMDWgAkMPvSRSgHAAAgAElEQVR3hI7Don2uw/yKmQ+/n5kVZyxqngSggrcG+fr+OfwanBMk0mdAo3D2xWDMVpoIryPvDB5Ygbzp7opse5DXEDyImOH1BuI6q2LkJrcelOncmR9Ky4bTbL/EhiKhEbfPwMPsmwelz9Tk4SZOTAiGYe7Eg4uZXiZDoUu2g4wE6pn4sNtCuzqPY4efwRMPfQszJ17FsEf7Z3qf8EX5koQQJzHo2AB1w+RarN2yFRdddx32XHUV1q2ZRmV5Ea++9ALu+ebXcerlF5Hg+wktZCiqoNAzgnwyX1RbMhKGovwbl7G5YGEUvhgNNp6yjIjyAC7bvRtr1q2XbNFieQWpdBZvu+MH8D//6L9AfmodnnjlJKpdqm/b4UKAi3gtrPzZLg4QXWWVsiy29ax5t+YldiEeID3x8SGwJSaWHHANq4XmAUdzGiM3rq79wBULyM44q8Vg7azEKEB3LQFjG8q8qhSAAmdDDq5JSrjYLNJbzLxuP8wUOAd9TE+Ma12JmN0hQtJej3GQAafOITeTJc02TA7LeWSck9CYT5pvMvAzqDa4v0J3hITUogibdVSXF5FLp1DKZzGkVFC7gUceuAuPP/IghvPz+jmMlfCmW27Bm26+RW21p598HE8//jiOv/oKBq0m4ugJ55gKaMce4dXFotryVXIOeT3iE5l1hLuhrq4hWyV8bP1YGqnieuy/7ha85Y47sGHLNqw0WqhzL2dz0rKU/Qjn19p/Nh0ggk+JXyqNUr6ADMVaQ7vT34dACVY5LpvD9SXFlvPASaycea7w+TvoawSKCp0or3j4XB3Npvl2Io18KifSb6VeFiy606mi1SjjzLFXcc9Xv4SF48fQKZfxUx/9KD7DgPPf/vBTEu88fmoB0+u24arr3oz3fPBHUJxch2qrjUwhr4CTYFoglMJQLTUadjFI8OZ6heMBxiOjb4Jo1eEbQWg0zi2YqWRzAg14hSJzIc4OBkOcnp0ZET99VOEsep6DjSZx+LbrXLDPb5iLAfKG+E3zQaVaU/mclIZlbhWCo/8s/25BwdAmXjH5BuYDYkbaDR42joMfIfICd4Fsa14XX4dtCPO1yep6eBDTMTR6YKgic8fFAN90pJQfHNHqja0x5+moXcmdShKiYNCmsGAZpi1yVjjs6xpOvy38PFs3NjOzQME2ncHOadXbMZ8czo9iQxTzeYwXC6Fq7GNucWFV1YCcmQAaMDFJ+9xO/GQLjwkCZ0dsozBZoR99mu3aVhmvPv8knnzwXvFsBgyGAQylgEP4LJWZ210UsnkcuHIf9l13PcZ3XIzimjXqmceGPdRXlvHwwQfw4AP3KgDxkFAMDcx6v7/eViWM220g7HD0A8HW1BurDfhcaHU+dH7bbv3GTdiydRtm5+Zx/NhJtXz2X30tbrz5ZmTH12DNzj2I5cYEP2dbk8GmTkY+K/fQGvI2NJ+JJS4WdD05cZCMVxKe0PHPKJzVW9m+H9ma4Xrhn7JFzplQI4FAqqqzaT0/2xPWQjWVYzN043XkibziwRhIxzwj8oW8kkLvZChL1tyHa8haNAo4/T6mJkoCWmh/sJUWXEgF6w0BR58/8N2k6iHKhEGve2rhJnWOUL1aGBoenkJ4dvS5uF47jaoQZgQYMOCw7TVoVfHAN/8ZLz5zCM3FJTurMzlcfc01uOn6GzQv+dpXv4LTx4+jVl42TyZJz/QECuCOqZEqIaIlbREYvAnnDsRMfn/EW+n8xKWPFGLpcelWXnvjTbjosj2I5wroU/omnkA98LUEyhB3KIA3+BzCep4an9TG1jMP7+98K6kWCNxh98KRsH4+8yxm61tjjIj5pNM++Ez8694ZkjNr4OUw4GSThO3TvLOKAdpotyqCRZ85fgTf+vIXMfvqy2gsLuJnPv5xq3AYcNhSO3q8jEJpHFccuBkf/tGPYetFl4rBOySRiW0Q8s7UNrKAYzbTq7Boz578w/qgUBpJIykXk30xEACFGvtCuIwVSxgfn1CpzV9s/TDb4YFJRrIdyEFNOlg2G8EpLrFDMW6DCJ8z+vVDZN1SkdgdAjlsDxa1/HqpOCYCF5FMPpB38T79eGgH+U33Gz0aqLHNJFmHVSjzaEYVyv5SsSjIKTen3PuGQ+tXDwb6O5EokqAJDz0a+HgNPDC8oolymGwoaw1uZik8QBUc6J3DAaoADYQqBqHNUEEya+bB5gGnO+TPGPCBAATTZbOAw8NBRFJWb8yE+z3ZI4xx4B/81iv1WmhXhp8Pg1GXV/HZlM3aaGtgKDXJ3BCaS4vydh3lMyfxzGPfxpMP3od2pSq4tg58IgEp1iUegxahvOvffOstuOWttwPjaxDP5tGoVdBpNmT+dHb2FB6491t4+tAT6BLUIsVos0PwytEDDttC5+uj2XTwew0456pRnw9M4JVPTq0VuKRBfhIPk04X2WIJWy/Zgw/9xE8hW5qSACnRTB5wVPEEHQOhLYNsEJ+rBrs6cKi5Z1wJd1n15CVarXOfRKtlq4IGJt6ZzWt/WMszr0BnWmNDmZcpSw6Cq14iWtAx7cjpiWk9JyZTbOPw8WtNiy5h4AYlbuTCcD2qHRTUpQemzebuo6zUveJUcKVfEoEQhvmw8E8SM5URNB/hAN00B3mWNKhxFtj2bEnykOW8ppinb0sbvWYNw04TteUFLJ6dRa++gteefxKzJ49hSGVxfqjBEGs2bcGO7dsViF984Xk0lpeFp9ea75EeQGFYsse417J671ErU/fWdScNwRX9de76IJSbai5j2LHrEuw5cDW27roMxbXr0YklMF+pIp0vqMJhEinoumDiA9mu8xl6wPB95nNtBzbx77weaeTJFj60uoM3F7tLfh7zOj3Z9a850MTnNi6Bo/ZaMoNWrWUzwH4T/QFVuRuyfi/PncY9X/4Snn/sEbSWl/DTP/Exq3DYUiMs+vCr8/K1oD3Bj/3E/4o9+65Gm+Uyb3IADZiVMttpJrZp7QebpXhmvxpdVyuEaPYfLf21oIjCynIgavIsGjCGDaTyegT3ZZURtKbUGrCAQ0Y2lRDkQRoqAz5UZX1BepwVDquAfC6vr3ulQRFCxlMOT33g6qKWjjtnFcLv53W52rRvZvaKm2yjRUACpitGbSS7JxxCkhjJbIwzLGYNrs3Gz8ms3TMKf7ge0Dz4OHLEqy/PHDWb6nVQyJklABedZaYmUc+FKl8UPqOgUMvDghWOtSSp40QJdTteSbbkPR4OI46fHZo8Ec7d05yE8xDOcAgL1WyL9y/M2BiwKKFDlJqrf3MRW6vFED5sqfncqlZdQadRQb9VQ315Dq+9+CxeefYQWtUK0kGWJpkilyQwppVZD5Qo7L9yL/ZdfR3K3QSmNmzC9OQEioUcEsM+Thw9IrTak48/GgirBoFXW02Hp7WN+MsOh2iH/XuvcEwL4/WrGwsYlDrJotUxBYdsoYRWvYHxdRtwx3vfj/033oZUoSRkGD1TuJYIjeVvJWRBzcGcIgmeMK6a+6QweZDgKQ/XiOKA2s9BAcOrchm8ibxpyiCsbtZOr8Hy0pLWLAMOCZQMHPz54njRVC2IvnMuk6qc4CUUS2B6YmpEZxDceWgJj3ghXQM3SPcrEFbZFPSAIyh1kIGR8CkDBv2gWOWkDASkmeKoJWwtcr6+JV9MilK6x0S70kuKvDhD/HEt06G0h3R8CN7Z5KCL8twMnn78EbzwzCH0q2Ukug30CS5he5K/CUxIZzUTkRcQ25xhyC6UHmkRYdAuVXaCKKTBZ+Zq3JNWVZxLlbCs2YErvt6ImMtKrSRTGMeWiy+R+gB/j61ZjwaBO6mMEWt5fhWocUdBWlYSxt3LFai2TXSjyYvZmcd7nBJZlHuFa9wDkbXzaeJHon7XKsLQzvfA6MHTkLAGZtJ6CQ6iVBaRoGcqi+X5ZZ3bnX4TgyGT/zbGsgnt5/u+9mU8SVWG5WX81Ed/wgLOH//Rr0ot+vjJqlwKN2/fg3/58Z/BvmtuEKmLLTUqDdA4V6ZbRKexpRaUBnjxrqUWHVhqgB56xt4b9KrB4Zo0WGPA8eyFH1Dlt7TELBP3hScFXKHiAlw3BJxqszaCRRM2OGqJhYDjsxUGJB2QQU+KGyof5hEkunlQcXSYAwu44VwR2Znao7ZZNovlRkMlvIMT9BnVyiKT1zJRQj6lNxQxmLN2CPlMbDEY6dVVGTzg+P0bofpCH573U9UPuS1x+9OH3QI8UHAv3C8p5Y4GssFtNJPVoJcH/0q9LGg2nwGfLeGnDBxZbjpKXYinkdQMp92oi2nOYMB7x/ehWvP5AYcVEs8nbgBej+Cs2oIUBaTkO3kVTSwvzuHgfXcBnQYyzBebNdQXzqJVq8pojIdtPEEOQ4AWC1FIwuMAUxNFjE+vQ2OQRTJbwK6Ld+Lq/fswPlaQmOJDBx/AkcMvmbOldN/s+D9/ywv1Ewk4/39AAyZkcy7cOprN2pA7iVQ2J/gw4eaJ3JgCy4ZNW/CO934A+66/WQoE6o3L8dOUEIjeZNAxRJPNNWQfPSDXoS1ulH5JbcD+3/vrzhfjfnL+hM8tub+8VcKHNDUxqYE5v6Y2Jw/+TltIJyLK2EHgwaokx31/I/4zpbxZFXDGolYg9y7nN2Fm4H4qvN5+h5I8cc0e3BaC7yfV8DTbd4YG9UTLeH/WHub1yaIk0AX42ZgcNRokMRLtOpAIKOc4TFKVJA9JDB/IVTfWbQDtBhZmjuOJBx/AsWeeAnh2UDWWbUPZbpMkGtTaOUfifWXCxnMszJw4o+FLs6sgzbMg/Go8WGutCTVqzPXQflxdFVJoCNGH87hsMo9Od4h+PKl2Wmn9Jlx+zfW4ZN9VyJYm0eE+CsRZqt1T941dGSbJPI/HJiY193NtQyYTBAKY/E1KAceU5q2rwLOC55OUQgIwi5mgt2f93BbsOZMZ2UnwufAZ8HxkAs2Aw5ZarVzTpyEsOp7gGmlLS62yMIsHvvFVPPvIQ+ivrOAnf/zH8du/cacRP//zr34aM2daiKfTWLdpF378J/81rrr+ZtRaHSQ51A5aamaR3BcPh6HddHksk/C2j99Oh2V6X9l7516qaTNks5IY5yHHxeRtDnOYNL8X9pU9K/UZjmUPxr+p03GU2Wtol8ipMzB0eYoKWRZw67qZYZDJLIuVBvke3FC2oG2oadL5NiDj51hYWBhJg/CGO/qGwbjKnwsferV3G3H+DJ9LSC8S8Ri0ufGEFsqi1xuikC/q76Z4a4e0ZxcOJvAWJR+8C37SbrqQSxubXjBHc9Rk28wWe8Ishn3TMlCREBkCDluRzU5dIppmDmeoIJJ7KQEiIh8VCZgIcCjcqKu1RlSR+ABsm7ChqaLAOFrONZDSQQQOz4OfIAVK25gURxeV8gKeePh+zBx7BZX5syw1gUZN/WmRyqjlJ433pLV2VaIwiLM1Q4Qid/5aoNFFbKyAvbsvw/TUhJBpp04cw8LZMzosbH+7NJPLbdpo34b+QfAyVMleKfgAPhpEov8fDTjnz268HSZkHQmgYyWpKlPeZBhPIpcfw/W3vAn/00c/LiUCMsLlG8pDVjMJVpx9VFk1iCxsB5joAWGuFjItzT54zS4xz/XBdeTdBp8BRmeplrAYmkpKz5S4odlbIJ+y8ijQq4adeercMXvWh1x1y6SCcZaIRL5GtyN/GrayeDgz4LicjidhIkLHE1I+Xg04q8jSUWIaHCi9q+AVDp+Hc0L4vYQLLy2WddDzvhlogPePyRwBLF30WnXEei0snT2Fs8ePYGnmBM6efA2NuVm12eLcn8ad1t7w5FctXA3/YtJ7nJyYUCttaXFBf9psb4B8NqNBvpQ6VI2Zaoc3ZIN17SjR8dXHt4sPY8ggjcEwDmv+xZFdvwnX3PoWXH7NdUjmi2hyVs6zQuTYrIJdu9WwCofPjFwa5yOy3cpqpE2XVjqRppUYckbNPcy/E20q92IGZqpJs6IMiFiuD+9Gce1wPTmUnmce7zm/zgRaa41JVMO0/drdBvIFomT7iA/aWJw9gYN3fQ0vPvH4uQHnr//6d9VSO3F6AX3kUJragh//2E/jmhtvQaXRQiLDxW/QXZPFZzRlbLZD0Q6SIOgXYWt7m80OR4NiilwYpDmktZXJoFKva7FyNY8yNAUA823hh4sGmmjzQ7wSMn9DS08P0YUyQ3bETIClMF9EgoCDgXEa8nkN0E0WZFVy21E8bqPKROXs3JxuPFnPHIby2rTBC3n1jFnyqgoJ7+8HlVA5hEcGV033ImcGyvcp5ArotDooFUu6NzoouqZkwAPbeTmjFtuAGV1D32fw0ywKRfIwyAXq63OpLSl5ChKbkwar1oyI3A4zfVLrUTL9NIDirIzSH+RSsF1ivXG2Y+T8mcmqf02CWFfy5gNT71UmPhR/hC08yaLIFyVkomRas+UoaCjbeAYuqdOKQAQ6MqjLiHdqePWFZ3D25An0Gw1UFxdRnp+XzIh61zArbTmbM1NN0EuHrSHK5LC3XQBi1IJKCSHUbZLZTVMxzrRagqn74NYqGWuCrYIDiPiyVaWEIQR7Ha1hNvd6AccaZufOcFbzVztaKEK6WF5GjOROHWAGiClMTOJNt9+B93z4R5DhnC/DuR5libimaW1gg3ASAdkFsBkN56dBoTtoDTI4VVl5dglpdrQR25YUTKX1hwUMweQjDHJDDWbRajTPWbfSIqMMDgPOWEF/Ct3EQ1YCpQo5WqOsgrlKeN8UcOp1Czi0TCeps9Wy1pdLCVEaX8TKrODcogxoRmFajFzvmjMIcWVyM2rJhbmI2uLct1pXTZBQ3Ky3hFxle5u9PgUceRx10e82kYr1MWjX8PJzh/D4t+9DTTwZolF6UhIosrIMflXWXoppJitlgGFMJnpbtm7Fzp07tY5OnjyBxcVF1Bt11CpsBzcFWOF9oTqH/eL65nwmKKPoa56SRE4wnnlEXrJNqkwwh+279+LWO34AWy/ZjZVWV8ABzomzhYId8qwhmk09U44kWAWbGK8BCgQeaHdCgMlgempytAcYQnkmUcXDql+2wszyWt0p8Z7MHE6teXqRhe/1QoFJqNNCCBxr1gmlpu1EG2vXUACUCKsmFk4fw8G7voHnH30Y3ShK7Q//5M7hr//GZ3D06AyQKGD7RXvxIz/6Mey+Yh8GnBHwgKLAY2iDkLHOYJNMmEIxe4dst5E8qIOdQA8OhId9iQZqYNjmQuKFMnjQhdGYxJwlUMBRcN+4wfKU5QQ7ApXnQRV3hB0P5mwi1gkNEqxRw8867NI90KvVlZECq7TAaP9LEpS8YfoyDOOBzMguszGyd4sllKSemlX2eHZuHs12G6XxCWQ4oCZJLAz/JQQa9IcU7CJ+Ol6ejg6hgHwbVWN86CKGchBo6q6sUgp5Mr0po97QPZRXTnDZ82pShwcrjYminBxHbZTgbGiCiElVOBIyJDM7EOlMddqGuLls8LYJB4DQalQ9lzQHD3EeLpYZmeKAbRgBCUJFaC0QGlxZS4FB3FwoU7I0VksmsPD5vMUHoAoxW2PZOKoLZ4X6GctmsTB7Bs89/TReePY5kenEa5L+G3vkGoEqsGhb82Dq8xQ01FQoZcL29jTz/JbXKizVgsx3StqM5hWBUW0oKYYLa8vy3msDKtN9PUJpOGQCQnBVMFSsUOzffwA3vu1t2H3zzUgXx5GNp1DMFbG8sISTJ08jzQq7WATzzwZ5GGqLJJFNpJBGAlQSY/U5kByKzQtFHJW1tKGauEd0vX6AuzlXEL+kcrKFXvs8TA5IvOTzs4w6ZwdYICtzf7uyhCd3RFwqMQo9fldpd5Qn/1wNJgnTAgsoNe67SqOpg9PvuQnphrRA9AKrVrTeHGYtCK8JkKpKY8BJcG7kRFwaNDbR79SQQBvls6fxwlOP4ZlHH0H77Jy4a7lEWsrbg4G1I10r3JICA8/wz7HJCVx1zdW48sB+TE1PCcR0+PBhPPrYYzh77JhmPrTVWP0VXV9B4kgbJnzHOagBS9xjJG/H4ihMTmHv1dfgmlvehIkNm1Bpd5DI5GVwl8rkNOsmiIeBlvuMybj5aQXipiuJJxIojRVllEelafPp6inQiM8jVZTglwWSv62CZeJILTjOpGQLQ/h1xgK+j0tYmaoDEDzK+LkEl0cX4+N55DJArNvEmddewd3//AW8cuhJxJpN/NC7340//ZM/Qez3/uDTw8/+3n/FkaMz6HXi2LBtNz768Z/C5fsOWGZFCGDWpLCtJWWIMHpEcSPy3zgITmc84NBjg+86xMpKOdjMEjXFrNS02Oz/jbtCJjylVaQFFDaEL1qzQwgHXNDuGrWYgsGYtO5YSgZipkdm610PUW9Ug3SN+Z6QJMbr4wEq51DpkNlN9aF7nqZHhTEt5Eq1ikq1puy0ND6pNiC1xrjBnKXrWnLeNvT2VxSuGm3T+GZNkRhIVM9IGG+gVhYzUwYcZnH87Xps1n83PTfNu5JxxApZNHs0S7LSVtBVHs5B7dnvoQTnGVTE0zFRUB7mRJyxx+tABHMCtJ/nnVWwCZpXrL4YkPjLDyK2SMSqplcOZ0cE+oiMSwQwMyYuXpbjYcAaJOR5cGX52OtlzM+cxNkZeo70sXXTZqxfswbPP/sMvvzFL6ImboNVIWZQZdU2fzEJMWHDC2sIRE6B1/1fa9cGCmj487sFHH++FnC+t/fmc3FpeF7MxRdfjCtvuhHXvffdyI5PopjKI5fI4MVnXsBjjz2J0vQ0tl5yCcbWrkGHb0HQAKVZhnEk+0PkY0nxLxqhwpajpSpjqJIliMCcc23uwXUgK2a2X4KmoThiMc41jTjqoBVVpEFNObqGfcbq7Tex2imOGQQ9vXV3PiJO6heBNG0OppYkmuulkTYtizHUJZ+1uXDGVLWLtiBrZa5LWwOWeHGGYgmRAo46RTwzqG7OgFMFejXMHnsVzzz+EA4/9TTaS2WkWBEjpWRXvCb9Z/Wvfo8IW0Ayl8XU2jXYd9UB3HTrLYKvf/vgQdx///2oLS4SD3xewPleVp2nRrzPVmVoVjo+gQM33Iib3/o2rNu2He1hDEvVBmIE4hA80OP+7+p8UDJZq2qeqv3JijAEHCFwx4rSSpN4rhyS2Wqj/42NDoSeYxelZ/QJAVRZmVK8lWcD12tQSXAlE/PSsUTfn5X9IIV+exgv5WRNQHPEmVcP464v/BNePvQE4u0Wfvhd78Gf/ff/jtjn/vx3hn/wB3+MI6/NYHmljQ0bL8JHP/7T2Lv/KgkrsjxNZ4kKcegu0V984KadRT0sltsk9ZkaAR0mbeGz1cMMnVUEDzxKn9CimpUOAw8HfpRZEPpD+H9aSXNQbCrHjvTgAcuI6wtaWbTluMoQjDVvWH4eRuaeaZm7cWyYjXOYxiBh3CEuZlbN1FVkwPFDxNo/5r7J/5f0SpDfyeYKQq+s9muNea/sMqKyev4MwNs0Ps/ygMNCPEYkjxi9ZiHAjU40HasMUxmwg+R8bLzeg88kk5TAKtuFtgFXy3j5XwQgho0AXJHX5gO8NyRyaoAYskeHXoucL3dAAgcM2SQQRMQvRBwNDhyJiskaQ533XKiYIHRIa3JCa01E0eSRuLs0LE7FMfvqC3jmsUfw3DNPa3az/4orcfW+/WhUq3jm0CE88vBDaufxhggAENoCPOcFnZU0/usf+v4s7DyLZqK26c8PNn5c+Pdq7qYhsFU4Ue6LWPffJeB4oFGADCoYbFlNT01j657LcOsHP4D127YjPUxi+ewinnv6eZydW8All1+BHZddhmSphCHbUjLRSyHeHSDe7SPLKiedQY0IwcC1IonY+C9GomTWSgCA7yVVPgFc4Jwu7iBJRkWsRbz15veMf/c17LB/tndcYimKQvV76vfVEU5R2gG/h2u7Rl5aKqcOgycTNl+gBhzfM44iXTpFzjbxUh6uNi8e6NxgO0frQFWazX7VaBl2gB7nN3U8/9RjePSBb+HYCy8CzfYo4Eh6ipy1sC6VzHjgUX9cVsC6no3bt+PNb30LNmzehCe5Lh95BG3aZjSaklr6fn8pUAb7kHhhDBfvuRzX3HwLLtqzF/nxSdRaXdFTkumcOH88QycmJsVbXFpcXA3CRKqFSlQcw1x+RJcwvpUlFXwORhw2VB1npKJOyBJjKJM8VnHshrC6cT1EAb3YkVG73Zx1lTTQnyfFnx+gOMa6u4N+s4KTh1/AN/7p73HihecR77Tx4fe8D3/1Z3+G2J987s7h7/3eH+K142fQaA6xfuNO/Oi/+BiuOHC1esj5MZZyafXduUjqNdoNCOwpRjoxGxxeMeCkMubMKEOt4UBzD2L6NZthTzOwktNp9iKN5e3IB2ZjntEzynpQ4QfmTeJN8ICjDFtzlyFy2TFDXAUfD5NhN0Mpsx2woMNgwwqHf2evU1+PJVBrcq5hJal+h4MsHEerMhCC1JpWEYOOZP+lBm0ZooMk/HV84/HzOVzbMz9fnPSUIjGRB61MuNS+SgXpD6oCm8y/BRze21CZBPQfd9Ywk1QVajI/dt+ih6bxdaxPIRhpIIX69WaC1axAIOFg0aEuRCAP+ZBohBkPDyoGIQvwpvJgCbgZhWlYO7R5AZFO/QHbLaGUDzItCjiUJeE4o7GMh+69G99+4H4ZqW3bvAW7L7lEPIMjL7+C0ydPqPVnEkbWOlOFE4iPmp29QcDxgBs9EM4PPNEqJ3rvrFVon98DTnQOMrq3b3DaMOCw7euvxZ/n/WDrdGLTRlz3zjvURqFz4kMPPIyFs4s4cPV1eOs73ol0sYQVclOYYAXr7qQgbD2kB6ZYQTAFD24+C8kRUUWAh4cM5WCyQoJDGyCEX+NchtfB9puIn5FOQrQ6cTSpJ0jRyp17mu0055lcKJjz58zy3BIyb3fzdfj1SrWOAd1hU2YWZ4P+IHobWPVEsHHOxHXLFpGTqPm97sUlC5O2zZf5HvkcvWOGiA2ayMS7ePj+u3DP176MUy+/DDQ7SMVT4H+aI4lNY5YeI1X5cB1+DogAACAASURBVA6E4ZYCD1tNa9atxfqNGzSbOnXqFFr0X+r2BTr4fn9ZApDFkK0sxJAujGHTjp3YtfcKbNi6QzOcTn+Izdt2CtlInUMmjmz3s+XOvcH15VYQvA7eI64vtuFF4hUrICB8Q2IsDy2BO8xmgs+ErTSODjSvC/qUDofWbDtFEEJO645ZN8+HCrmEuYyEsAt5qmE3RwHn6//495h95TASnQ4+8r7346///M8R++xnPzn8f37tTszM1JXZb9h0Ed73gQ/hygNXYWx8HIViHqWJogKKzRQqaDVJ3ssqO6m1+4q8HGDTWKvTZT+QkDsOiI3DwoXOKkQWBCTy+UEqdrhBN9kS4PfqJob+oVc4auUFxq4fIELM9QbI54sqS3kUcdMJEkjZB2omETNMklQk2MiyVr95kzI4ObuADsvKgOCyeUdo3eiwtyivDRqQPK5bxOuy9teq414UrcfXceRbdBg9Cjg8Ptlqop1ty4btGnjLfoDmVyZmaH4Wq1BjBgOR3ljhpBACjm3qcw9MO0xM3JRquasaShwGqgUnlV8ztPJK0bJYU5LQYcTPJykjq3jMN4X3zGYzq60UQ37x3zSUZmuVAp96ngNQR032xCIuApn4APH2Ml449BjuvecenD5xEvv2XoG33nYbFs7OqaVGaXYN/4Nsux16Jmjp87s3Cji879EWmWft5x8Q0aBz/gF8fhLh6+P1Dtlzglu4Tq+GhHIMqMLMeAmXXn+NFBPOnJzFXV+7W5bZ7/ihD+E9H/xh9BJJ1Hp9SZ30uBaTKYmWJodxJMSDo0V71twzyXUKkGGfszDY1eq1kDRQBsrUwqVgoMPd5qtSUg7yNfxM0YqdLRn1/SOy9b7OdG+5ZoP1iFdw1vY0II0DZrzydmI19/lKpaYMm4RX7klCdz3gKIEaDjTzMd4cZxarAcfQUgWkMgaMqdUo4U+uXA7FAp09+xh2KWcziyceuh+P3H8Pzp44gVi7h3iPwYj9kZgqbRHaBS22tas2tOdtJFzm8wbXZiVJ5Fc+b9UC4f5sb/8PBBwHCPU5l2KFxj2cyWJsw2ZMbdiI5Wpdkjf7DlyDzdt2YMhWapYw8oxkf7hJpQyfyZjAqpxZgxgt8zmqVGvRWxt8ZAzJ5I2JUED38YyWu++IwGDrgAWDdPsIky+MSWuOVY7AB90uFsoryBVySKY5GyeatYFhq4YZ+uF8/h9w8rlnEe/38KF3v9cCzl/+xW8N/+MnfwXHj5VRGBvDug3b8bbb34HLLr8cpYkJjJUKmF47jYnJkt5geWkF9XpLw9pBLINGPy6CqOTmM0RaNdDqsA1FqQrDihtbmcQlttaMb8IHKyJml7DgQkB/mfwLI61XOM45MZVYN06i7A1vEDNrEhBT6vsSHsx+P02J+JvVMIONtZtMbdXQHPaAktk8zixWVLZ6yS+hu2DJyoXHNhLbB/zNg1sZfZgnMUAQYOA6cI7k8A0ZbUVE2xRe/Shfl+RHIGFRJSC4h5p6NudatA9g8HQXP28bJJFMJ9Ehymxo4n7Rg8I3vDZykjBnc/bjxmWgUF+9xapxoM9mfWEDT6zCcG1Ox+sg0dezVBNPZe+X15Y0aRxaU4f7wtWtDJiS6AJVmHkYr0OZduB1pNHF7NHn8fD9d+Oxgw9qALv/mmtx2y23UtwCLz73HA4+8G1BQHnNuoch8AuY4AKxb1Dh+CHogeb84OPBIVoZvl5Q+n6yWM1MErxHBnRg0Bi16GirvH4NNu/ciWq5htnjBO5kcOD6W3DbHe9AYWIKyOYlMcXDiIfpGLWzqATBhEAS/gO0Oxz0E+5uyZHRF4g6NJdcqXpLq4xtTQLgVrXVGHSYcIw8liKqILxekvzstax6UCYc7NoFDO5xvxkRk697fsDy6siTMr6Gz33IMery4A9fk9WI1pohYnmfeF1cL3xfFxHloSm+HHkpKauWqtWG5stEwKXiMTRqS6iW5/DkI/fj1GuHMXPsCFCrIjaIgWMGCQ+r/Za0Gsc7HDLAC0iQACFm1eh7luuP5xkDg3QMQwXx/awN/szEeEkzYpFHSTyVqCnfPwHkChjfslXjjXxxErNzCxgrTeKqa6/DuvUbZH3gZopm0Z3Ts+QvJY1hHXCf8P7LMiVI2GiNsxWeL8hDiChDJdQUGk6bugnPiFqlqsSG95tWGJwN8XmTo0Q6C9Wtc0Vq53GdUwGhhiRh0SeP4Vtf+gJeeuIxJNptfPi978Nf/umfIvaPf//7w1/55V8VaCCbLWHd+m24/e3vxEW7dqk837hlI8YnSyiWCjqcmEnUajRDIjEtjkY/hXqnjyzL2LTBYCU3Qx2fPg8ku3gpAoQ+usyRBF9Oot1oCx7M73MYMIOLOAQR9jy/Fs007eTn95g0jGXOHRG9aDlgHujUACN7uS75Gh16/LdAakplC1hqdFGlTW6AIxM5N7JjDmqzWtz0Wyf0loZp9AgK7N9E0uyuvfLy4Tv/7kEm2oaJzgak9Esmt1BGJl/hLQ0HaFiFlVZJz0PflABsqJsg1HjQDUN569lbZeK/WQHmzFKXQYezKyGZbDEZSMKqH6/i7LA1ZQL+Ke8MHlD8GoNHZC7E98sXsiN7BD+0hW5ha5CHBfWd2G8PrUySTfks2CJjwFk+/Sq++sV/wKGHHiKaQYZlU+MTWDc9jbFCHs8+9fTIHIqvrxZXAA74EH6VTPed294P1+iBEg0oUYHO6OzNkkI7lPywGQUrB1ZH0FWvd+Bophn8Znj/+P86fJnBMyPKpsyiuB/H9Mat2LLtYmzYuhO79lyJ3Pgk+ok0WjwoCFHP5gxSLOkIs/uWAKvk8N2+3TQIzdnVEiyt58AW9+/z6tsy7EBcjkDCPXlx4qYnT/z6CBHJA1v2BeaYy1+OzPSKxgORoeAs0fTX5IHFLJtzAN4TvgedNh0FyJ8x47fVytlbk8rm2RpPWttOBFCiuRIpWVW89uoLMvN76bnH0astAbUyYaBmVjhMIC5kY+DehIBzzjMcAUg4u7BrcrsSosT4XHnAewX3/QWcISh9RVsI1hbyv4knhIzlfUkWx3Hb294upfHnXz6CRw4+hI0XXYr3fuCD2LJth76PHTGZy4Uk2p8nnzcDtWbR4dxVQhyEQHW9TOKJMiTgwJUEspmQKFp1Sog1k3hufCoXEIhAaDuJvC2qO8h+Iy/QwKBPq5EqsrE+qnMzuO8rX8KLjz8mlNoPv/s9+IvPfQ6x//LZXxr++qd/E6dOkV0MbNt2ET74gx/GJeyjDwfYu28vMlmycKnNRTit8R9azR7qnaEcC6utniCx8mHwbFRAgAHGJyeUwTALo1w2X1NGUoyS1BdbrknPiYfaCM1CViwtBCJ2A2417T1FaSqlMsjmS0FBl/LdHUmPZ9P022YG2EG7QZJUQwccsyVr/dnAk2S8k/NlrNRNi4oINErrcwPwYfJAFWRbSr02xCT4gC0eDsuz+Rxq9ZZABy6FEw0oXKQ+jPdDTjOHUcAli9m861kF22sE6fcQEJhFCdrKTEytP1PpNmsClsR9BXYikBSMBOsMm4ktl2AwJ9iyUElskfV06PP704H/4RvZYb8qsfsDLC4tj3r+ZjTnRnw2S+FzF1pLHJakWhHWUjMDKs6neO/53pRt9/cn9yET7+PMay/g0CMH8cQTT2Du9IyqnBirsVRSFRiHxuzhS7qFTzrIs5i+mL3XGwUcPr9oovIdgee8oHJ+MLIzaRXJ5rprUVXpNzpseDBx1uEZvl8PPw/vVXqyhE6zJQDM7utvwY23vgXrt+xEYWKN2tVtCqKyqcGkQG6VJPeZdBLvJcm/XjH6ulJgDkmVaxlagsEqcdWegAcQKxhPPtSnD8gzq9bZSrN16S037j8GDmXDiSTykTlOFDzg18LP6wRqBgb+nHNptDdiCbOFZntKOmtm3Mdf2hdERgW6RVReRddDxGkubQkJ7UvIDRzGMHv6hEz8njn0MMYoz9htoFsro1lZQb/WVDuNBtJ8hqpuNOSIMvxWnzeTNQZTqw7JI7L1xASae9AVsb/fgKOqn9VSPqcOEPXgqtU6CuPjaqUduPYGTK7bgIceP4Tnn3oWV9xwM27/gXdibHwCnR7b1NZqt/tEo7xV5WcGHT7faCJliYQpufCw4ftxVi/jPxJEgw8XP4/UJzLZkQ4eEakMOgo4wZ+oxQRiLCfHz26njm6rgkIKqM+fwbe//hU898jDdOnED73r3YZS+7v/97eG//Z/+3egriTbh9NT6/GRj/wodl2yC5u3bMa6DWs0FCJwgD1DHrDxOGUoBjh1ZhnteA7luglsMgiwzUKiHvt6moewbx9cJ6VmGg5W9v67NOxq9JSViHTkqqVhqCxrWjKw2XuMsI8F35S7HdERpgtGnHYCfeQzJj+eiPXRa7fQqK4gR9KpxAQtE5ycnMS6detQGJ/CyydmsVxrCovO1hVlR9rdvj4rA6zg1cqoGcF70hJj8cTDlNkDYYWi/wV0mB/YvEZuMG8DRoED/jktg7ND2XxiAtdE0vCrJbHmXxkGHpJO+2g2jFnOZ0L+JluXIp3FOAQk1Ju2vXkZb9kMy7SUCLrpd5i12IHBa+L8i0e39+n5c1z4zHhkR6uBrZlZuQ0D771lxTSytMPUjbJ88GoHOwf6Q8nD58jRIZhgyM8cgt+ghfriDA7eexeeePxxnJmZRa/RlCAh1wQ1vjTcDLt5xLQ5D5T2RgHHZzjRVpquLSJnEw0q589n/OCMQoI9aPn3freAwwyZ2bH7wPCgFUCGlTILA9pFZHLyVrnhTW/DZVdejUR2DE2KbCUz6HSZgQYkoWYwlvyYVL1VOl5Rq3MQPGmYXJGIK35Nw/QAvbpfRduZm24UIGDJB7Nm23tKhiMVuwcWZrkTxZKyXROHXHXHjSZabOtyr/C1VoMGHWmtOhZhtNtVi4oVnOn8GcCBQdKvjdfu7819yTMmlw+OwOzNsaijukizjpWls6gtn0W7sYTksIPnDz2Kxw4eRK/eEpx82OEapodOdzSvOX8dCah2HgrxHBpNhL/zRhXuhf7NKmdbh0J0EszDWZJLHvBMS6SwacfFqLd7WKnWkZtaixtvvQ0Hrrkepclp9KlUQBNDmdaZjw2BFAQUkBhKnyx73j6fpXq4zWv5/eWVFfMO4l6WJTXJ4eabxfXK6ovP1pCgNLpL6DfvCdt1PGeWanWUpiZU4TDgsMIZS8VQm5/FPf/8BTx98NtI9/sCDfzpH/8xYn/zV3cOf+7nfoHtTRrZYd3atfjYx34Sl+/di23bt2LNuinBotkjJEJicbmCwYAIM2Cp0sRCo4/lmukfjQQjkwnkSKhMxDXP4QeR30XPerGcPUidjS2UBAXpzAaVi1EClxr8J5XReenPgDOClQbXT/qHxCSBwpO0awEnTQJhSiKO/XYTfbb3qH8UjNj0UMbGsGnTJqzduBlPHz6KxUpdmlXKIjN5cW7oQ8FKx2YplqV3eVh32poFURKHD3ZI8UCyk8PG9BmMkHUB5u0zHec28Hqdu0DylkhtJDYRL8dZntBcBg/V67JFlaDMTGDzt0wVgMjB/tD68uwtyP1zYIRWedoEiwQhqNlS8wqt1TBRS7UlbVY0khMSgo9Vi/nIc9AsGaEAU/eDwA8hthr5vEzl12TjxVZmBdXpqC1WII8rPkSvRVfFphwac5kU0vEBZo6+hK986fM4/OJLEnUkGa9dN+4RUTFUiohSK0c8icgufqOAE0VdnVPpvE7A8Zf1oOTaarxXFlhXZXC+14DjhFG1iZ2DwhYX6QRjeQlOMnNYf8lu3Pr2d2LP/muRGZvAMJFBpUbAROjJy5Zd4HJjjjCAM3FQW9R0BG1GYioCXlmQf0FRTGalaluNQAK2Dh3qHL1XloycWx16681bZ4LXMrsOiEHXbePrcd16sPag71wffp1VjtyAY6Y0zUPObcmjwq/Oevd7zXUmdChbSLk0SuN5S85s++hA5OnSaaygXV9GKRdHZWkWD953Nw7eey9qS2USKaTYkBDK1gAoSjrOG/6/XsBZTYBYIZ2fupwbXkYJzAXWG58l15ntedPHkZ2UZe8mg5SgXmEGyVwRF+/Zi5tueysuunS3zj3yd+ivxGTEVBoSyObsufMemQgyVSN4Rhry1KtVBqRqrSYQl84JBSXTRSQi2JMWttR0dnKNsYsRmsy8V7xzlWYbxclxCiIp4HSaK8gnhijPntQM5/CTjyMTAs7nGHD+8L/+x+Ev/uKvoN20gLNl0zr87M9+Avv378emLRsxOVUSzJVVDrPY5XJNLbXBIIlGZ4iZ5RqWqpYx88BhUOLhxIDDFEweFySd9YyMxu/iHEUBp9vHWK4kWQ+WcqwK2M/k9/EmifMSqh6+lpPGlOVwUfPhUPSOWR+F+oY9ZJNAhoTCLq1OWxjQfyUMTRmt+UA2bNyIzZu3oDS1Bi8fn8FcuYLF5bJIaOlcQd4rTJgob+HW11zUHnA4B2Erg5s6kcypwvFN60NRXrf6qGHA6pvEs1xuPh7obCeKxNanaGYPiTjNlehSahQAVlUiN7JfTmb4MC4tOxE0eSikzT6WbGUqEjc7VBpmm80Cj2Y9fB6ZtA55uizSdI6KsxL4pHkhq8UwH+EzNM6TZZg6ZKQ4bRmQUDzh65pNOZOcwVlyNkaiNdZ6HWunJ5FNJRAfdNGoLqNRoQNnV86LhUwSzx96DN/4ypexMD+P7Vu3iYw6e+q05lVEKDHAMwVlFqZ2lx8PDv8OrbXXyzC9neCtsugcxisb/XkenNyPEUf8jH4+cnBEiZyv9/6Oboy+nh9C2gtyZO0BxRKuuP5m3PID78KmHZegC0qjJNFqcga2mlcTxksYfLtniExm9CQO+2HNmQezWAWf4GlkgAG2PMjBMGCKhGgzNnPVXgoBwq/NA461tmyoHq107GGwmrDM2oE1/D61nwKk3Ct8vgb3N3/zPZhBE2LL79M+EezdDObYovWZggt28mfMvoBB0zofVECh6Zcx0dVQk05bjm60vRZ6zQr67RWcPPoSHrz/W3ju0BNoh5basMd9lka778Ky5ylGhIM/ai+gpxCxKudeMVzX6/PAohX2d1TWQZVD/l5CYBgBNIQ/xOj/RE0nyiFlC9h62eW44U1vxa7dl8u2nOr+Iq9HKlS3mFaCNBwKZWYq4UFMVxbz1Ig0LTp2P1hpSoyTrp9da5nyTPD5pwjuDEyyuI4JlefJ6mKlhsJ4UQHHZziZWA9Lp46L+Pnq04fODTif+cz/MfyVX/51BRtmCTu3bcfP//z/jv37rsTk1ATSmQTKlWW1wmhN3GN10+NQOY56Z4Bys4ulat0+NGVrmm3DieeYvRDR0TG7VzJYCVuWiCKhh2ZTnUnk1OM2W2kbSPJ75I+eZWkY+DdEVET6y8x8KC/Dh85yNBUbSiolRTR7r4V+q44BhT27bZEbuQmIuJiYnMSeyy/H2nXrha5rDWKYXVzCmbkFiSsOCQJIcZBmCrTSRFIFImiLJPaSYuJbRZdI5dU7diSQb0oFSlUHq9UPFx+RRPyagqak54O9w4A9aMqXDJFJGXlNnDPK8SilHGIgpW6CIrIYH59EqVQUZD3FQ6s/xJm5RcwtlaXy3aVFL6GzceMcEQ7OQ57RqsfnEJA/8Tjl7SkrTu8ps/5lic6gI0l8InRU7jMwBRttSYWbIgFnZCZYyDYMh7gkspkiAgP0RInttARS6KNWnkd58YzMsDhnG8um8eoLL+Deb92tdtraNWuUZTaI2un0AtHUj3I3AzCNstU+2+urNfuziLbT7My4cL/ev+/87zEZEGubWmJ17s+/XrDh1z3bdJSaBzkd7NImMzW29Lr1uP6tt+O6N78d6dIkqk3y2dKIDy3J4BpXTIwP0R120eyy8umBYsfsEGg4L/4FwRpUA7c5iGHb7bAhZ0OZcBiAE7Zer9dMxmTUJjVwjgccb7V6UPYAotfmeuCcU5QHe09HN/GfveLypIf729GUPm/wKt7VlYXM1HzAZqhcW9LzCwFHc0cSs0kdSMZQa5Tt3gzjmt8w4OTTSaDbQqe+LJTasVdfwEvPPYXl+bOyZCZSjek5n2tH0jZ+xK8+SQ8jOljD475QWFkV+7zwKvAq0YN2NOjoZU1bCXH3bFJSZ0AA8gTZcWHvpkd7i7EJ7LvxFulccr6TGyvqWZn4sc2omaTr2atgssSPe1UzOY4E1HI1qoDIwa22Kk12fYhOk+xVm+hiC6VC5obqjwmMAo8STQPTLa7UpCmJOJGofcGiGXCIUvvm5/8RLzz2yCjgqKX23/7oU8Nf/dT/LRBAo9bFpRdfgk/+X5/EgQP7kc9nUa2VcfL0CUEBJ6fXYKw0hWQ6j143JnHPTiwurDgXAg+4eoPzFZLLchQGF1OfcxG21zhok7BksJTVgTzgBzBpGy/Z+b1apMmkIjQXMb/mGH4tXC7GkH0x8mZY2cTJ3G+JeNSpryjgcPENZRVAlWPyjDZi+/YdGCuOo8MSM1/A3HIZs2cX9Tm6wzgGiQw6gxjaLHOkYmArjoe2FFcJLe5w0EmUDd0LXVcuaFoFCKJv1uj8ZnRohYzR2jQEAvQ0d0olyC/p6/9ZtVHNzqx0h/JRYVU4UZrE9m07sXHjRpuv5XO61hOnZ3Hs9BmUa01dP6scotu44Ij+IVSccxS2ujTzUiU6pl4vW2iU7aCStNqBXMTkQVDXTcQ4SqMY/JrZKBez4JZtygUlgu8OEwuzlyDhk1YCDDbFfAr5VAzt2jKW5k+jujyvlicD4NLcPL7ypX/GsaMnrZfN7T8g8MPg6RwGWwBYdZ8ZwVbDgfr6+aVlYtFAcqFgcv6/R48OVwrw2dxozhhprb1RwOE6FiTVVatDNeWVIlsiTBYy6zfgwK23aSgcz5fQQwrF4hQGbVMzFsKSw0Pq0Mb7gsOrVdu1QbbaYYRGy8k2r5akcy4cPm5qEWxrx0NFwpZdZSRrFEVTeuvN9QV5H30dj9qL8hS3+ZGjHB0Nx6+5GK8HHp6kLpMiDbQwMGeb0p6BKZzzc7GtQ70/rjsNwgN/j+eMAyJY4cQSNj/qNnvod3rIJdMoUtCr20RjZQFf/sLf4rVXn8fsiaNKPpNMDonA1OzVihNLW88NNqM0J1L5XvA5X6jHG/nG7xpwhAA1B0+lHgz2omVYMsK2WqpQRKPREWR+F6vgt9wuUij3NUEBPCOZNDBw0DqAz0lWMhJbppwRuzU8n4MklDoWpocWI5eRor9U5af/EFUqpGdp6hpODTFpIZK7TR2cf2dQavdpH0RHAepAMpi3hD6dP35UPByCBrylZjOcv/3d4a/88qewtLCChbkO9ly6Hb/x6d/AgQP7tMBnZk/ixMnjqDfrGJ+axuT0ehTpshjLoNpsoZ+IY6VWD9DGGCoVluhDDfNpwcwBPP1AGD3t2VhNykOMRK1uy9j0NkOw4aR74PCmuDy2ByGHTCr6BldBDk6JpqdVMXV8urUVdBsriPXamCjksLwwr6i8fft2bNy0WX1PHqxEejR6hEW3sbC0goWVuiDebGd0BnE0uwOJ5rGu0exHKtOm2EqoNUtS1lTZzCqHRRpW0pwLRmwEBigjs8pGmz5Yxnobh4KU5vPSRzJG7YYOp/sY9tsKmBL5YZus1UE2lcGGdRuwc/tFAj5QKThNvalYEkuVGk6dXcTZxRWsNNpodg2FZigWO7Q4z6IVLis1bnrqwxH6zEXGTJJVLLMutjSoqSSYOKX5gvmd2hp8jbAxcryXAfRhTGWqDZuLKNuD2XQcxXwSxUwMw04dy/MzqC6fRWzAYJRGtVzFN7/+TZw6cUqItEp5BYsLKzoAWJmS1W1BwoKOjcijMII3rnCi0jMX6rZH3T1Hh0xApak6FYfIoPR+0Or5Bj237yZtE+3hR5FtYVyMeCKNAYU7t2zBgTe9GZddcz2QHQPthycn16JTayMxJPyYc7gY4mm6zALdmBFxuzVjzvP/1bZNJsVvYxLgYqvSTAuCo2rDsaIi2oh8C4JhQnXjQcP/zjXP/Xd+deNJk8FsDYjjwciDqwchv6eGerP38hYch9nksehnwjUIxkuuS6stQivXnWaIgZcmdRKtS4IOUphcU1QQrS5X0aq3kA8Bp9uoYGVhBl/54t/hxNHDqC7Omo9r10ifbE9zBqXz6LxfUXBKtNV6wYDDium78MB8dnh+S01tYkKDTUdKnQxTmgzzHLmKxpHK0peIpWwee2+8Dbfefgc2bNmukQJnpPLr6nbk0FoqjesyqVHZ6VrAlnFmVGRYCaLNZArprKpCksgJAiD4SCKwQeZHIwEi24L+muxK5A1kyhWpTEHI0W6fQqq8ty0k+i3MHnkZ3/inf8DRZ59WwCEP508o3vnXf/M7w0996lexOF/G4lwHuy/Zhs/c+VvYs+cyHapz8zNYXF7QAcTAkSuMW9AZmxL7mY6PtBlmdcN+48pKA802B8hJZW5EUvDQZqbNjFmZMUUnxauB5K094Dj239nQnAkww+JDZ8DyniIXKGc+nMd0Oi30KbHSo7dFB4NmFb0GJSeadJpAgeV1v6cHs3HjJkxNr4E00bI5SX7PLi7Ica/SaGNxpY7lehvNXgyN7hCNTh+JNO1yDdrJCofVFOcqNEFiScoKhwGH16bsLqBq/KChoJ4GdVSoDpueWbsGq+Ew4/CXASeZoG8F0XYdxAZtxIddtZ16lP9utmVctWn9RuzYuh1TE1PqZc8vLQm7z7kTD65Ks4sziys4u7yCaqOjPq/DJs0Lo6d2GrMpbvzxyakRUVAyOoSlZijISq8cqjpbcuC238w8xZsIAWdirBQ2HO2jOVugUyWzTiL6ushnqZkG5FMDxPoN1MtzaFaWxAQnkQyDJF47elzVW6PewFNPHsLhl44opLCyEwDifyDgvFH18Xr/5i00b4dGh+XRecaFqqcLvaYHuvPh1RYq6TSZRm7zZlx58y24/IabkRgbR29AZvc4Bq2eGBl7+AAAIABJREFUlAWyqvATiJPXlxyiS97DYIjWSktWvzzMBAogwVqClwMh06T6LTsKHWOraEoh3azFK3JqgFH7zMmTPzHsQyvRA8+owgnzO2/BeUXjCZVXTB6EogRSY8an1Clw5Jm4LnnOEjJCXq5UqjowGWRIC+Ce5f9z2M1kc6yYR3Eip/3YrDbRbXaQob3GsI+zp49rdvPQ/d/E8pkTQK9hkj8tO9g5N2abnWjZCwYc76R5bnOhMnoYU/D6blp+3zG7CVB7GTcSmKFKUQJbaterwiFdQjgIKoLzJEuitGkbrnvTW3HltTdgYu0G0ThIH6CIJ++TjB4LpoLAgMN9KJBFsF/Qc2RVE3iOBFiUMnmdK0wyW11LJhkI1XUMXmfWfQq6lMHsx2giBG4U9X3Ndk0Bh9I2NLs7/cpL0lI7dfilUcD5HAPOn/3FncNf+7Vfx0q5gcWzNVy5dw/u/PRvYNu2LVhYOINWq452p2kQRd2EBCYn12HDhq2SpBgkhqjUq5p3KeBUGqg3WZKxJcXcndwJ+jny79QF6in40MeGTex+i5kw+5VcWOatoDJaCzKLcrmq2QD/bqq3svxCNp+RpXC/WUenUUO3WceQwadVk3c5ZwZ5qgrEY9ixfSump+xgHSuWsH3HDrXSus0WzsydFfCg2e1hoVxV0Km2uuJA1NsmnMeAyYfLDWH6byaUyZtC5JiBB9JCi7AqYKkr3/V4HJUK7RECOU4Mb0KQe5qTECnCA5lmYvydjA+QTXEITOl+9ud7gnhXl5fRrNVl53v57stx0c6LtciXlpdRa9TMpGsQE6+I7UD2VWcXlrFSp+0rm3JEjwUv8wBmkEAiF1xpXHBrgiLEoA4DXe5KVisCEFAYUBWOfT7n+1D4kaAHQSSDoKKCJwjpbsv/vZDl/KaHTJyDvybatTK6zRpyGVO03bHtYrme1ms1PHjwQXzh81/E7MyCZjxM/DpEcEUCjlumRRsgb9RS+34CjhP9RtX0SPLEPI908ArEYXB8A7hGf6/Om7h2zZ/IvsM0r+zglzhqriAnUORy2LjvAK646RaMb9iCdGFcXjr0jE+T/5BgJU11Ce6VvuY4HKg3qm1kMjkTWGWLOlg483CnpxB5WJKeCYRKt2MwG4CYAg4/gIi62dyqdlwgYnpl4oPpaNBx80V+FiaHnLnynjE58eCiWV/w4TF9PqvMVBVRDZpqGR0DE/B7C6WSWYC0WlhaLqua5V5h5cN2ET8zBYEZLCenxoG4KcCjJ69npGg3XSnjhaefwHOHHsGrLz4FVBcUpPlerRrbapx70fyRbqGcpUVncvZ8o2CxVaDK+aVQDPH+qrdS9Of8FVZt/879WSUr7OgEIjDBPHwmmg/zKXLPsTNBCsowgWxpCnuvuQHX3vZWTG/ehoF087KYKI6hHTynNIdJ0lSNgB07s5kwjGR7QsLhxHryabKJjGaADDBCtQUCuhkA9tCg34+8zGw+J2uWXl/wdVEosgUDILRqSBLAMWipy3SKAefz/4AzL72EBFFq7/8APvdHf0zxzk8PP/vZ30ez0UN1pY6r9l+Lf/+LvyTY7+zMSRRLefEm+MtUZZkNZVEqTomvsWbjNMrVsuQZCLFNJnNCsS0sV7BYrsr+l5uKeTsPwDp78jx4mXH1hyil2JKJMclDjCTGbkvzg3aHPUIO3InU4AGeljjoME7DsybiyT7G0jGUOPvotsXYr1dWUC2XVfFMloqYnpzE1OSEeDe8Vrbq6HMzvW6dDtZatYpMIoH5uQVUiQsnQAAxLK1UMLe0rIAzv7yCsYkpDOO0w+6hT65LGJKzJZQJ2R/dUXu0E84XTdVVHJ6UOC8dmdDFZXnAFkqz1UW7z+F/HN3GIvrtCmKDLvJpWs7aLKqYTaKUz2goT+MzBoY9ewhV36kDulxeUZuTPhSTU5OYW1jA2flFrFu/EalsHidnz2J+aQUzc4vy0+gOmLWk9G8kzLJ8bjd5n8aFduIGofacINlBM5e8IG58BiuSTgkIsQDAPjsX5EAoKy3qbgupxEDXn2KVNmgj1m+j06xIpJPtzm6rgS7tKOIxOShOlMax78p9QiYePPgg/vZv/w7PP3dMrr6sSDsdKiIQ9q2x5Tmd9tERESHsXahlxuDh7S+y/J2MG+V28PqdZyLzsUQSExMT2minZ07r3RlcdXDK78mkTtrNGtZmWH3EUG6QQghMrV0rwMbswhLMDIABxowKNQ5gSsyZnQ5eqpdQj7DLEx9TOy/G3htuwkVX7EeSDqEd2jWzqk4ikyToI4ss1SKo4kFjNqLOqETQWYUKs/KnbIuyZj4pGaWyTO1bZRsjKMUUJ9QaHA6xbt16fe/c3JyAPGvWrFFFL4HNSnWEgOPLeCBR61tWFCRHJ9XHZ2WiWYuSFyYr/JOAFHODJQzZ0GyGTht02rIWp+Qhs315npHImEhqr5GUyGq6Xm+omieqzSgCbBsyuKk41L1kWzETT2HQ7qK6tID68hy6jWU8+u27MXv8Fc1zmIT2iPoT8VPh35w2A/xMK0zAoNVfRCeT3MzEvk1peZV+JoRLEE82Qet4m5NwRsw/iSDUBEYq1qMG3QVzH491HvTsGqxq4vXxvCBeYNPOS3H7+z6IbZdfiTKH/akUNmzchG6tqs/C+8oKhwGHwZsq/D5PYyLgNAwn8Gr9J1kup1EoEGU2VALL9pzsYYLBIpN0H3NozUecPwvkj3U6an3TCLLdqaFWXdL+P/nKSzj4za9j5qWX+EP40Hvehz//3J8i9pnf+Q/D3/7tz6LZoE5aE5dcvAu/8PO/gC2bNylTnZwYw8RESZo/PHTOnl3A/Nklaanxg2zcvl7IGctkDMZXb3awsFTBcqWGfjyFWCqrw5gzkRYZ7HrIcTCE55FANkloL2MQWzUmld7pEclFohfZvFR15YCQC7ON3rCBYaKNsUQfE4MOcuxPUh2g0UBtpaIHtnZ6GuvWrtOcgyVkrjAGqh6k2YZjBha8yccILQz8H0V4+qS321haWVHgIc68H0timZI+rS6SuYIObbrwjVHuRgdtEvXeUL8HyazQb2wFMeCQeEpUGLPhfKGIeCIj+HKPoqXJIfqNsxi0V9BrN5CJAxOFLMZzaR3QMQ792m0FzO07dmLrth1C/1VrJOCatfa69RO6ZyyhGYQYFNj65EJlgD/03AuoNDpoM2hnCkLfMTiyVVgcK0mTS/L/RPglWSYbD4hEVLYtOKci8oxbtN0id4TSOEQ9MagSDUc+UEzIuiz1lIZtDLs1DFoVzWxatbLammk+bgqGdroYL45j546d2LJ5s7KzmZkZPPXMMzj01DM4dvQYlssV1HmAs10RtunqpOb165kLBRzKj6h1ErES8O+Tyi5Z5F1T3FUFqxkHpfBzlq23zB3RZiQ8cOwAScaSGEvFMZ3q44arDwjZ+MyLh/Ha7Dw4deIkju0GKjnb3jBkI2JsnwqLbq3OhOb+Emyc3LIVu+lnT+HcdRvQHnKOyHkRUUwxHag5ViK81qAlWB8CNapi0P43kPr4ukJ39rqC7zPAS+lJVTnBKRaAmLHy809NTSuDZeDn7ESoMM4B6C7LpGRySskSAzO/xnshEAWzYA7iqVso0rQBVGj1TIBJh0RPwZitsudv+j0Rts0PT55cmpW9gcYE4ulLciOte8KOClvyfE9WaeRlETZvdskMbkOks0x+eD+BxCCGNJNe3t9OHbFuHfd+44s48uLTqMye0vVyJfNq4oME2mwZ0XFTmUCYDgYibXSVORdTpo9B05BVP3MH2kpIL1C9H+MyiD6gIzxYYiiqfOesyDlMDC10VY5GOrXphqQZZDGIp7Hr8n247Z3vwcbL9mC+2cJyp22INNoDhJaoywjx2Tkdg8+KCZJzoKJ+RJLlStINoKDzcGFxUQHHK1ZDE5t/EhGN/PxUheDzYCBisr4mP4YCwVRjWbTaNTTqy8ilYzh74jU8cs+3cPTQIZZO+MH3vBd/wYDzl3/928P/9J8+pUFtebmH7Vs34RP/5hPYfdmlWLduCuvXTUkFmhknnRXn55cwe3oOzUbHpGdywNSaKYyPTwidRpRavdFBpdaURhkPtxbXA7HkybQWlB3IZK/GkewRZUPZf4IA2GagJhgRFZyVMHbn0OlyaG1ChQo4gwYGsSaysQ5yzRryEkhMaDES5kekzoa167Fh/QaV4bxRuUIBY6WSshkymzmL4KsXWRpS86vf14aT+RBnOvU6FssrAkaw1XZi9qwCZml6LQrjkyKJ5jm47HUwXiyiOYhjodJArTtAs2dS55J2GdBpr6Usk20BzrZY4TBZ4hwj3llErF8Del3kUnGsGR9DUXObOqrlZUyWSti1axcu2325kHXllSrKlZoqxEIhh+npMdRrKxoYEt78wouHBdTYuHmrqrJnXzyMV4+fxlKljlS+JBTeUrmqUp7VUKfZtuEpeUxUOxAZjUgg0+Ziv5zXTckf2e8OKK1CTkU3wKmpjcXsO4EMe7jdOnqtin5zjsYWJwm5zPUob1MsFLFpwyYFnPVr12J25jROnz6Fk6dPK1hSw21+fhHPPf8iXnnlCMrLNWtx6ASINtajwIHV5PH8oOOK0sr2g97XqKUTlKTF+wp6cj6zkPS/pHxo3W2KybK+EEy+L1vwy3ZuxfvfcjMu2bEViytVfPWue/DY08+iXG8JXk+dKgJqeAjzTIsGHLZMGBgUzBJJdONJpMcnse3yvdh73Q3YtOsyJAtFqfGqOhgmkCLdgEghtmhFPYmBHrWVFv2GaMthLHK12uqUdKK9elzdCqL+YjyYNVuzKosyTWzhUG+PVQd/TiRM6WrZAcm2yUU7L5IHy/z8PE6fPq1/1zxVkva21vUZaQdCdBwDdwg2rHQMjEBlaTOhi8ds6EyOXIoBkDNCzqO4f/lSRLXKYptoupxaaiQekrzM/U1ZJO73br+D7rAtAAErnMQwjkwsgXSM8aaM5so8nnz4Xpw48iK6S/PcMhK0iZPHNiTfhwEnEThejoOUi9vo7Oc+YHAhyZzW36IHSNCWPDj6EzmqjIm0ARw4KzI7CCNNj5qt5+VKjDGmNB0NOAGtFwIOK+REqoDNF12CK264SQGnn82hqmsCMrLtDoZ2Tv6UWoORen025xWOA0NY3XIGk81RbZ/jgA6WlpZGFQ7Pdr4GAQEjFfJE/P8j7D3A7DrLa+F15rQ5fcqZ3kejXiwXuRfJ3QZCMSb5U26AJEASEnLTy4VLSUi7CQkQCN0hhBYcSMAN27gKY1mWZMlW1/R6zpze+/+s9e09EiS59zyPPNZoyj57f9/3vu9617uWSDysfDVQ2uZCVzAMP+nYfiI3WZTLWYR8bqRXF3Hk4HM4/eIhTvbiTbYB2+NPfk1KA0uLa4LVtm7eroCzfdtWDA/3I+DnkBALTx7qFB50IJcpIpPOo1guIlNMYXh0CD09fZJdyeaLgtTUw6mTp51DplgWfY7qzGRlcGFpxoVug+WGBtdcbmbVJBVYyseE/Jt0lyNN13gvMOC0UEETZdSbBTjrRbgKGQR44zm3Q6FLyoi0+xDt6kZ3Z7eidbS3V8J4mjew5k2ISedzWXgcDgRYnlPvjYNpbPyzWqJSarksSG1pLY6ZhSU021zoGRyBN0DWSB1uhwM9gXYM9PWj1HRgemkN8WwRVYGz3CCczKUHPdUOjEUwVRrKEj4l3bWGtso6PKCAqQedoYCCDTdipZBDtVzEnl27MDIyKsIDbRSSqYyuLxCKIBwOolRMoVGvoKurS+/h/IUZxBNJ/Xsg1KEA8/Lx13B2es4K+l55AJFBSPIEvUgMZZcXbYzqyG4hVMLDkAtR/P52v3pqnOthwKFtAlWceXAxsXWxIuMsUaMsoKKtUQYaZc3ccACXwYYqFhzuJMtO+mL1BlZXl1WZ5goFZcJMXAqFEp5+5jk88cSTiMczJuBsxBSTKZs//3eG2qXBR+waS83YnoTnv3PYjZuRBxrfp01lZ8BRX6rZlCy7MHH+fzCoKo101Cv37MDrbr4W6fUYXjt9Bq+eOY9YKotirSlRQwNU2pR/ns98F6rvhdFLp0xkD5d0sUjB942OK+BM7dmLUHcvUtmcDjZCamyIiyzOIVv2zXioeb0o1Ko6PKWaLvqwUbngwci9y2TRL5dbZuUGwiIlmbT7Wjmvz/FgZ7Di+0yl0rq/fI8cCLziiisx0D+I2dlZnDx5UgeO6N6c73A4BZOzkiGxJxAMwcl7WiOuT6UKIw/F+295QFvnL+fKqoIjWXkwScqVShpaZiPdRY02iyggiSiZf3Gg01iO8xlkcmlUUZZqtNvpFcRF+21W08VMApn4Eg7/8CmUEiuUZUfA60aNoxxFskEJixlik6RdrPVvE/DteU5W+VzzxinXonuKMUcpeg04gZ5SjCsiDFlGfYZs3dK6utjd+3FUzZ5v+c8BxwREo3vEdM2FNl8QHUOjGNq2Hf1TW9De1aWBbEetDkJbhMhsCjvp0QwW/DufH4dszfCvCf5mBofEIRPQnVx/tSoy2ayxgrD6cdTG5P5QCJS0lYHU+L3q/zExqBPd8KDd70ahmEG5nEFHwCtb76M/fB5zx49LS+31d96NfyJp4Ovf+ETr93/vj5BYzwvC2L5tF9776+/F1i2bMTDQg2RiTfM4HACiwRGaFLBsQyFXQiKdRKaQxNDIIPr7B7V5CLPwy9jE5hwIZ3WYXbPScVDDyMJn+aA5SVsuGszcTbpnWxOtppHZJ3zXanHzcKMSS+N6pa8KB0GpSJ0Dqnm0V4sIuByyOOiIRBAOhNTIDvqDlkigR5AB2S+colVlEArqpvKgq+sgocaUJZter4sdI4YWHMow55aXMbuwLF0relSQG18o0zkQ2DoyjJGREeSqDRw/fR6L62lVcoIXWi0Usim0pGJtZiS0eNnIZ7lsBRyvo4qOUADdHWF9LWG4dpcTnR0RXLH3cjPP4HShWObGJkPPK9iMczWUYW82LNUCvx+hcATx9STW4utwef0YHB3HhblFnD4/jeV4EqVqQ5iweUYQNVx6nJL+JxRTQqloMhie6UYhwXiAEFah9hqrEEqlkGHECob9p2adQbUCr7OlkrqtWUWjUkQitoxAuxe9PVGMj45hcGBQC5XwXzqVQrlY1DwPs0hm6YTwFheXcPjlIzhx4lUUixdJA2a7mo6K/TJJ43+GK/SV1gzOpdPutsyQ6K6WeoW9UWXIZc3XcE3aw3RUPBDUgKbWFb+ewXjH1CQirgbCvnbpXi3H1jG3vKbBWwYRZuuEl2yXOgYaA92Y2RrTfuKgLJlITuODMjSKie07MbxlK0JdUR3ovOdeGrCxmcwDmVAYiQhtDlTdLtRU+Jm+AgMPDwS7ouN7YL+DwqkMLCSn8OAmmcDjbIkuXK+UdCgxwPB9Liws6oDivuGBdf1112N8fAJzc/N47bXXzPQ6q7KWA2W4NL/G6pqzHF3d3ZoL49/pxcP3LkYahxEJQ7FaE9mC0GwNIc5/OMiQqplklTRrEm7kkWVEM+npwiceDgZEpSciUswXsLa+gjZfG1wUMK00Uc4X4XG4EOE8maOhKufR730L6bUFoFqCl4LBZIiWGXBM0LBdQrWG7MrGgsDMQWssAyTd6G1H78AAoj19yOWLWFlcRDWTUqJnzkcKCNusN6M0zrVtjmprjf44crYBGF+E1MzXmYDDgEC4yxCw2Hfo2Lod2/ddjY6hIZEKWtW6PGrs3g2/l/0cPncGavYiuXftoVvuBVvLj++XtiVc99zvJAgo+bICjiA6jrNYJA+jt2Yo7KK2e/woFyhDxt4wB8YzKJcyCPvcSCzN4fCzTyM+fYFy3rjntjuMltonPvGB1p/92V+oh1OttDA5uRnv+uVfQV9fL9rbXVhZWcC2rZulpUaII7mexkD/CIYGRyXMObNwXp45PdE+dFuUYx6ohI3KNWZhDmTyJfUTKLOuhjo3hWx7nchmiQF74KbCsxTOGXQMfs8bTpIgsyOugVqNqrAcBOXcTxGtah6+RhkBNw/nDvREe9QfIOWRODTZF/39A8YAjoKijPykJnNYjRkeD6R6FWXNGrQ2xART6bTEOwkNFKs1LKysYm5xGZz5JxOsSPZatYaw348dk+MYHR1DPFfEwZeOYTGe1NcQ06YsS6WQRRtnbDgrpJ4BoQhmTE44m1VE/U14WhX4qc1Gh8xaWV87PDiAyfFx9PX2WqKpJWWUHq9fGS8rxGqliK6wD4VcGtPT07r+vXsvV/l/9tx5wZpdvf1qxMZTWZw6dwHT80uirRuCRBuc7Ecx+9egLQN8RWUzFygPVWY8zEAZ9CSqaeHorG6atTIc1bwUHhj0qM5NLTuf14lmtYRyPoNUIobR4WFs3bIF/X192oQ81OjlQY2vIPW0hBN7FOhp3fv97z+OhcUVrTmuj4shhSer+FWXyIlY0ibW1v3JuQmbSq8ZEHnotKknxsY4Ew86N6ZSKcuqweil2dpkkv2ggybXQdHMozCZMWoYDfSEQxjv6cTP/8zbcO0NN+Hgiy/hs198AOcXFuD1BkRJT+dy5vpZXVhZtN0YNu+LWLIXgc4u9IyMoXdsEh0Dg/B1dsMdCCIQ7jT2FzyHCOXQH4nXQQ+adi8ylLjRnAr7nMxADYvQKKMTJqsLiuIke73GqpPKAMa2gOzBcnoNzWpRlRsPJ96Ls+fOoVwsq3eza9cu7LnsMklBra2uYmZmFpTn5/6g6G3F6UemVBFJgD2Frmi3Ag/XEAOTmumWCgL3G/cADzkJ4jbqCAVoN080pK5+F5EDHvD2+8llMygVClJr7wqH0BWJKKDQ/Gw1vox8vSAyEeczauWa4DL2VttdZHqVcfa1Izh2+AXRdFlytrkc8JBp0GiT+dzG0O+PSSRdNGAjQ1XjD4429FC9+cqrMDI+gVg8gTMnT2Lu/GmRlGzijUXXFazG96kha0tFwE6XLq1zFIpE1LEj0Y8HHPbF21ztKHPdtwcwtnsP9lx3PUIDA8gROSqUBVMzyNgvBgNbtYXPlf/G9W+TYxhcuK9JAw0HAtpNUoiwCAFKVizlab4PY3NhPMT4/7YMEkkSTrRbbDvO/mRQreQQ9rkQm5/GC08+juWzZ9DK5XDX/gMm4Hz+cx9t/cWf/7UGNhl0du64DO95z3tE2V1YmIHb7cCBW29Bu8eDxx57HDPT87j2mhtx6613oLu7C8dOHEYun9WmGBgYkjEQG9bs5VBXjc1pUo7T+SLSubwqA5bNrCCYbWdyNbGm5G1hOUIqC7Vk5wln8HeTVVPM0200I8qtg+hrswJnNY+OoE9wTTTaA78vIInzgD8oKKQr2qtpdXvGxLCUzBwJdacY4KrkrEvKxWQqvPG5fEGQABl18WQKK/GEkcKpN8UG43vo6erCni1TGB4ewcJaEo8/9wKWEml0RHvF2CE/nocxp+rbRJ81cjis2AittTUqGIyYoUipF1SoZOvE0OAANk1MoK+3RxlYKp1BqVyVWRKVASQhRCWAWgVd4Xap4yYSCR2avf396Ojs0vWvJ1IibnT3Dag6Ozc9j9fOnEM8mVa/rUE6OE8pSd+TZUSM2jh0Ksvxeo0DK7NOHo2UFiJkw0BaLktCqMML+FxG3JRK1BTpNOoOVbG42D8YHRnG6MiohhJJdeWhpkzMgkE5vRwMhZDOZPHoo4/im9/8JpZXs/D721AqGraVtQ0vCTg2VHEx4NjB5tKgw+fNl5TKLTLA+Pg4JicnZRn89NNPI76+ruBnV0SSXaGAKSEpy+1Ss19Uy7XcX9U4bzVwzWU78dNvvQ9XX3c9nnn+ID7+D5/G9OIiHA6XMlBbg84oQxrYciPgqC8QRK3lRNfAoKymx7fvgpsqGFbP06vs1a0hPTpOolqFp60NQR9n4vxI5LOo8N5blGNjI+3QLA57M7xuJgxNPQ+KthI+tEJ2vQg/SmhWClIZZsBhIrCwsKD90tfXjxtuuEFwmj3RTriNtGRWQecXltHwd6HcZB+EBnBeXRMzfsLXJOEoY+bgqRhzxqaYz5svyhcx++b18l7xe9gTYsAxszmsbpiYlFTVhP0+dIaCiHZ2ymQtnU1iLbUCD3tULp/01KQCTesLtwM+SkShgscf/S4OPvMUMrGUik0OTztaLlXTG35Hl1TJpl9o9AcCoTAK+aKqi9FNU5jauh0dXVEF2GIxj9jSHJYX55COx3RmiQZPejrludwe1GWb8ONk/ku7j/99wDFyPVwtbW0+NFweeCJd2HLllbji5v0I9feZJL5Q1RzWpY6tdhWvBMlPKNyjfWwP8drwGtcFA7jerTU4bOs/2oaXNgQnjchL1r4Ge53sDQbNTCHllsoUdi6hM+jF6twFPP/4o5g9cRzNbBZ33HwLvvS5z8Hxza9/ovWB938IqyvrOgRvv+1u/M7v/A7m5mbxg6efwNTUON761jdrQT74r/+Gc+emceuBO3HH7XfDFwxgfv4cLlw4i0Qiid7efgyPjIr1wKYycVmXxyfUOlcsIZZMqonKLIbZTKZQRq5sVAlMJmq0qmQvaw1DdUZCauoTySxk0yixYnBwXoXqx020VfPo7gyZoU6ybcSCcaOzoxOdHd3KhAk/cZCK9Eoe+IQJeJMy6TSCQb9uNgMsP2f75fDAjq3HRfvNl8rI5IvquySzOUzPzSsA9EajuObyyzA4MKz+zSNPPYeVVBbRgSFVAtlMGg569GhunI1zoy8lSwBqP1FJoFVEXyezPBoSZtHV0YE9u3difGxsA4clUYAHSSAc0YyCvGrgEEWWdM8gZ5IiEWRSaSwtL4vmGu3rVyZ68vQ5dLNnEghjLZHG+Zk5LC6vIZPPo1RvIVOro0klakpWkD1kzQcQ2zVYMKTYzGlusp0Y+Ms02SsVTcDsaEfA7ZB6ARMCMqH8ZNmRrVOvYmJiDJFwWAcgmXTr6wkpGzB4hYj3O0xvh1AM5dIPHjyIhx9+GEeOHUUqVZBS8sWAY2DWJB2dAAAgAElEQVQGQWr8KILDRebYfxdw+Hn1ZmDcZScmJrBp0yZ090TxyKOPKljLotlytOSBqLkD+T+Vje8Pq2zeG9LZraqnXMihryOEaFcnegcGkcpmcfbcBVXxnnY/srmCAdGsGRwpSlg2EbJgIaOqPYRquY5A3wCuuuFGbN17Bdp8ARTJeHR6dBBT/cFPryY+DDaG6ZZLmIoVYLGAQrkkMyxbcNXYubcr4LAysCnRfGbU5iOkp4y8ksdghH2NjN4TAw4DRCaTVS+NgXl0ZEzEAVubjfuHlcupU6dw7NR5VH1daHmM8KPgF9GbDexiq4ZflG5xGHdZZuMWhErVD8LcPFhlI69BISgB4Eweh8+ZyJDBSTYrGVG93V0KPqVyHsWqxapi3VfnOjRipj3dHeiNdqBRyeP7j3wXT37/McxNT6OQLQqed7WxN21Pyfw4i8wWDmCYkCNmsSy4U/uaFW6tga7uHkxMjsLtbODVV45i/txZDW8ycWOQoZMvExRJ//xEwLErEfu3ih9gVTmmCiaZwAQcZ5tHitEkXiEQwtarrsLVB25FN2H8MineJGOYn8j1eekQLQNNd3e3KnSiCjwP+LLlmXgWsb8nvMCS8FEwIpxuqb7Ydtr8vP07+PNUQRNtIduPpJUGx1lyaHPUEO3wIzZ/Ac99/1EsnDqJBgPOTTfji5/9LBxf++ePtT760b/E2moCmXQN27dvw1/91V9hdW0F5y6cwejoIN74xtcr6/2P//geioUKbrn5NuzetRdunxeJ+CJOnHhFkI7fH8T42CR6enqViVNWhU1PSeY3W6Ibq1qIxZDO5tTQTpUaaHP7FBj4puwhSWbRhVwWnZGgGurUQcqmEvoYYZlIbny1hNGhKKKdEYQi1BAiPz+Anp4eWT9zc8zPL8BL+RUPG99msI1ZHDNXHnjcPCzt0xlm/Q0MDQ3q+3nT88UCsvm8GousAvgellbXMD07J3JBJBTG/uuuF9357OwSnj10BMvpLPzhDvWMmElmkzEEvS6063ykRhqzTyoT0Ju+jk5vC4nVRW300dER7Nm9C0ODg+op8X6sxeKCA0VVJW5umayRdRemtUG1iHw2vSGemEqmtaAiHRH1fZZX10RTd7p9UpjNFko4e34aS8urKPGZOF3IcfCQbCk4UCiWlS1zQXERkuXHXk2TB51OyQaqHM6tUcKigg4OqjoahgWFFjKpBIr5HKJdHRgbHRY93QzsNXSwLy2vqMnb19+PtdU1bcqOSAe2btumCuu5557DE08+gZOnTmFlZRWJRAr5XB0+P6WBLPVkph+0Z1DPhf2K/7qHY28aW1qEf7fl2ZURupzI5nJmuppqyRqQNPbLxjLCwGtms5nfQeKHTT5gcHVaA3tGiJN0fyN0yipUqtrWHJAhMFzMdLXJNRRq9LIC/QPYd8NNmNi+C+2RTriDEaxncmg6zHslHNVOWIPXSJaaJSfDYGOqUmpnGcVlQmlEDHgA8ipYyTM54fOrUwOwVBCDjQGnx086cVUVjLGTNtAL98CmTVNKnGjlwfWQTKYkzcSKizM7r12Yw/R6EZ5w98bAIWdvqFTBeytNPUuwk9WMoFOrSmS1y/6Ixx/SHBHnRogsUIWEkjfGiryCUj5rdPfcbbIdIcWeatBBX7sSrUazhHhsDV6XX4E7l8ljx/Yd6IqEcOjFH+LRh74jPb+zZ05hdWkFjRoTWrLVKPzllD27mem/ZA1Zuo6sTgdHRtSPXl1dw+T2nRif3IzV+Do6u6LYuXs7Mqk1nDp5QnboNc6wEMEQlY0Jphng/MkK59KAY7p6luTXxhqxJk2YVHoCePN9P41AVxRFjoaEw3BFOhDo6UEyV4TXTUjsouMqnx3/cI0yWBA+Fr3dUoywg5KtmMHnSyiez4ksXX6eySFfhN04VrK2trYhxGoPAjMBmRybQCmTRz6TRjqfgj/gRpujLgFPstRefOZJLJ09g0Yuh3sO3GpIA9/4l79vfeTDH0UslkSxUMOunZfhox/9KFZjq5ibn0ZfXzfued3dovi+8MKLqFWb2LVrr3o4nC0oldKYn5/BzPQMioWSVIxZbXRHe+HnNH+jhTzNzKTR4xDdeHFlRU6SFWpEBTqVyXHIj053xFWVSdLKuVJEwOcWm6tVK8tPxUGRSbdX2KO/3Y2RwR6Ew4ENeW3SN4k9c7GzMR2LxY2UuSVpzsOek7LMeNs97ZpnIcfcyOmT1cGH1KFD0hvwY3VlVYFSDToKlWZzCjrEqMm0uvaKK+Hzh3BufgXPHz6GlVROPRw6+LGsLqQTGnwkXu5q0SWRys3tYoagXoW7WdZ742afmtqETZOTugY+bMn6MJugEi954zpgzQIV3FOtoiMY0CFiDlA3qnQ4rZAqahR1i+WK6N3FUk1ZN/s5hNpm5uaxlEii7PIgV60rqImYUKoYjSRNQJPyTJIApXYoLMpxnTqqZT6nIpz1Ctzso9F+nTx9zlKU2fNpob+nB8PDg4h2d+u+MrviPeeAMK+ro7MDS0vLWFpYwsjQCK674Tr12J5++ikcP/GKIDYmLg899AiOHnkFiSS/n/CQR4y5conulaS2curFwG7/3esn1Z0FD/DAc3LuhlYXNYTCYYyOjsoSgYcpNxnVlYWHy+vHEqKhIrZFp1aQavGPYToxado4QCwlcyYKUki2FAnE7Lb6BbzfW3bswtU33ITJbdvgi3QhVawgniug5fEpg+Xz4vMgdZ3Bj0N2IR+HsUkhoPOkwf8VcKy5Gpm9yR2Urrc1eF1s8BpNPj47IgWEe5vlHDrbW+gK+TA8PCwIjUUGoReuJ+6joaEhUaKpPUZWKvcUZ3Vk4FWs4fjMKkotE1xIymGlRVjMyZEBr2FAsvJS9aWT1bqP7Eu5zRQ959LYsOZzoKmgz+fVtdNAsV4taSZNa8zlUJJG9RBWOJGgD816EYn1OOpVWj4HMTo8jp3bdwoteObpJ/Gxv/lLZNMJJBM5ZfK8DyQ+ed3sPeX1vDhFY1cWVhpvye87sP+22zUDGEukMDoxiWjfAOYWluBp92HT1ATafU6cO3sKx15+GStzc2LicA2x30brBo0oXpJoXJoaGYDV4rBtQK7m/pjvc2BybAq/9t73YcflV2E2FseFtRg0KOD3iw3Z7g2h1SRMb0RqbTVu3nsiOfb8jT1zZQcczaYxQbHmhlR5WoFGs2dMcCwFcO5dBhhbJcLuEUU5HlKto5TPIZNPwu0l5d1Ic5GldvDJ70vapp7PK+DID+eBz/1564P/+yNIp4riZe/duw9/9md/hkRyHWuxFfT0duL6G69TxnH45aOCgrZv262AwxI6GV9EpVzA2loMiwtLoHYYFyqb9WRMcZqVhwx9s71+v1g764kk4smEtMrCvQOqdNLpgmZ82PsxvRTO4VQkZMlpdWbyTsqxUEnY5UFPZxS90S4NppJF5w8G1PjkwUGGGHsFPDT4Od6oZCIpYUjJ6FCkjlIacKCruw9DwyOIRMLK+gqFnKo5wgsDI0OSB8nkspJ5YXOdvZtkOoM8g0EL2Da1Ge2+IM7OreDgy68o4HgCYcMso1tGtWikXcCpZIcUknkYkOlFFYJKIYO+aLcJNmQ9hSMqUdnnYMYxPDKsvIdZrjJ2Mito+1Aui00W8QctV8+asm++Px4YDDoMVKSEJ22/n6ZDkubcQHPzCzgzO4/lXB7ZKqfF2cNp1+Znf0cmbDKgY2nfgMfFDJtYfF1UZx5c7OG0UdKCNb2qAYegn2h3J4bJ5umm3ptD8xvk+POeUN+JAYfqCPFYAieOv4ahwSHcdMtNCIYCeOLJxzE7O4PLr7gCV121DwcPvoCvf/2beP75F5FMZtHupQ5eALlsAQ1KAgmm+u8Djr0R/6uhUHkAif5cw+TUFPbv369NeujQIZx45bhpstr2EpaiAe+x+kJSmDCWFXZybLsmmsE/82JyYVOtbdiCe0nWxS4X3vu+38Sb7n8rRjdtRjJfxIlz0zjy6mmsZfJSGvCFOnQcMphwjoWJFmWaCKmJClumhMlFKEVyMX46Z7Lf5pDkExUtvE5m25xTswNOVhYeQ90hdIcD6OszpB/JNHFujUK1gaCCvu2hw/dNWJp9HDHhPD7MxDJYTdJPKimJpUwuLydTQrzRnl5LHZq9Sw7WGuMzZdusvggVtZwabmUCx/viD9CbxSeLeAabUjYlAgBhWy8nLVlZN+tShGbvdnVpRsQTV1s7urt6sXP7Hr2PXCaLfD6LJ598FAeffwbPPv00CnlCtExm2xDwRZAqZuVnYzQifmK0WMoQDmzavFVahWwFRHv7EeroVMLJvTI2NoJdl21HNpvG9LlzOHXiBBKrMVU1HMxlz42aDjZLbQNCEzZl1oe1rS15HfMVAo0tDkEk2Inf/J+/i9e9+a04M7+Iw2fOIkeVEM7HtAcQDHTq/fBlEwVs2rINg9rrz1Y8F4FGYqlsCdJGxCRvrIgYqKSNZ9kY8JmRkcp+6wYdmo6hpRJ8LjdCnnaxHDO5FLvhcLSRpu1EPhXHc48/hrPHjqJRKOHu/ftNwPnCpz7S+uM/fj9Ivec92L5tC373934PKyvLiK+v4trr9+Ga665GrpDDs888L174vquuw+bN2ySDHo8RsiK7qY4VZqxLy2oGMuhQKFNvgNFXtnZmyIowACucVC6PUE+fJvjj6xnNXHDmhgclA06jQegmj2aNOmmsbupob3OjM9SJwZ5BRLu6pBjLwcOOrk4pCRAHTmXSwiy5Sbfv2CYK5ZkzZ3D2zGl5rWjKWZh+G/ZdfSMmN21Gb3+f5l7WVpexHo8psx8aHpaFMqsgVjlckqzUuPj4ObKYpsYnxSI5M7uEgy8fV8Ah80usL6kFVNDe1kTI7UDE71VmxgawAkahoEpuy+ZN2LlzJ3p6ohaGnjGaRY0GBgcH9F4oZsgVwkOO1Y8NP3L2gPuFfZWA34f+3j797FQqqZ7M2MSEYB1CZazOaNRGtQIywmZXVvHSmbNIFcuCNzjVzFkf0tU56MnfzwXJSXAyz4I+N1wMOGVq13FYtYKAEyhkUlJ44DDeyNAQpiYmdCgyACUScVU4vCbqdjHTp7zQ4NAg0ukszp6+oOrt6muukv/SU0//QAFn957d2LlzF2KxdXzmM5/HY49xJicFj5vZvU8HmzkkLKvH/6a8sYc9BZNdoommv3M1e9xaC5ddfjne8pa3aL0+9NBDePGFH200Ujdk/tXAveiNI9jNtinQvIXVr9GIkJUgXEK1loCmhZWTJuz1uvGxv/1r3HrHbTIDLNSbiGWLePHYCRw/M414Ji8YlJ4oxtOkqf5HV0enAgqfT5ZsSlkxU6GDZJqWaNAka1CRijqD4iMyOJPRVinqgFDV2qhhsLsToUC7KmwiEvzY1dmtuS72bnj/aF/Be8d/IzRtS94wUNScXqwm0phdWMDc4iJW1mJioPb092NwiMmSGQKl3lsgEFbWTtJBLpOT5FLTExCNnP0a3ssAryVI/ZGGIPNUfFXBhlRbjj8QxkWtYvVznIitzCnJYQXT3zeM193zBnR2disBZqXEMYvnnn8Gn/7Up3D4pZfJuTBkAG9EiECikL4EUrNElIxFjf7DtgDlf4i8kDVIZXbOiXl9AQyNDmPftfsQ6QgJcp5h0Dn+KuIrqwo4TIy5xy8NOBw8N0QBs2Ct5WPZjf7ngMNT+afecB/u+9lfQLJYxvm1mJm9arUQifZpdpKFgl11c5/x+dgVDJ+ZDZ9tJF8aQjdixLlMQtUz4W7+CQYCUtXniAl/Br+/VCgapps138UARKp62B/ApqERITnpXBLlKoeca+juDKJWzOHgD57Ac489hkapintu3Y8vUkvtnz//l60/+sP/hWTSNIo41f6+970P8wvzWE+s4fobr8Gttx+Qb8bDDz+KRsOB/ftvx47tu1XWr8cWJZvOwyafK2B+bg6rK2u6QJbo1ACLdHQqM2ejmo1jDqylMtT5iiE6NIRkpoiV1QRS6aK02AIUoWzVUMinUK2k4aOYaaOCRrmMDn8YE8MTGOwdFkWV1GxfoB29fX3whYM64Gbn59QDGRweVKZWrZRx/vxZnDtzRguAByExZB5e1914GwYGh8EhJ1YcifUYUsmEMnOy8NgbEkbOrKJaEyTIio20UB4A2zZvkc30qZlF/Ojoq1hO5eDwGEM5BhwxgJwtdAa8iIb8anqyE86gwUpmYHAQU1ObMTY2qk2dTCYUXMywJbNYQoMpQ291Eztfw6lTJ9Vz4kwI56FkP+12Y2rTJPZetkdMO8JCDErsW1Fzqd0f1EAoqx3Kc3Cojj2cF159FatJsuBqorCT70/JC/kZ0ZeEQ35OwO91KXNxOWqoVwpo1kpy8STfKMmeXDIlavrObdsxMTamRnU6kbCEFpk81OUwyT7NyOiwejhkOs3NLot2etXVV6KvvxfPPf8s5udnsWlqSkHpB08+jQcf/A6OHD2OStkMH7tdPlWclEmp1UlX/r9XONxoF6sLy7VURoAXA87uvXtx7733KlAw4Lx6/Di8Ph8qpfJFwU5LGcAOXqpkLAWES6sXE2/+81CqRBmtayHkSbj4ve96O95635slN18jXd7jx9xaAq+en8XZ2UUUKqxyIubgs3s5dOuk4Cpp0Ky0RIqgU2NRsy3s1xA6kgQidb3oEVXOq6Lh3/k8feqFcKDUJb1BBhjCyNqv4YiCDV9cV8bWmTArkzvSb41tSK5QEizOcYel1VW8duo0ZubnBT9HursRClNKKiCVEPZU+0Wm8ep8oJwRlUiqTp9hfzLgsPr1uNSzpZAtoeZyLiUvpU6fGxGfG+5mDa1qSX0dWpT393YgtraK7333UcGtv//7f4J9V12Dp595Fj968QXcfPMNui8PPPAAnnjiB7JVKeQrcsYN+MLIlnKkUFjpiql0LN6Chh1J9ebAp6A39uUE95Po5EZHtBuDYyPo6OqQIkgpl8OF02cxd35a0D91CnMZWm0Y2FMQGhmDIgmYqMOizcB4FwG2SyscYgo7d+3Fm9/2s4gMDGK9VEG22UCqUkF3/xDW4+zfBjZ6rjZpwFbeZ2CxA47NRLPlboI+jzyqOM4wPz+PEydOCPnZumWrEmAmjVyv2UxG/WoGtVQyqVGCfC6PkYFB7N66Q8KwhXJOfwhxR8J+qYwceu5ZfPtrX0Oz3MDr7iCk9gU4nnzoy60/+qP3K3skOWFycgt++7d/G4tLi1hPxrDnsh3Yf+stiCfiePDBb2sU4J573oDL916luY3l+fOoVUsW67OFeHxd7o3MBLmIWaKTKt3uZ1adRZ4OdG1sThcRSyXRPzKCWDKDxcU4MrkKPN6QVAFoT5xMrqBYWEfIz+nhJpyNJvq6+rBlfCv6uvrhaDlFVgqGQ+iMdqksnV9awFp8FV3dXdi8ZUq4N6EXVi6xtRU0WD4ycxFsEEHT4cPg0BgCQb80z0jBzGXTIP+fh2Rff5/gOtGcLQVbEglI+STUMNg/BGrGn51fxpGT5xDLFOGgHQN1lxxNmcExM+vyu9Hh9wpWY8ARrOJ0Yefuy0RlZnZJZWkGFz7YUIj8ea/IGxQH1N+9Hpw5cxo/ePIJTE9fkFJ1uViXPQKpx9dfdy2uvfYa9Y+S8Zj6JoQ/RkbH0NM3gALVsddi6tMwU/MEgzi/uoa5lTXE1lPIFSoocJbBSZqlkToR0YHq3G7SSQkVVNCgTlWT9FwHCtkccpRfaTYxMjiEbVu2aqOl1tclW8NsW72GelX3uDvahYnJCVWOR46+ooDDXtENN92ggPPkDx7HwsIcpjZPyZ31r/7y/+DFF19CIklVA4GKcLX5jFKCxyvBQKPE9V+/LrUGuPQr7AOgjVTwZgOj4+PYu+cywQsvvfQS1mMxE3BInb0kYG2ILVrBhkwzOyKJYiszsYvyKEZax7DT7BFAc5B7EPQ6sXfzCP7o938X1998ADW6r8KlYcpEroyzc0uYX11HmxIYyiIROjONeJnfMcljj8QaOmQyxX4eqele6hM6WhqAZKChPwyDDitUwVFUtRDxJKJgYAccQook3kjvzJID4pgB3yQloexpdfX4WsBqPKa1xD7t+ZkZzC8tS9uN1QtnxXyBsCBa9nSJJDDgzM7NY3Z2DhlagYB9HMolUQ+OvYOWerNstXB4mFL33D8hbxtCtJSuk45fUT+HSut7L9+OTDqFf3rgqzj4/Iu4847X4fobbhb55Bvf/Cbect8bMTQ8hIM//CEOHz4Gl9OnERDKb3H/VOsUh7WVNkT7MD0Uq8oxBBCKrJKdZhS6OV/V4GwO2Yq+dgUPQpx+twelXB75REpr3tNGeaSNLs1GsDFioYoy1Pwyy0eRxwp4l0Bq/KfhoQm88a0/jX0334JimwvTa6tYTqfR5vUjnysjGAgberlFbRbxigmv1askWqK5GyuBYOLAQOTztCHgNAkkC4XDhw/j5GsnBZ9dc801uOqqqzBzYVp7gmMEQwODGpYnbZ4/c2piE/o7e9W2kClgvYRkOo5Wq4piNoXDBw/isf/4DzTLLbzp3jvxwBe/BMdLz32n9Yd/+L+wsLCiPsro6CT+4A/+AKtrq6pwrr72Suy75iqsrK7goYcfkfTdrbfeqQqHZX0qsaIGskT1rIEjQlh8gzyQWeKxl8OgQBYQjYBYYhPuolVBR2+3FXDWkUwW0ebyCx8tFLNYTywDrSLcTjr5tRBu92EoOoThvhGEfAa75FQzoTQaCMXWY1hPJeBpd6OnrwcdnRFx5UlPXlyYw3p8TQGHFQ9ZJO2+MHr6JrF5yw7NvOiBU2SyXMTK8iLW1+MiEJA+GwxHpH7LWRH2byhOSAM5apE5vX4sxNM4PbuITLmpgMOzUcYA9RL8gtQAPyvBJqUwnOju6kRXtAdjk1vgppprraYAQffPYDBglBBKBaRTSYmn9vXS9A6q1I68fFj6Ywy4lQpVad2YnBjHviuvxOTkhAQEK/mceicqk0NhQ+LgTEGxhPVk0ijfUrbCH8C5+QUsLK0hmc4r6FASnc9A9r7c+YRfWhWxmVp1wpsFZaB8H/lsQbg8D6/hwSH0dHULXmDFQ7Ya1RIkve50oI/PpCuCaLRblemxo8dx+syM2IQHbt2PaG83Hnn0IczNzag65e//+N9/EhcuzMvWnDub+nrONmPuZ1hq7MX9vwPOfxWO9Iw0e9SUxW43ySa1mqkOqUNF73eqm8tS3FQnGhS0GvWqYSRsamR2TKJKdgkDDoO1ccM0QUhDOVae6xDTq8PnwkjYg3e/8xdxzxvehN7hcRSbbSi26GEfwnq2hLnlmMYHOHdFeIoEAnnOk2rl8SBOiX03zcTq6ulxJksusVQ5phQUk8F6GagVNbemaiHkR7QjooNiZHhSz5r9GgYbY+NuGv6U8Jd6tvUemWTZw4O23TuhWy5MaiMSwVjPZKS0TqvzTK6oqpnVwODQKKbYD4ETZ8+eE3u0VAfyDSdaVFmmAnaVvZ264FsGE6pWUIQz6IJQAgabVjmHdmcL/dEu9Pd1o3+gE/H1GB781n/gG1//N5TLDYyMjGt27dyFJXR2utHZ3aVKO5tjkshn6II/0KE+Ks8Hg2vZfRzjl7MRcAj7UeUgEhKMzvMrTPklsTmbADUmqaDO50GCD3tVjFCaxTFkDlvm5seqG1sbkAFHS+O/DjhOONE/OII77nk97vuF/wFfTy9Ozs3h1NwsTl+YlcwYh+45yGy7y3LN2SKdhFpZvTBI8MVeHVmHkUhEPlWeelb7enVlGS++eAgvHXqRYpOIjo1jy+bNuHD+vCrem2+6EVdcfoUgN6rsc4aJmohukHodRbAziFZbAzPz5zE/dwFLczP40XPP4pUXD4N+kve98V788wP/BMe3vvqJ1gc+8EGsriVRKrawc8cO/PVf/x+UK0VksmkMj/Tjqn1XoFAs4KWXXobL7ROTLdrdb3ohDfYaqsIBpejKyXGWYevrYngxw9b8QzCIzu5O/Rub8KT30h7ZFwqKRcUKZz1BWh4lud0olvJIpeOIdgdRq+Qlw9Hf3YOBaD9Cvgjcbe1oc7gR7etDR3cUhWIe5y6cU8YyPjGOrmgnSmX2NfyYX5jFqyeOY3mRBIeiGCycsfD7Q7jhxjuwZesOdHV1aqDRTbyhDcilkkgk1pHJpNE/0K9+FNcRqdLyhaFWVq0udl67P4T1XAFzK3GUGrRaaDdGR1IFpuVqE942Cpg0RKONhIIKEOMTk2innXCzKZFMwhRmAC+i+80+Gr0+2MfpojhqqyYKKKugpijkhDuomVRGb28PJsbHzU4hW6VUQjweE+2bQ2qBUEgzUvTQWIvHRfMs1uoYmprC2Zk5zC4uI5XOKeBwcJdaVjzUSL8lBZrT6PzTKOfQrBXhYRYtG2gqRLiF+TLYcPNkU2ndS1ZkHH4jxBeJhDA6NiK6LuFKl8eFubkFHD78ihVwDqB/oBePPfYIZudmRJ0mw/BrX/s6FheTBlMX5u1U9cU5L+aGlF/8MUjtJyyBbaXnS6nRJjIYuwBemyAHK2AoMEiOxky7t3iYSHfLktNhZWNJ/5uAI1+Ni01nPXdjvaygY1k9XKrbyPOFyRor3t1jQ9i9bTNuOXA7Dtx1FzyBEFZTGXiDETk8Lq7GFXRYgdJgr9FqQ75AN8eGPHRSvHIOUjbrqFi+UE5CnbQrRwPFVMLyI2op2NDygpTh7s4OKUfwMKNGHuduSJSRYjajO+2qVdmQcMWAziApcR3dKenM8f2R+p/NaD+0uV2CqthUX1yJiYJPCNfl9WF0fAoTU1tEgX7t5BnR4xlosoRwqZtGO5tKCaBNh9fYkgc8NEzLI+BuUx+0UcyhQqFanxfbtkxpRrDZKuE7//5tfOWfv4EfvXCKQgxyP/G2O6VZSEUdjtFwiJgQ39pqUsSnnp5BxNdiVq5gVyHGBO3SgENtOKIx9OkhEYnf4CN8VjJJK5+B5o/IxCtyxqelwVLOSmmY2Mp0tMIuhdPsHG/ghkcAACAASURBVEUGbj8OqUnUc0NPw4HOziiuuvY6/NKv/jrGtm/H2YUFvHT8OL79vUf13sYmpgRBswdqiAGmZcCfMTt9AUdfPoKzR4+I2DO6bRsuu2yPyEhhvwfx+XPoDLbrXHnhhRdw7sxpfZ28J8oV7YXekRG84fVvwA3X3yCCD1/pVEbjHQFfSOdT70APXO1tOPHaMRw5cgivHX8Fzz75FKZPn5dA+n1vfBP++ctfgeOBL/1V62N/+/c4fXpJsvM33XgdPvzhj2DvZbuxsrqErq6IfCc0ZEdPFRodtWjqRBdPVixljocIfjIqs0bJlX/nMCWzRUEK1FSiqrDft8EMYpVDhtj0zCzOn5+WErL87qzZB+LSdPXj0CHtnQcHBtAR7tC/c7pWcz+btiC2FsP6+roOiHA4hIAgMCPWyAOFCrcz09OqWPjiQcmNxQz6sj17RXAgZGVONZOpckiOzXrilRok7e4SJ52VB6sc/hupoGTnkClEHSgqE1DvjDpSvBdSF3YatV5KcXAwsqc7it27d2mwkz+XHh9scDLY8NoJbVBIjxg3AwYHFPk5YueFQh6nT53E6dOnxWDjkGsmS5ijpt7bjTfeiP6BAYu1xgOhpaqJVQ6DDmcr2DPipuHPX1heRns4rB1KIsTZC9NYXo2p38OeFr+vv7cX62uryGeSypoZPClpQ3EeDslS183b7tP0uDIrKzsmy8XWIuP7YkBiEOH7YHbMNUGvmwsXZkSz3bJlC8KRsPpTLNd5/44fP46vfvWrgmkzGXrWmN1r2xaQRk0ohwejWFOichopEgUYfTFdW0ntpvGfE/2ESAPs9SWQXo8j7POKyi0qr4u6Zi3j+WNlifxZ7MdxZbCKZxDhrA7/zoqXMufU/aIjq6mIKhp0JSOSQ7z5LNWe6TtDBIBGfAYWGxsbxk3X34CQ148nHnsMV155Of73B/8XJrZPSRKo2qhZdPw25Eo1nDo/hzPTi6g52uELET52I99qQ473krR/MtCKWbTKeXhaNXiaVbTROoPeNNkMaPDe3RFBJBgQFNnd1Y3e/l6EOmh41i42Gu8Z9ysrHPZyRK93cf6JRAlDeOAzE3ph6WlxPVWqZa1HKlTzZ3BfrKzGsLi8ikQqJwmlzTt2Y9vuy5DMFXDo5WOYX16RFht7UDyIQ2SakgXZqCBI+IzGhPWygqbX2abKrZDLCaLdPDWloVSK1+bz6+r5fec738W//uuDOH9+TevEmNyZ9UICEu00bJkziZxSP4zPj0O0waD2qfTdKPtS1sSLBsmJBoQ7ugxMWK0i3D8g0g1VU2psDzSqADUaJWZJiR16FZFdS5M3jzVwfJEosEEYsIgl1EHL5ajT1xKjkQKvTN7tAXge6nv27MFv/+7vYHxyk4gZJC49/8IP8bUHvwdneBCbtl+Gic0TCHeaPcZeWK1c0jM/QZjs2DHEzp7R2u3o7xUjNtwR1v2cu3AeAT/RDBIH4koeeA1G9aWFRrWOq67ZhwP7bxMDeXJyE6695nrNMhLGI7uXiWIo3I5iOYdqrYjDhw/h0As/wnf//SGcPzODarmJn3rdm/DFLzwAx799+zOtD33wIzh/blGH6eTEZrzrXe/GtdfsMxfOBh0VXdvY+CW7i9PWzGoZ2T3wBlzSJ1JJLH9zM1zHW1xnA7Od8igF5PM549nhcgq/5+f54Ht7+nWoz83NiQ3DhcBAYJrqVWOe5vdvCAnai4if50Q99dhIVqBbJbHmoHodPAgNhskLKhdLyvQlRMn5AHp42x4nVNMNBgT3sWqw+ep84FxgDFbceCxRzUBpSJ/nBqM3BCmVDDi8Xnt2hoc8f59NI7TViUlgIANEU+7d3SIvsBpgv4g/nwGNL0JhvFds4vJ30m2UG2N5aQlHjx5Vc48HJu8V5YP4c/fu3auAw7kJZeNWpk82CYMZr4kLiPeNP5fXSntq0tO9gYB+x2osjjPnL2hiXppJtEzwtqNUyGlzuSTn0pRMj8/jVvJAmI7Zrf1ebf6/TbFk1szrM8OIBjvm+pB2ExW58yZg8roJ6fB+2/eLw8Sf+tSncOzYMSQSOYyNDQg6YHKxsrKibFb4ut8wcfgiGULukRZeTbkU/k5eHzfHtdeRYblZEMPxIy9jZXZGLDzCvGx286eQVs8Gvaijlk0Bf54o0VzZVg9FCuMMaDxoWBEQGuL3tCiQW0BXuAMZ2Wk70dsbVS8uFl9HR6Qdb3/7L+L++96Gz/zjF/HE959Ad1cQv/W+X8Pr770NLhcPnBoCoQCyBQpaAqvJPBZjWRRqTniD3ag2nFjJlbDMgT3K+hdzaKuX4W1WFGw8JAfwMKxwQLeBgMeDSJDCtobuzL3T29eLSHdYTXMGagZ+jhKohxgMq9Jhr4a9Rv7hviS1mEGHz5J9jWA4KGiOWQCby9xrYs9lc9IbY2VWrrcwvnk7tuzehXimgBcOH5FBIIV8Y8mEdBS7w0FVMm31krS4+jpDml+rFgqScCIMztm1/sFBIQPRKJM/ollFZDMpvPLKCTz55A/w9FPP4vjxU+o1d3dFpJogKFPBhxJSnMEyqhGExwx70qtqhNWN39Mu2IhMrHy5pP4o1bBZzfZPTOCKa65DR7THsPJmLmDp7EkOn5nn7/MJ5uX8DQ9wkUSsGsf69dZo50VaNCWhqCfHvcR9SqSG18j9w0DOdbtly2a8853vELzP/iL3CM+ItXQZk3tvwti2PQh1hVGiIoPPzDElVpexOD2Nk4cPIxOLoZxJy/COcZWBut1vYHzK9vA8pEo/z2ie+WxL2mLNXq8LW7duE2N0ZXkNfX0DuOeee9HXOyBSTyDoQzDEJNKhfmoo5BeJg6MF//ipz+GFg0cF+99z5xvwhc8/AMdXv/r3rT/5k/djbjarM4r+Nww4B/bfYsbYmC2R8SLdMcqVkDfB4buQmfPo79QFmoaVkT9gUCHKwCDEQMUIzkOC8BQXIwMOs142yvlAuch5A9mQs+cA+P9iWYlOaQY7uWDkw+CmAnSXgtCZsxckM84ARoiAGbStDsyPPHxslobdTLPhEV4f3Tj5sJkWkR7Ln3+pujAXpCqEMsUMOxUAeNDoIOd0NJud1BKybJYZiPh++H6ZqYvpxUXt8SjYMJPnz9DwVL2mphxhP7uKIdbMPzyo+fXaJtxZzaaug4cwD0sGDG4c9mS44bdu3aqDlAt1A39Sgm+azPxe3mP+3v7+fn0PD+NXT5+Sj0k40qkZKTZ055eWUJCcDeV/UjJ4oqBoG/1TtCndypT5u/xSpzZsNG5izUKFQhuBzcb6zWzVRS0y3mcTGMxhwIDEf+e94s/hNXMWiTI33GS8l5dddpmCJYMuZfLZjE4ks5JS4n22n50YOg0Os7pU2ZCizt4Me3H3vfU+7Nt3lYLYv//bt5GOxcS25IFAjyTeAz5fNeg52GmtC0FKbg4kOjagEjZX6w3ajZtgx6SVvSweHDSmoE+S2GNlGogZ6I4K7O9459txyy03YWF+EZ/4+09j+sIFhIJevPPtP4v/8XP3I9rNw74ghiSr5VK1hUrLjUS2gkS2Bm+gE7WmC2dWYji5nkIsb2zVg2561LfBWSsBpQJc9YpmpCI+HyLUJKSMvKdda2twcBjRnm5093WhWCbt2VQEvHauLaoKLC0ua48SPmJyQ61C4v/UKeR74drnMOjAQL/swont56ksomSCeoRF6fZR82tgdBKbd2zHaiKHgy+9rEra7fMhVyrIxoMzNV4nXcizaG9roScSkD9UNpU0w6seDwYHhjC5aQrR3j5dK/svydQq/BwUJfW/UMTpU2fx3e8+hEceeRTz86tGR+4SEiPFW/VeLRCVZCAmgPy6+dlZOeyyqmDSQFSA1OlirQqPL4ixzZsxPrUZnT29slhZj6/iwsnjyCTjKMvxmPpiTFypdm+sx2XKZr0uSuZsfEr9QyaeZkiWsjJVK2EmHT0veJ37gSxW0t5pEcG9ct111+Hm2+9FsuqFv6sPdUcDuWIebSRWtAHnzpzCK4cO4cLRY/SZtoZJOYBrlDk08MmSj3p+ciblcLGBpymGyiqHw/iU/uJA9KZN7OdMa1zi/vvfhgP7b8Wu3bsUIOGg708NuTz7zSHBxewb/d3ffgJf+5dvo1is467bX4fPffaLcHzjG5+UAdvszJogNZaq73//B3DPXXehWMgKDzUBxykjqIZU6+mvbgKOo510DmLWJkAo6NAx0rLU5YbjIcJSjVl2uVJSBm40yyix367DypY8Z2Dh55lBMaviR1Y6dqOU2RkPHR62hCZOnzmHUIj+78SkjUw3g58dXOxKxZ5dURZsYTMMOFwcguEU0MzwFF8244PldjqZ1PVxUbDZxmti5sEDO0G5Hfqq6Hqdeo+s1piFyNCNA5her6oXMj1oZcDfpWqIFOt0FgP9/QqUDAqE6vj+2Nxj30tQkK2e22hswE0MYPw5bGTyxcOfB6wtQknarRlONLuN18KAIxIHZy04ZxHwY2F5AVTHZnbPzceZA8JUtKxmFTF9/jw8YjxBg7fMlLsjEXmpc66m2eZUZUQpeoqlqhkZ8Ot38P+F+1Ml2OnS15uBWIc2FkVVbbjGFg20v55/twfWuMn4XHjN58+fl7gnMygGHA9dTOtm7XEDMVgw4WEPifdRsJCm8snAnMSb3/wmbNu2VZpt337w21heXjGb0VqvhNTUfrEiCH+eWRMkDhjnSknaS6bFQHaRoFtK5Ux4uBZfPfGaCDNcQ1wXzByZzA0ODeANP/UG/NIvvQO1ehVf+fJX8OC3viNiyMTYIH76/jfhdXcfwNBAFF6PgaBJEiiUaCXtQzJbxcp6Dr5QFC2HF0cvzOLI8hrWC6w+G8a8z+NEg4y0fFbmZhFfO7ojYYT8ARlm+dr9GlegGgirE6cbSKaTVgXYYYl0FgRnHn/lhPYgAw73JJOaPXvYv41KioaWxInUuvqfpNASauT6k/mbbOLrUoynp1RX7wDGpiaxHM/iR4ePiFjAvqJsy8hgJNzubjN2F/WyeoSUsUoR9gwF5aO0ZctWUau5okXeyWcRCnmVGLM6U1LgdOPkyVP4+te/IbHhdQrtVmoKOlwXEtekQSJFTYW2BJTIEKo7c+oUFubntB5oX0CoWPB4q4UAKd7+AFpuN8Y3TWHrjp0aOI8tzWLm3BmcP3cOVc34Sc9Isja2KeTF8GKyEnsomJ9n1Z1KU8y2JaktrmMmKKa/aNaejeoEgz4lrFdccQWuv/567N13PZbTVSzFU4inOUhfVg87X8hheWFeFc6po8dQTKQoTqfrYUDhfSC7l2MZDNTmzGTCxmBEPTgLoZL3EPeYG4ODQ6BsFivLd7zjnbjrrruVfLT7KC/EPdZCLE50ooIQ1U/qdXz5gX/Bx//us8hlK7j91rvxmX/8PBzf+tanWx/60J9ibnYJaLnQ3z+EX33Pr+F1996LcIiTp3xIOoINflvgQdEQU4jNsoaDvjE25mhsaxl0ZDdiTeuyvDQDSXnNmLC3YUQsPRjoH7rY+3FdhFyIyxt4JqgpdS4cHlysDljZ8DDKZHISSCTebHvQ29WMnVHzepgdSzON4noWrMOfpSytXNJBeWmwMvipeU+kc7P/YldKdjASVZZssFpZAcfO5Bk0zp49i5mZGYNrF4uqVKROHI0qMPC9M+DksjmZkVE2hNdnT+NTZoTDkQw2hGsI4diaVKY3ZGTz2asiOUGWrxYcyI8MRDzwNwYdLV0wI8yYURbL72fPhIOzZPfRQ4cK3pSU6YpGNZj76quv4vgrx8S2YQ5EDatoRwf6urulZcWMjcO7pIszkDBIsgq0g70ti85nIRomqdjWXACvRRCrk0HIqFLzHtvyGnalw+cqiR+LIUY48cEHH8Tjjz+OWDyjoElYkdUG7ynXHYcjOQRL8zpqA0pdotUUO25iYhyFfF7f/+yzzyGdMd4upLzyNTTQg7GJMT2702fOCPcnvGAoyQxHpJySMtyGVq2EgKuJe+/cj7vuvkfqGtSo+8IXvihCRCpjLA34mpqawM/9/M8JGokODWB9hX3FWfzFn/8Fnn7qBxgfGcCvvPMXsGfnFDrC7Rjsj2riXvAy95s3gEy+hrVEAf5QFJW6Az967QxOJTNIlsoywKMvD3XtaoUcnI0qAm6XoKqOYAhBn192HexXslKgFhh1y7L5lAg6DKIM6ITaGDDYJ6QVAfc8kzt+H5OlgYEBzegokatVsbi8oP1MEci+nl5l57KfoL28LLQ9WEuk5JLbMzCExbU4jp54VT1DJlTlcgEUQfV5XeiOhBRoSHtmz4YaXVRQp73Fjh07RXrh8DiHllnN8HAcGIgqMWafjzpvXEv0U3rmmWdx9Ogx/OiFF/UeCNvyXtqVHF1HeX5xKJrvm9BWJpUSO9FYDSjFEIGpokVAXxjAFQxi33XX49obbkQoFEA+E8fxY0dw+NBLSK+uKZoQkeBwt3T4qsay/NKXHXA4xsH9wCScTEDum4oVGEh8YuXIqoZnFueUeMDfc8/dCjY8R1K5EnyRPpybW8Ti6hLWEutYXV8T4Yjzc+lYHOdfO4n40jLKOTJLjSq9qhua3lloglFA5/qmtYWlTWhddDTaJViSiSE1KW+88Wb8xm/8Jq699jqTpHSENXvDmbJcMYlMhuQztlDy+Nq/fBNf+sLXkEmXcOCWO0zA+drXPt56//s/iNmZJEg64r7btXOXILX9t9yEnmgnuzFygJQjZqkuPTW60fHAhYtOnMY7hS978Mju5dgsIDOYVhIuqTkCcsWdbkxMTCrw2M1kfp4HgBETNKKP7NHw0LE/L9jImkkgnidjMEvyfCMdsHoYzHp53bw5tmQHKwF+XhCMrsOYLP2/XoTc+B74fbp+j0tMO1vOn9/PKoKqBjbsxUOfUBcViiXtYsndGxmKKrZMbcXy4rKCDQ9bBlRm5lwEhHP4fnj9UiYoUXrHyNbwvRgVh5Y+xwOZ329XYQwchm3l2NAEs6FAVi78Wawy+/qjuv5kOo3l1VUNhXJjE6rj4f7CDw+KtMGAQynzwd5eDbmRvcYKL53Pi9bNnhShOl6DXZ1oA1nXyufLP7xOVYeWjTErXB4SZlK+aiog62v40ag1E5qlGZWRiSGcRhuD5w/+EHFqrFUpRdRp7hN7TS4nRoeH8JY3vQlvftMbBRVw4/JQIcOPKgIMOGfPzUholQrc8fiaKubX3XM77r//PiwszuHLX/4ypqeXN7JSMwdOPyPeDSecrRquu2wzfvd9v4433HefFIUfefDb+OCHPoLpmTkUyzQdBg7cciPuf+v9uOd192JgbBSJlWUsryzpOX/+85/HJz/+cQz2deIDf/z72LV9EtVSBp1hypYQAaAKczu8vgjKddpSsFfQgbV4GgdfeQ2zpQpSzMKLBSkH8LB2turoCPgQDYc1aMxgQ0vscCgicgCzVKpQMGDE4ivo6Axv7DceLGSXspJk0JWpW509nnZluUyGKB9lEq8m4okYEsm4WFr0O+qM8DmYHicHJqmsvJ7KiIlGjUF6S7FPWKhUjFFYtYxiPiOTvp6uiBQEOKcmWZt8HoP9/fqd9Jzi8CsVJljVk+DBZnejXkYmndQ5YaBqlyDY5557XkxM0q+JkHB/UQw2mTSKySaFdhh/KvbuLPuQALUW5fpLsVqKe5JG5pKsFYNym8+HLTt2Ys/lV6CnpxvhoBdHj7yEw5zdWosJipPKHS1Q6paA538bcDhMapyAudZZ9Q70D+Cee+/BgQP7VTmas8AlxIQvJlBEofh+z16YQbFCa+4GSvUq5leWcG76gnrK62trOHH0GBIra0jF4mhRdJVCsC2K+bSYRZnzwarCVfWoymELglCyQYJ4znDPUYWb0PSBA7fh3e9+D2688SYFKfYZ6VPm9xOWrkpYNpGKy6jv0//wWTzx/eclm7b/5ttNwPnmN/9BBmznzy2oKZfPmz7Mzu1b8bb778PUJlIPOfBkGGhmTJYXx7KnJU9xCv/Yg0YGm6egojHt4gHEN2AydJPV2rAVvyZIoUtLOM5Q+pyqWMbHxjE8Oiq2jxhIcFieD8a/m1/LMp+bnzgrX3bT3w5+/Do2BDeC0CVBxe7XGA94c332gB+DBL/X6A0ZSqzdI5D51sbXQgGHOlD217LvwGDDSoLfx4yfhzH/8Jp5gBryBKfBKUHix3o8qc+xAmK2Zcux8PBnxmUHcd4H23PeeJVz+K4hyMYONLYastt+35LUNzAhMy/+v2YSKP1DFmCgXUQL5u6ra2tarB1dxk+HBzsDjvpc3naZwg309srGu6LkoQaXrx1ha1Kd12CIAPmNQGH3Znif+ceuOA3LySWYih9tUUE7GeH1KtmQu6RK7I0gywDLPs6hlw7j9LkL6oUQxlNg4dxMC+iJduDnfuZncPtttwpFJ8TGod611RXBcYdfOqz+QrFGPTWP+oyhgAfv/pV34t3v+mUsL83jC1/4PJ5++hkk0wXBbLTtrjedSGZYLTvQEfLh9379HfjVX347OsfGkF+L42N/93F86tOfQSZfhYsQUbOFd737Pfild75TUMqjjz6Cwy8f1vvhgRKLreL7jz6GoYEO/MFv/yZuu/laOJoV1CtkSjXBA5CCuE4PhXCdcPvCaPMEcWF6HgePncB8sYRMpYpCNotKIS91i46gH/3RbkFpHicn9w3pJtrdI9kX3m8mFMTf6fA6ONSvdcrnUyqWBEmdOnVaz9J2AWUg4kHHCXQmFnx+zKTdXrI2U9IuI2RDFikTQL5vwlxkb1IZnnYa1QYHs5cwRyIOe2tOo/HGYdWQ34dwKCDbaQrFBslo9HjESBN60e7T7Av/UPSUf2fvrVjIoCA/LoeqL66VV155RZAgAx+DJaub2Zk5vPzyEZw7d15jBKLUN42CCFl7ZljXqIPz0DXUdb9kuNS7I+OMnkNkKno82LR1G6646nKMjQ3i6NHDOPbyESTi64LSOD4kiwKeU6IO/Phro8Kh1h5Zu/QP0kHfxL59+/Ce97xblQz3Dvve/MiWBM8T7h+eIYLT8wWkUlnNpLkDfmQ4GjIzLWmv6fMX8PwzzyGfTGN9hXNllKhyWQGHAuVMaBkYiUYZUhiLA4P8EN1hf8fsQVq98D6yALjtttvwtrf9NK6++hpdF4fsGRvKZY66FLFlyyYZ/vH+//3HPolHH34aqWThYsD58pf/pvXJT34ap05SMUD+TmqMDvT34d577sKB/TeqMVojdKQZA84vsEKw5Er8lBk3WDUPO/tQ5NfapkA67CyV3J+EhnjTzIHCTJylrFk4V155JXbt2m0wTTUtmcEbuQ0OHfFFWiwJAwzH9oPgz7d1hRSZrezYZqXZ0JMd9HhI2lWHDcPx32zIx8ZRbeaU+ilWU5vf5wuQXUIX0voGVMYDnb+XMB2hNP48aRdZznumuvDJr4eHZcAf0tfaVZ5YT1YAZdBhwOTitd+jHbAYcDxelxajKNYWW8hunhvYz2QytpGYLejHDJSLWa6hXZ1mAdNbpcTs0SVbBFY4hNT4vR3hCCbHxmU3wCDIA4Ysl77hIUS6DJOQgYC0Wr5/u+fGz186iMZDzEBfhsKsIXxrxoPvz67W7LXEAG4TKmzavWAI6sWlM3j+hR/hmWeeEaOKlGNS3nl93OSvv/de/Mzb7ld/kYcSCRCry8s4/sorem/r6TLa2tsFyfFC9uzcgl9/zy/jbfe9CflsSsrVX/rSl+R/RJvfnoERlGsOnJ9eQKUBjA724R/+5iO45+7bkU6kcPrseXzik5/C9x5+BGXOl5AkwQojFJYTKytKZsKrq3QzbdfUts/HpKKO4YFOvPkNd+Ntb349No0Nok51gEpJQpD0Xqk320AXiXBXH9o8AZw6fR6HXj2J84kESs2mqgHSu+kaO9ATRX9vFEGScqhoELRYab19IulwjoeVeDaXxe7dOzQSYPf6+PHChQs6mMXqdFOJgRpnATEJBfdaFU6dVYGjqcw8HotL9oQqBXQH5bMlaYCWA1kyEWsNyUKR3bUSW5PeGp9LG/2iaATW2aE+SpEVs7MNYyMjZgyio0MICJMbQml0E/YHQ+rVEQ5fmJ/B8NCA6O4kHJFIcO7cOZFrhMhUTJJLt+Knn3oGJ068ps8xuSYpRIks/amaDbFq2fTXfqHtPKExqlnUCDU14Wr3oY0U/FIZI1NTuPOuO9DZFcLRYy/jZUJqMY5dOBS0WlQY/y8CzqX9m4sU6Yu9Vjot33vvPbjzzjsFqXGv8Cxlhc5+z3piXWQa9nEmxycU2C5Mz6CiZosLCysrWE8mEFuN4czJ01hbXMH02fOm+mLwI73dhtSqhplnyAKcYTYSWfbvE6mANjzBoCBMJhy/+Iu/iDe+8Y0ikHCfpzI0tWtiaWkG64kVXH/9NdiyeUr93y9+/p/wqU9+EblcBTddfwCf/cwX4PjSl/5KFc7yUlJzNuzNFEtlDPb14447bsWdd+yHy012mFFzZdSv15ooFsqKgIGQV4eeXSkwcxZLx4JApDyqRq7BKC89NKUdlmA5TJXYgMp+fi2zrbGxcWVlXBRGPNGMyDDSCrJhQ0tnFVV3TcPeJgiY6V5TEtqbxa4uLvWFsHs1dnVmVzH2NfPmE8ozU+LmZWtm2RUQ6YXEV/l5beJsVtUGNzk3qHolIjmY6obXyWY6P1IEkLOhoWBEn1NwsV9WhfWTn1PktuHCOmVoLHqUdY2X9m3sKsG+DzywbUKFmET0tamT1ED/eM4lGJdGSpjYEv3E8mmQRqiAs1ADfQMSQ02nUlJ4YOe8d6BfpAgGMW50bghudt4Lm+ptB0EbFuPfeShVynU1sXm48Xfy87Zirf08bJiN1877aN9LSiX9+3e/K+O22NoaMumsDNvavcB1V1+DO26/DVdcvheutjbMTF/A7Mw08tksTp08iWPHXtHQXEUEAU5/tXDPHTfjw+//Q/RFw1JXoDrFQw8/jMd/8DRu3H873vK2n8d3HnoCr7scZAAAIABJREFUf/PxT8mttiMSxmB3EL/1G7+Ofddcgy988QF86YEvy6iPA7ZS+KYeF5UkSB2XT4l1oPHZWc96uL8Db/6pe/Gzb7sPe3dugdPZQquYN7Lv6bSkiELhTnRGB+D0BuFwtSOWSOPoqTNI1KooUFSRhnitFro6I+iLRjUTQpl5BnyuY0JpnAhnsFleXpVFBxW7Bwd57ykAaRSiuQ7Y+LfXCg88rl/DODVWGQyUXMuRzoiZMWrWZd29skxoOIVod68gTlYhxj03r4qZdHv6DxHUyXGNrSwjGVtDf09UfRNqGPJ3beGczdiYzgFWY1zacuAtlaWzSCVqJhsL8/MYGujH+NiIWFaEhlm1/+AHT+Lhhx9Sdcw/TFAZQJeX1iStw/EOvj9KwnCtm5TH6EBoNVxSkhj3Up4nbXC4PVLs5jTpwNAwxifHMTjch8XFeZx89VXk4usamGZVSUkkHtiRQAhhq59KkkW5WtZsE9dyrVFVkGQfhGuf75NCxHzflKi6+uqrpZ3I58dAv2Pndj0jmmNyv0xNbsLmsXFBbmdmKPaahj8SxrHjJ/Dv3/kO5mbmUUjnUC2UUS4YwV+OIjMJNWI+RKxsWZ+LeoPmjDM3wYbIpc4C4OZbbsFv/MZviKrNe8hnwQpnfX0ZM7Nn0dbWwt133amv/eif/iW+8Ll/QT5fxW377zIB54EH/rr1p3/651haTKrC4c1gNjE2PIIbrr8Wt91+M1wuSjSwb9AmyiBZHpUKM3onCqWMpdhs8Hm716AGm2AfilC2K+CUKTwnKMfMjrBct+cuyPCxD2b+v0zcqNGUp1aWTe0wjX67oU/laTb1uCjsqoMHHW8s/273OWwzMVtJ1Rav4+dZ9ts0aC2CSyC/i2w2I/how2u8meZgp8S6ec98kQrNQ9eGj4gpEybjHwYguwri//NnMWtwO70bLqU2kcEmPmiIzqqc7PdnV2aC2WgbTGkTS3LWDjaXfuS1qR9k9UXse6MmPEvnhrHAZQCX66kyPWPGRFiQi0rS5GUO3/oxPDSipjIDTrgjgvagD8Ojw8pEV1dXNVDK+8oX6eF8Lzz0+NH+3fzIa2TFSnmioaERfT033aV9HAO7GcKB/f75TGyWICfAF5cXtYZefPFFnDh+XPMa3Ih33nEHbjtwQNdOqIQMJDKJeFhSN+rVEyeQyhTlxUT662C0A7/5q7+Md739/5N0T6NCKfsqDh16CV/5+jdx7U234r1/+AEcfuk4/ucfvB8HXzqiQ5ZDijSa6+0fxPTsLBaXVjQIyp+pRMXyg790gp3ySqzEaEvR19OJcjGHTWPDuOu2/bjpun2YHB2Eg72MopmfEj013AVfpFu6fa02DxLpHE7PzMHT1QG2pQlPsXFPir0NmzID5b23gw2rQFLYeQAzIBg5FMLjhtXJP1z/XDMMQpcmYlwb3O/UKDQzObRp56walSnMxAlZl+yTNBstPVNKwPDnEaZl4kbRW1KpmUln8zkszM4ivrKkdZhNp3UdzKI5xMx+ENUPeM20MyFbj3YHHPZmpZPJ5czk/MiwkU9SZ6IhexEOHp44cVzXxfWzvLSCp556GocOvWzPaOpwJ5xr3FiNfoI5Yo16gvY42wJe9rpqMtQjlEf2IdkyvnAE3T1d6OnrRqNZk2pBbHUNDVmVt2nmqS/ag9HhEfVwua5ffOmQemOUxOEe4bVR0olkACZ2hw69iHyePUgHLr/8cn0fadGcv9mxYwcuv+JyQV+EDNfWVtHb3Y2rL9urOcL1bAZLsRjmV5fx5FNP4fHvP4lEbB3B9gDqFOZlFS8tJzLU2lATasJAastCMeDYKZA9t2RUzylgyufNZ33//ffjwx/+kIZHKX/GZ0Jos1TOYHV1QZJkI8NDSjo/95kvblQ4tx+429Civ/KVjyngLC7EOCMGr8cPZ5sbI8PD2LljK7Ztm0SxmEW5UkBnZwRjo6OajSmXSWml2q7pP/FwuCiNbVuUcuCtbyNISCHATYUA/8YgIOchuCh5CDOy80FoPodwi+Awozxgv2w5b/VZtFYuZvx249nusdiHk71xbMjGDngMbJq1oIyJtcpsOrR96GsJqsK6GHAupVXzYXPolF/Dg48sNfvAZ9VCaJCBx4acuPDsA5mGdT6q6daMSoN9ENu9JDUSrYxfOK/VbOfnDDRI0oOl72UFQTsY2h/tiss+TPgzNu6L2FtmyJCfp+MpAyiv336WRhWA2HVDFuLjo+OCOCltEQoH4A/7pDPFA4VQBgM+CRK8H2S5MXDZc0esfO3q02TUAdRrLUxO0lnSrQBl5osMtd1+FnbCwO9Vlm0FNB12rjYpZ798+LCgtYX5BVl/E2u+7dZbsWliQt4dp0+dwvzcvIIPM3H2cBYWluHyBCS/vnvbJrz/D34LN+7bjXoxjWYlL4WIhx9+BF/+6tcxsXU33vXe38HsSgof+4fP40dHXv3/aXsPILuv68zze6/75c4ZQDdyzkQgkZnAnJOoLA8lW+P1rrd2LCuNvbLl8to1GkvWetaSLNGSLFEUJWZSBAOYQIAECQJEzhnonOPL/bZ+577baHns8exW+VV1dXrhH+494Tvf+U5ROThrM36Mpo/YKVR+allI+8ScpDsQEb0kGCPWL6Kd69au1c1br1d9daVOHTui0eEBzWqZqqUL5mjOjBZVJGIW9fP6JMFdOG7TMRWKKZKgWbNUPcMj6gM2KhowxlvQtMg9IPvzlHyK/aw/xsCTGQCPgR4Q0PkggOvKvuH6k7E7GJRCuZud4u4FLQ8yI8j+9DprOB7uLc2iGDWcDnUc4PL6hoYJFZKxJPL1AcXL4qaKjmrGudOnzdmwTsiGV6xYaWw4glTIJAx8I7vh8+obmgzhoNbI9QZ6J8u02guZI3zZfFo9PV1GTrL+OkmHDx/RLx//lQ3zo17KtF1DSjJQjie3ZrLHXZYDGcftfW+ng4rGaZ2g2TqjcWo5QIGNtYqXxZRNZ9XX26sscH9B5jCBvCjyL1u23NCPZ559VkePH7P3xYjTjoFG2ac++Ulb89u2bdO71EwzGS1YMN8cEXAy0BrOBkka7g8ZHHuLCbDL58836LF2SqN6h4f06ptv6Iknn9RH+w6KYbisvQBZmY26pt5dausW5h17n5YWM6FkcGZnXZ8Se97XvqmDexbbHXfcpq985ctauGiBBcxIlJGVZRDRDbAPnPOGOPX0k8/ppz9+YiLDmXA4DlLr1tjouDmceKzcYJSG+hpjH3R2tmpouM/m02/auNEuBBMX0VsLR4mQ6CweMtwOz8aBs+AwDLBLXK+Fm3TpNJuqizLnsn4INobbBDXmePgiiiISY6FNkAC4cOZjirNHWA3WVX+lruJrLd5BOMqfi4p9XcALELLhYOuY8yoSBCYTB1wU7hyfx7h9JOgdIJsQQ41kOXASDU84BB6cz4aNG6zoZhF8d5ddJ4MYGRdtsBK1j7EJ6M7Bj04lgS9PgeZnX//wjsnYJFwPD/kVBSYnOyz/PpOL8vxM1oDeEjRIIkwwM1QY7HMyqSIU4RpX2ZRElrNnzVHztOl2vFAl6Wie0lxvvH96j/jCyVJYxoBwb9loGAauP+fO+/Gzo6dHVJao0sKFi+3+43B4HQ9f63PXiAzZqRN4qJbfufaU8EpDJVZDgJ30+vbXjZK++qpVevCBB7R69RodP3pM7777rj2HrmpqDceOHTPtvnIMZyqp1csW6A++8BlNq02oOl6iQI6ifV6XW9v06htvq28kq4r6Fh091649B09qOF1QaTSukZSjVQMJD6DQQFQMm46mS/qBUmnr16FVDcB0al2Zli9epNtu3qpbbrheueSoCR0ODfTZ0DGmWyaiIVWUxS1roYeEqbmFkohKY2UKxcsdgaAQ0GAqo1wkptEsDXplZqhBCcj8GANChO+UOlyPGX/nujMuhAdSJZY9Gi7rYnocnHNCjg6OYgdZI9898ce9nyOZOCh93JzMzBkwMSPmaMD4cfRu7zo0gAABx0Djd1vbZX20b59F6/TvsM9oMFy0eInZCE+uQUKF42X9YQ9wQKxf1hR1G5YuNFzqyIUCPSzcD9cbiLAoa+HgwUN69ZXtpgU5NEjNmB4+nJMzws7lkI1iX4q6ekWHAxmFz+W5zvjAHC2mQAQ/cTdyw2BIMFpTpCgRkjUQhdgPCxctsnaQAwcPqru3x0hG1i8XDOrG667TN//8zyyjgQize/dus6FQ+IG66XeCpIEc1sKFC63u+uqrr2r//o+MKVqXKLOscOXVa5QNFPT4k7/Wzx9/XBfOX4JHqexY1tYed8GaUCk9UC+nBxE1BByEtbBwHXA2LrshS8X+sV4MDi+lHJLV/PlzdcutN2vp0iXmB6jT4aT7+jpUXVOmefNmW6CEWveTv3pGB/efVCo1rus2b3WQ2mOP/W3hm9/8S3W092p0hEMptamK5TRRlgCxFdQ/gKR9TrNm1eu6a7dYyovRZwHl8kSkQTMmGFswXJyEKYiWlRl3m8XHInIEAKd9xf+5GQcPHrDFBZYJLAPM5guFLgOIFaVyXMMdi81DRNbhT+bBuNoiA80zzlzDlCMu8LACbrEYP7nGg8Pxxm2yU/EZj4vwf9vhGBxVjMAxzt6pweqiB4cbRETJDWET4Xh4DQYViMSMfXFkqzFhkC8pziHn87xT85REf76uCOpkWybIC0Xj4OE+/u4dliNaMGbAsfD8Y+K5RZjNYfjQjh1bh2NkYfNZLERqZFBpZ86crZrqOiWTHAfnGFE0QbMrQqdOjQGYBsMHDXXv3r0GM5Lh8JnAoz5DccfACIewli1zCgJcH9aRd44+G/NrwGeunowCmygWJ7NwTaJMnH322ef04ovb1Ty1Tp/8xCd122236dlnntMzzzxnYqAmpZ5zETlbLBwgc0zrmiVz9LmH71VlZFxNlVGVjKfM4XBcR0+d1fGzbTp6tl37jl/Qpd6UslR9SsJK0rkdIPqN25BCriOR6/DwoH0OG722ImxTNWdOa9L61au0culiTW2oV2U8qjTCl6MjVjjH4SRHBo2plYhFDJtnQ9uAiNKwSqNlUiiq3qFRXWjrVAf4fLTMJswiP7Jm7VoTZcSgwULjWjNaY6LnqbRkgpxChO/IK4kJdqZ3Og7KhU2aM/bfwACClwRfZB3MV8kbC2n79u06dfqMBU3IU9H0Cmlg5sxZ+vjDn1BjQ4O75yaNhRHDkQHfyeoQrI+Tp09rzpy5ap7WbFkXPWA4cOatAHfzefQAsVZwNtxnT8FHfcAcDnOATJpl0KSEcDznL5zR22+/pR07dlhfTmcngrKuMsE9gmxEzZog30g5RYdjdQ2f5chlc9SdqFsDBUJTpx7nBE0LKkGOB7VsICuCDcRpjQE37liZ+byxQK2WNUoW4HxbMBq2vqVPPfywPvfpT9ueAY6GUGI6jbmchkdobh0x5wO8NmfObPt9x463jXYMBXk8mTSdwoXLlyofDOrJ55/Tiy+9pP6+Ifu/suPmcOwLZ4LtgmSFAgMlAUaLFoN4HI7PcNyEDRdws07M4bAuy+KW3Uyf3mL9hdQX6RcbGxvQrNnNuu66zaY08MYbb1gfzqEDp8zhXLvpRgep0fj5J3/yDXV3DSg5lqch1ZwOwnPpzJgiIafADv22piZhA77oOIa6jKMJBPP2gRgbFh3q0DgPMhwWCZFrVSUZDQflsFwcDpEX/wP3Z8OTIhM58TereSScZhnPdQbXEQ68wXLGOOfofZOk4z0M4+s8GBavAuCxal+zoahLHYFF4eE4z2zzxtnDO97IT2RbRSfEWGQ2In9nAxGxeTopzsbL4bD4MMIsGO8QXGZH5Oame/oZ4h7C8Aw5ns/DYK8iC88o5Cb14yQ0fM3KHGtpyCJSjsmguHRxfjk4PfCONcDhqB0c6ZwY5I6gbV5mxLvueJx72Iq/aChNndqieKJcJUH3N6YztradMRyY8/PXlZ+J0oguub8EERy366VywYFzHkGb0rh06XJ7Dhky14fXc3yegu512CYHBFyLsbFhVVYlNDQ8YBEZ641mv+eefc4gP7riN27cZIMD33zjbaXSOaNsemfHDJMSK+YndceWtfrEvbeqMpxXVCmV5JKqqog7NtxwUl2DaXUNZ3W6fVD7jp3T0TOX1Q9dPFGugdFhW78YKt8CwP2qKg/puk3rtWLxAs2f2azG6kpNq6+x7v80+nRQvnNZpYeHLQsKlwSNmVYgAKAdhWtUGlJ2PKihVEYIC+VLw2rv6dfZi63qGcuoIzmueE2Dli1bpnXrN2jGrJlWk6DuQKAAtOfrfL7Bz7PPbO3jFOkr8iOzLXh3rCigNdY2Dt0Z6aAFI8ePH9Mrr7ys7dtf16VLwFtBZbIQf+LWVHrN1evM4VDoJksja8AQY93JqJl9c7n1oo4eO2bjC5YuW25Oyta57XNHZSbSBmbD+bDOCYINBYk7J+lKZA4Cop0GYlMyhbrHmD7c+76effYZ/eIXv0TZBSaz9f0lx3AMBFdx0W6fprEJ9Agnw/0zmKkIqxVHQMfiEa1YvkKbN20xp3jsyDHt2vWuzp07a9NCPRGE+g5kDQvwyOSBr6w+mje5GNheY9RJC+OaM2+uli9Zous2bNItW7daYIN9oE+ML1vfSSZtOgISisxcT/Ylqs5k6OSlXZcu2z0JYYPH89qzf7+OHzvtSjM0QYdKTK2ZLlwIDxO62DaBGfkmR7Aqpm+OHFHM4nypgQwItYGx0RGVV5RpwcL5Jnljdr6sQtOmTVFZWVhLls7Xpk3rzeG89dZb+uUvfq3XXnlHo6NZ3XDtzS7Deeqp7xe+8pWv24jWXDZoToc+G7jp1G2I8sorGP6UUTQa0rKlS7Ry5Qq78CykklJGD8SMEEANA+9sw5nGC5ZaL1q02DX8MWoW40g0WITJMO7OqOTMyHACOB3SZaJiUlenQ+bqCDyXjXGlgZBiHgKtedP98k4Gz+0zEPoKECnkhvIcLjAGmf8n02kbDmeJdFGs05pTi7023ARj7hQJCJMzB5/1YMDYlDwHSIe02EOERC2+B4fNzsLg/X3BkOeFoxAXHMvNR/LesXhnh5Hm4Q2uz6hYQJwfkYt3iB6S88fqMxxL9Yu1EZ/tELEhwOqYew7L7e/vVVvrZYPJgJ/YzCyqpqapqq6pt56EWKzMFJehQw4NYnD8ZEhXcMYwAY2xHtgYnC/BAufl61IOKoyaw1mwYJEdG5CcG9GQmChgkzn5OS3+PnDvcEwDA72KxQg8WBfI+yQsCwaz37fvI/X09NtslAsXmW3UaxGth2PNWBXyqo/E1Fge02cfvkdXL5unRDAtpfoVUVa1VQRNQYOzhjJBDWVLdaFnTK/t2qfXdryvtsF+xeMVGhgbMgKBCR5asd0pFqxdtUKffvhBLZ47U9Pqqpn3rMzwgI0MyCZHFee+jiU13NtrYzM4njxjosl2UEjOZm1iZiAU0VAqpww9Z5EytfcNqK2rW8lgTIXqqSpEy1VbV28GqayCgWfj9sU1NXi3CI/xvi7boY4Ytr6KZDJjhtg5+FTRADnHyfP4G7L3ZFsEEWTwO3e+o92731Nra4/1zuDYmptbtGLlKs2bN98yYcglKD6wtiFfhEPAyAE7z1SS/pFetbV3qLZxilpmzHRNw8gzIaWTwiagRh6bqD3RREnGxH5i01tWwyiAaMKOHacXLGUnY0BzOnP2pMFOqFIQDPB+J46f1kf7jtpacVARc4MglWBqTNRo4suREKzGbrbjpq03m6TLnNlz9M6OnfrFLx7Xh3s+sFErSH+ZmjiOpQj9EsxCDGHmF20Gq9au0fxFC9Xe2WGCuahsM7Bw1rRm3XXb7RZkO2X3HvuynKswXmS0Bs3pMIGYoG3fvn1GPkDN4PjBQ1Y7be3u1Fguq2Grwbl7bjAakwZgHxdnW1s5h7Mk2AwGzMFaLdx/scZANYJXgnzWAk6XtUByMa15io1R4bqsXnON1fYrK2NatnyhFi9eYIxJMpxf/PwJ7XpnrzmcCZbaY7/4TuGP/tOXNTiQtUgnlSTiCRvjJZOh/wVGWcjkF2KxgDZsWK/NJutQYc1ykShFXPSiYKi0m8Exumua4l2vKQkQpfB8nJJTbXY0Z4yOj3hdlzwOJ66WlukGR1lmI1d/IeqZUHwucsX5rH379030/rhUlwXnDDAGCjhvwcKFlgL6oqiPnlG0nTlrjhsHXYpDzDj5naSTiuF9SOu5AbD3DApjcRWbo3g/Zusk4m5gGtkNsBrvDyGBc2ChGOW5GB1y7vyOEcXRstA9dMRz+Sz6BHwUynnz3h7iM1zdO45szpyCWzHufH1WYxlQURHbw5C+DsK94WdjnxBKmMQMCy2gru4OmybK4neCgm48cEPDFMPR6R43aZcAKt2woICkUOMe1uCQ6+Imq+PekOHw5eVsfObm5O3zRgdvbp6hWTPn2PU+ceKk3WOyHXfPcwazOfFWR+8l0uIBAws59WAgbw4fIgPvD0mFtbXnw302KXRwkOjczXYBFgGGjYRd7S49Oqja0qA2XrVYv/e5hxXKjymcGzN5/0rqRiU0hYZUUVOn/mRGF7r7dblnVB8ePqX3Pjyqzr4BlURK1DMwaOKP4WipBTdLly7UVSuWaP3aq9TSWK0IAv2ZpI1HjsFqHBq0Rs1IIKi+9k6N9g9ancQal7Np60dBNoV+iT7GHDQ2KVJeqWh5tYKxcp1v7dTp8xeVLIlpJFqt8Wi5KqrcmOgoLNJikd9QAEZkWM3M6WP5pj4MDZkuZVD2HQ+MmQsYHMOT51Oc5n7gOKjHscch+pw6dX5iBABKBSgI33DDDRaYWE9dkQhkgpQEjSFGupcoCd07OWqUfKjRlTUNKiuvVG0dw9TcSHo/ngKD5mt69M0AoRlNmtkzRYiYejBrJp0BQmQ8OnYlo9ExZKWcQgn2qLOjW7/61ZOmXQckDMQ/NDhiQwxdmRt342AynwewqzDy3d29BmvdfdddWrhwkY4dPW4ElQvnzxvLj31mwTABKuofOO9icJUoL7N62vKrVmju/Hm6eOmSUaMXLFpokNqMKdN0w7XXmXP1/WvYIGwC37EV2CXsE/Ae1xOn39bWqlg4qiP7D+vgocM6cvKMHX0oXmKaiFbLzkBUKZgOIs4JW+q1Am3qqB/jwDk7eUCDGrnGBCF85ziw/dgdvmwqazCghsZ6rVi5UosWLjF2YGVFTJu3rNNVq5ZbdryTiau/fEovvfiGksm8rt9yk8twfv303xX++EtfVXsbNFAIH4gUhhSPxYopcEqhMPh7Vk1NMd1xx+2ma4TigBs1wJzzsFFauRBcNBYrjgOjS7bCwjHj7CnORQkcLoBFWKUh2yzUbjCEXrcJw8XCxWDyeiKspsYmi8L4nYbH3e+9Y9IayN8Q8SBPX1VVY1AVDqhpylQrYjP8jSIjG4YIgtk4aLHV1CCcGTM1hVR6RMPDA2ptvWS1B+4I8NHoaMq6vSnOQVEkmsrlgXTGlElnTYqdRcbNAYd1uGu9OVpP7+Z/QBhkV0TZbGIKy+xrBPCAhJwcPD8Dp1BcR6nBqWljTF1tC4fnalJsEyZygo1TAOZzh0eG7WeumR/RQGZnxdoi84/rx0KGQeSgBARlU0av5BrTiU9mwefzPM6PXhk2KcVhHCLNjBQHA4G8aXEBB7BZaXQl0gZKwwFTC/LZDdfA16BsRk5VtY3DAK7jgQwJkKzPiDmfnt5uW2cwjvhuM+/L4nau1AHY7NTAfBZEZoya8Y4dO/Xaa28q5XqErZk5FIra+gbioIQaLykomk/qP/3Hh3Tv7dcrmBnTjldeVT6ZU0vTHC1dulJTWloUqi7XuUun9cGBfXr9nV06euKCcvmoLrR2WhSZiEkNUxrVPGO6PvXZT2vL5g0qCeS07/2d6rpwSvNapqixqlwhSB75cWWAlq0HK6Derj4dPnDUzZKxoGpY8+bO0ZIlC5VMj2p4bFiRRFzVDY2muKxQXEeOn9XJMxc1VChRvm6KghVVquO8E1DvkY0qCphmHcOMbAYjzNrBEFNMp4mQ60xWyHRWn0Gzh9iLGHomQO7cuctqXwZHJZNGFvE1T1Q2eM/BwRGtXLVUH/vYxwwaw8GxloxQUJx4idHkuUT92ArmHnV19aqpabrmzJ2n5uZpZtwhFDAHigzISzxZDxPBZBYaP/ssa/uO/p9EGRR8GLI0SI5bsMN5QeChzkQQQ9BIHYe1S/8g9Uce2Cd0IfM552Q8wcHXf81h57PWH4hzxjaxB9kr7A+e73QhHQLhyUITzZNZJ1XTZo2+iFwyZThisjWLlyyxPp2lixZqOmssFNaZM2d19uw5a4DH2LNvXB1vSNXVFZo3f44NMsQRYaMuX27Xthe3q6u7T92wY43TUNRKI6jHHlrNyDPx3F6Y6CokyUF9pEia8twjnLtPBIwNm89ZUA3LkOfCmqNcYEhUbb0GBns1c9Y03XHHzZozd6Y5Jnrd/vHRf9IzT2+TCmHddef9+v73fqjAr576buHLX/6aOtrGhGadUzTAODGUhw+jzoCQZkCzZ8/Uli1bNGf2XEexs5PjRsnqN3DJDU+k690cTplRZCdj+D5S5+ZwgtkMVETHpnGNXq4BzasyT+4FwJlRqPK1DtRiP/xwlwYHaTRE/oaaUqnRM8Fo+RuQ2fKVK8yoAtccOAjkBUmBeTxMpCy3CA/FU+Y5jCWH1NHhtM0CaCnZSJGcamsbinNsahQK0SSZthvfh/z6gGMnsQB9nxHGlC+cJ+kynwdRAhIFG9ciyuSITSYkImAIW18vEv8U0qEFu/oJB+7qXm5eDtRXjAXXntSV+RU2BlpyDmd4eILhw8bhOnqShN8Ivl4EpnzsxFHNmTen2EFepePHj+qFF14wJ9NQ31jEyllkU+0Y6EInmyXrcRpyTKAcMifO+zMsatGiRRZ4EB1jPLyOntdFcz1YjDQu05IlyzR1SrMZytOnz9ise4gnGBbWD6QMnAzeky5tAAAgAElEQVQbFngDZ4+z4h4iIUSPCteTNcaaA3Lhuu1+7wPt3v2BFU+9XJNlqaGYGZnseF4RpbVkWoW+9L98RhuvXqKBjja989pbGulPS+Nlqq1r1mc+/3mFasvV03dBh04c1DMvvKBt2/aYIge51rQpFZoxs1kr16zVgiWLdeudt6ukrlodh/fpxad/qch4SgtnTtNUYCnqZhjMVEapJEYvpNOnz+v4sVPKprIGjbJ+Zs6YrhUrl6o0HFBbZ6siiagSVdWqrGtSIJTQhcvdam3vVbI0qlDLDBXirraB8wAm8gQZH6yRHRpagUJwGsiY61XmstGqqomGZZe5F9Te1qHdu9+3DJHMsadnwGpffj06J0/DZEGlYdYvhrREa9as1tatW02NmwAAY+kZidwvaNasISAg+qZwOPV1Uw1SnTGjxYwpmRfGFIeD03LkGnq4HFuSHkB+5gv7RIKP1qPvV6uuYn+GzcEQAP/mNy8VX49ygKv3srYJInmg5WfU52JTMefm4XJviLE3VwIlt+4J7GCaUt/CnHNe1Mt40KvI79D1eYAexKG553NateoqfexjD5nBZt83NboZWzhFHM7FC5fMIbqGVwcrklXUN9SabExVdbk1mr719ht6d9cH2rv3qNIpp4/Gcfjj53c3imGytoFzOJMfk1/nERJvo/3vDrEpM4fKOqMhlZEO2DXObWioX01TarVu/WrV1VdPkEp+8P1Htf21nRrPl+qO2+7VD37wIwV+/vh/LXzly19XVyf0WMfHJsPxDodO3PLykGkGLVmyyBqQGusbTRrCsL0Yel45m9MA99qlsA4a44uI1zsc32PBibg6CTMY3ARETojowW8Wr1xAGu8NJYscg0YHP9HP0NCAPvjgHTc4iBn3QWbcAfFFnRxGOqMpU6dp1ZrV1pdw8uQJfbh3j6qqKuyGw9AZz6GS4CS2M9lRKzp2dkLvdsafUQwYh6qqWmOSYOxdhkNGwXOR9LgyC4abyTlgkMlOUEzg/LkuVoBn/PS4g9VQaEhnaO7rt8iGAUdQNhmhzH0g8+O8fPMkkQVzMTC4vF9fb7d6urtUW5SW8U23vh7lVaR9xObhNg+10fR29PgRTZ853QIDmDBkJghjEtUi9sgD40GGwz3DWBBhku3YeIfxvJIpzmHA7iFaUAyDw3ASYRKAYBKIQL0CBe/nYLaCKiqqtHjREnOsx4+f0JEjx0zeHwOycNFCi86docLwZI1Vwz3A2JCt8h5++qAb1Oe06I4fP6lLF1vNGJ48cUZtbT22IWNRsgCmeuYUUUrXL5qh/+3zD2n61CpdOHVcJw4dUygQVyYdUXVds+752EOqnjlVnR2nteO9t7Ttlde0+72TiodjmjVjlubMmaqyypimtExXU3Ozbrhpq2INNeo+dUzbtz2n7HCPFs9uUXNdtUohmmSAmJDuxwBGdPlSu04eP21wM6y27q4e1dZUafmKpaqsqVBnb4fCpFCshZKI8sGoBoYzGhnLKQdDrXm6CgxUq0epu2aikM49JqPk/mC4gYkzWWSFEH9NCrILgQAD9nw/DgaFLAAj/c6OXXZPOjp6VVtbZWQAgiIkj8gWjWEYDCgcDRmk7u/XAw/cr6VLl1qAgPPncwm2gLe8w6HWiXgqQprTps4wWjyNhMCIRNE4HPY2jpJjc30hQGXjluU4SjNfECPGzf5wvkThrEuMNZk6toOMDDuAzXHKFhmrf7A229q63Do0lR3ex/rwJ4IsP3YcVAJokgetHba/stS+sB1uVAnnaFBxYVyrV602+4LDu3jpgu6++25zNFwLoH1+dkQoN8mZB3uKdWyyXQXQI9fGYe7UFAlCqq2rtmCXoPmnP/2xnnpye3HWD/I8jrTDXufYnKNzVPb/0WPyOU6G4b2zdYmBawwmQ1t11Sp95jOfsT2ODaPvC5YqpZUpU+sEQwGHTLD59//PP2jbS28qmw7o1lvucg7nl7/+btHhjBZVDmCTlBheyg1F1oYMZ+nSBVq9epXj+pNBRKJmcGCEgOH5qZ2coItuXK8FzsGoqIwCsNkkRRluHE6O+oVjpOCkMMxcNG4eC40HRfjJNNmNGzcaS473ROH3/fffscXJorHiIEUym1BIUTCnefPna+3V16hvoF9Hjx7RseNHTKK+paXZVK8Dijh8P8+ceOQz6CdqNYML/JJIVCo5xlTQSjU2NFmTIzefoUMsoEuXWo0RxTF6CIBjB4vG8TGSlQeLHFonURY3FniuZfo0BYK8z6guXbqsrq4ek+s3qqplkC7dZTNzfVispLEU9M+fP6e+3h6dOnFSTY0Ndj089u2LxRh9NoN/+OyRTcbfCSYYfUzzJNeczIT7wzUny6BJl985L84H54GR5zqTvWHMoP/C6iGCxeATENAvwGaHtcd3Ry13LDVP+mCdkI3hcDZt3GL3/aOPDhjLbN/ej2y9rFmzxmbIYLyIlrnerDUCBusD6Wi31xEc8HBZZK0ZEXB3MkVqRK9vf1M7duzS6GhGpXTqEykz40QZPbRhpb7w8O1KRMd17sxxtV1oVVAxjSVDmjZ9nm6++y5VLV+ozuN79OhPfqQD+w8olw4qEa6zGlRdY0KpXFKJyipNnTFd9zxwv+pntqjv/Gm98coLUnpIi2a1aFptlQkV0peTTmaUzRUUYRZUb79OHDupIeT8mR3T1Ws1nPkL56mhqU6pfFqheFTDKB4PJ5XKM2WUDvmwlKhUoGmKSsoJoGZYoT4cph7jaLkEIGx+nDb1Vth8jGM2/D9Op3tQ1ZVV9lzuq9uDFXr55Vf18rZXDHLq7R00CAgW3Hvv7tbu9/fYtXYBad4gp5kzZ5i2141bb7CAA0fE+qLmgI1whJmBIsM0bNkNRWVENGtrmjR37jxzODhG4CMaN8nIrqiUuOGPZG8Gq02MGSBCBjZ06vOuDuzaGJxiCPVHsmEHMRPw8XfaN3bu3Kn33n1fY2PA2gTPzj75PjFfJ/Xogjfmk1sMeA77zg8f5BgY0fH7v//7uu6663T48CF9+9t/o49//GF9+tOftkARp897uVaQsIaHXPuBMdxsErGr4WITebCv3Dh2qMkMOIyro7NN27b9Rm++8Y7a2vqVTo3/FtsMp+kDd6+C8q85HZ/heCRpIhgtsnA9tGaN6fmcbr7pZn3xi1+0AJVrgcOBjk7TJ1muQ8QcTf5HP/yJnn7qJZv4eb1nqT334j8UvvzHX1N7W69RonNZ6iUyaW4iB5wNjnbBgtnW6QqsE4vEVFlB4RthRgp1Aat5UGvggFm43kP6scy+xuHps9a8OA4rCkzYCV2yODzt2Ys+YrQ89s+iIWVnCBEXiEjo2NED6uuH5cP4AVJcIDqn3cb7zp03Xxs2bjRhSuicfM2YOV2I5I2OMLbWDXvD4aTSwxoZHdClSwxQazOHFAohMBlQXW2jbeqaWtRwYwqWMIdm1CCgoUFHIea8rfehOBKbiIoN7GEEOr09846FOWv2dKMSsrlwODgv8GQ2hoPW0IdztSEcHZEjkBoLmf4lMOD+3j7VVFfb9cDBeCkbri+/czw+NWYz+uyCaIz+AuQ5MBrAcWQHvA78m2tJ1MyDzBO4hvfmCyjMEUOAJRjY5DYQmxVHCuzJWoBN48cucAyejWey9FbTG1VtTb3N1gDmeOWVVw3KoSiL0cTIrV+/zmo2bE6H0+ftHmDIaB7k2uAIPaTCdeV+8n61tfVau2adXnjhJT37zPPGquIRNDAsoAplddeKOfrs3VtVUw2Vu1OXLlzSwEBafYOMRV6irXfcoeYFM3Xk8Pv6p5/9WEP9g2punKnsKNd7WGW1YXUNdKokGtecBQv0mUf+g+rnz9Xw+VPavu15BTIjWjizWU1V5RqnOTCJajVoQtCyi9bz5y1oAPojq02N0VuU0MzZM1TfVK+SSKn1bPSPjKmjd1Cj7M9ARIKhlqhUeFqzCkgONbdoessMy6r9mHbuic0HQhQzCauP3qgP9dFHe61WYvL3DPnLu4CRe0z9Dcrv88+/aJ34lGBuuOE6XXfd9bYudrz9jikW2Ah1BCptfZSZw6E5kbVC8Z+eETJRN2MlZzUPP8YDpIE+Epopa2sabewBTguHQ4bjZXRY09gEx+pkdDiUalejsrEC1ILzKHQ448zzXb3XkZEcbO6gqSv/c4EPDZaoSLy/e79lVvzfMVRR4nDQotGtS8g2HDToWLXULZ3SN3ubAJxsyUOMBLJ/9Ed/ZAQKpGr+23/7b1a3uf32223SrHMeTsDWBp4V3PGYHE5llWUqwJhuoJzrGeLz+vp7LOBiJAKNzhcunFPr5U6Njo7r/LlWC2i5xh7N8JnLb1dv/mW3wzXzX/4ZnuVrRJ2ioj4/33ffffr4xz9uz2ePIx2FUkk4ElBZecRIG9TKccI//cljeurJ32igb0w3XH+LfvjDf6SG83eW4XS0Q4u2URQqFILWh2MsKpuFA9YbsogcY0okVlPthlmtW7fGmEN8AE7He1bfbObJAB5G85mPXcxgqTo6nGgd9RsWqzeODrvNWzTklYdZfDTygR+yCIC+3nt3h9o7Wo00QFZjeolBBB4plOa18qpV2rxlixlV2FcHDuw3hsW0aVMNOhwdcXgp0trUcEZGGS9w0TDgTJrZPwxXS6gFNtWs2WbsIElkcynjyxNd89lucTgBUVOCrq4xo+yygSqDHC0SLwTMCJM1zJs/23BPsoRDhw7rwAEgqGFzNOZwihuLa8FC3rhxgzmcXbt26sDB/aosr1CgELRok4cfae0XCL97HJ/3cNNU3XMxRrBnyisZNZ2ZCBYwDtxHMpr6ugZ7PVkVJAh/7zBMNjmRRr6go1NzTsAYBCQ4HZwdaTXUaE/6cNmNGxlutPSxlGWAGByKu08//Yw+eJ+Z7b1Gppgxo1n33HO3GS4gIGewAqqtrVYmm7IszzWoOiVzDAwGk2Nj89Gsunr1Wr2+/S29+MI2nThx2uY9se7IIMvH07pnySw9cMM61dRENDjUoxMnT6lvMKXMeELzl67Wbffeq6wyOnpyn17f/rLyyYym1jYr2cesl6zC1UGd77igfKBEs+Yv0GcfeUQzly5Wqrtd7+54XZnhXs1pblJdWVz5dNKUoYlmyb7KolGdPHRAl89dMAo3JAIcEZlF07QmVQHDUbuKQotOqZcMZ5yBYESSIeVjZYpOn66R8YJlnGTgrDcHQTn2IwVt1jpOGyXlDz7Yrb37PrRoG8MA8YMoFeKFRaxl5Tp58pReeOFFHTlyzirMV121RPfdd7/dOzIDhpp1dfdamwRkFE+Fz2TIKGJ66KEHde9995qjw6gCPbOmzEll0pbZegJRZWWNrTNsSXmxNkdGi0FnvTnSg2uLACEwgg7F8GL2zznyxf3HNhGYQTBxTso1p/NwAqpp27N0/cMmffWV15TNjquqkroPTFsgrTF7P9YP5AavZWeNq8VR1S0t0yz4o65JcEi2dvHiBZP7qq2t1Cc++QktXrzImk5BVQ4cOK7lyxeYAjS1Mx98E0AxXhtHQgBkc72KWRjBB/sYYU/Oo729zcgeECtgylLjonbT1DRbRw6fsOCOoMETF4D2ePxbDsdnNOZgJs0ivSL442pD/K+2ptaym09+8pO2p7mP2B4abclu4gkCdybtlhs0T4bz2M+fUk/PkLZsvNE5nF888bfmcDo7KECDVDhmlrHUjAuepXVJhXFgLyeiODyU0tSmBjOAt9621Yq6OBxuECfgnQULGOPrcXU8++TIgwXc08N4W6el5llqvu+EhUyG4xsGeR8yHBttGo2aUN/217bZsKzBAUQzo6Y6gLPxg6M2bNxk9D3m1SN4d+zYEVuUZDjI+DCNztLYDBEbtNBhdXS22wVD5wsnHInQ0NZssutWyAyXKJkcMXYcEREOhxvmHQ7HxsblfZ2qQq1Fh2wYCtcsYjI/CsMLF82xmSjvvvue3nsPWQsHu3n9Wq4f58sCJtpnAdJpbI6zrkGjw2M2k3xyFuMpxX52DguPzeiJGFxXg9qs63hcyXTSYAaDSorKBBw/9SYeOBCmWfrz871UbB7E+jAqLHZgGTIMIE+iNDY1DDka2Lj3qCq4sdMhW6yO0egiV+av7PngQ50/f9FmoCPbT1ES5hPMQGA0mETQUPl5eGTQmE7Uv1innH8sHtOC+QvsHJgACUkDnba9H36kV199Q/v2HlB/30jxWpWqPJ/V5zdcpTvWr1RldUhtHRe1d/9+5QNRJapbNGPeEt1w223qGexWb/8l7d/3gboutimmuPIjyNmUKRNNaSA9pIq6BpuRcue99ynWUKfB1ova8+4OxUrymt5Yq4poyHpv6CexER/BUpVFwrp87LD6OzrV3d2vsVGX+STKylWLLho6YWHjdCsN1bZQomwgqoHRrE3/zELvnjZV/WlUoRMW5JAhe4VkSC2gEKyb6TNazPDv3btHx08ctXWMQ2AyKuuBgAEbBe2Xeh3R/9/+7Xct4GpunqrNm7dY9kRgxH0dGICymzBFA68ATvS/cOE8PfjgA1q3bp05Iz4H3TQMPUacLwc5k/2QiYTsPpHh4CRYExwXjY5OXNdNk2U9gTpgY1wBHwKBax520jN5M8bUjIFhWROcv/VG5XIT8F5r22V7PTaFuinK1tghXu9HY2DD+ByCxJ/97Gfq6Rk0Z0NglUiEbCQ158d1Onb0pNWjYIzxaGyqtlk2ONCPPtpnDufUqctqaqqy11Fi4PzdJNUS5bLAnk7MlkDBq4mwLzy5hv0M+YbAitdDrAAWzaQhbCVsWjP2BSKDZfCBK1JenOf/6DHZyfjnTXZS2A3uAfWbeXPn6Utf+pI+8YlPTKi2c9CUVSgNwHEaHhmw88KePPqjn+rnP3tSfX0jWrtqgx599CcKvPDSPxb++EtfUVsrI1q5iTaN29J9IDUcTiiMZHlxznYQNpQ0e2aT7r33Hl2zbo0ZARYsRto2frFZ0rFeGO1bNyEp7yEzFikeHYl+P6yMRcjffWMnJ0qEbDIkVogvN4YE351hzGp4qM8iXSIfmGmhsFOmdtI7WWOpTZ3WrJ4+Iqxhi0SIoGwWd45ZEO65OBwm1wGt4UiADUz6Ypz0PazaGiYl1ttmiEShLCKQOOCGmQ06WrRP29ko1G/IsPiiqY2mRiAkKLsYWwzz2qtXacHC2QYNMaEQGiq4NoaZDeVrNxA1li9fpqXLlliRkjktLGYijsB4iYuYi1CmK7LSGJd0Y6yH3bFxzfwQOK4nGwxRviHw16CMzu03N/cN48VxsNhxOL7fgZoMxU0yIKisNbWVBnWxObn/zjkuNiNA8Z/z9uMKeA8ahvkc/o4B4R51tHfa5w8PI+4Jy6rUDBJZ78MPP2zRLs1lxooKQSlP2AY8eGi/ZYcOAnGq1K4pucacO5R0jMKRw8f16quva8fbu3T5MjNLkGwKqTyX1Q1NNXr4pk2aPa9Jw2MDOnrypGqaWlQ3ZZ5qp87QubZWRcvCmj6zTh2XL6jj3EWVBcsVyiZUXlGpXCKnkfGkypBlaZyqZevWQ1NSprtDxw59pNzYoKbWVSpaUjAJGxyONZ3CpkQD7uRRpQdo+BvU0CAFY869StV1tUoQ8dP5zowfsIpwXPmSuDr7RtTVM6SxkrBCzVPUn0lbgEM7AOQD6o8YTPYkRJM777rDqft2tOn993frzNlTJjGDQUb40ZNyoGrTuMm8eijq3/72d/T0U8/Y8QL3kAVhKLk3GLKREfTaAra2BgbQCAxo8+ZNVr+gFYHPZH4L94rPIkonMPHyR6xP3pf7TGaKscVw8mDPULejHuhHkPNaYBzfQMxxMWKAe82aJohD48s718uXLxla4eDiaoOiTp06aVC4k5ui0d05L5/Z8B58Nu/HGn300UfNeMJ0xOGUl4etTon2mfUiDo0ZFAx7k0C0qalBW7ZsMtgeRIW9AZsSwgVZmrF2y5Bx6jJnyERl7BHO3PfJsV/ZxwThvgTBmAIekBHY04ePHNLQ4JhmzVqknm5aOag7u4wMMeH/meyG50x2ODgqz1Dz7DZssYNmA0YU+MM//ENde+21tqd5DsoK1HBMGCDGILmkBTnYicd+/oRe+s0bam/v1YZrrtWPfvRj+nD+vvCN//Ob5nBo+gwUaBoq2BAh0kiUBLK5pCJhajNh9fSkDO9umTZd1113rTkcRBytJlAUpvSNUL6x00NlHDgXFcPgNNOq1d7eWez5YGZH/YSsiW92hBXlYSr+BlbMguAzkJZI0uUdlBVdwT0Hi98pDAOLIfexfMUK66ql85jFTyRE2udolo5zTnfy6Nig2jsuWlGORQrskklz88s0vWWWZWAs3LJy9KV6rZAHMQFD6zXAWCCcG5vEz4P30ROGmpQZnBboae3Vq9Xc0mikgRdf/I19OQkP+pZcsZX3cht4sVqmN9tzMRo2EwN2X6zSIAYWxGSNNo6fTUOKzfuweD2pwatNg79HYmF1djOK96I5OIwBkBdOG+doi6oo0OixZxwnUSFQTXMLs3DqjWTAe/B6NsWFCxcNegEmxEhwL7jOwGc8cDYwstyacE1mTjWbbNpNi8Vxk9ECgdbUVJl4LPCtV/Tdt+9DIxHgcJyTrJpQGrZmwHRGS5YsVW9Pv95+e6de3vaazp27aA2geNnK8XHd1DxFn7lzqxqmJDQw0qvBsVFV1U9TvHqa3v/osDr7+/TAw/eqvDygE4cPqDRbUGWoQqXpmMorqjQWGlO6lO7JmDmc2fMXKlxfp0xfjy6dP6XkUJ+qEmElwkHl0kkTtMTwkI2X0VbQ26GOM2fMaFj9NMfMmYRqamsVLS9Tij6PRBxtEQVjZSqJVap/JKPL7b3qZrhYTaWNKDAh1LJydXV2W7ZoUWk+b8aRYj6UY7KMnbt26Nw5BqydNBYVPT/Lly23bBxjxejg+fMXWC2NyZ/f/94/uL6XDIxEpwyPYTKGqVP2t/3niT44mgcffNBUknEw21/fbmuQnrkTJ47b/idoZJ4KQZev8RIMsV6p7VDP5H7yntdcc43tdyJ74FP+z7lhQwjOGGJIgznrBeiX2hEkFsYTsNcx1LwXBAbINmQGZFy8BwEJa9lB2K4G6wU3fdbHNfKEqPPnndFfvXqxGV0yM+4bDuf06VMm79PYWKm77r5Dc+bMsgDXzRIqWEDGqIsjR05aLxLOCui4qTFhrLUNGzZMODongAzEBuuu0pywG6LXYE4SB4a8zYUL6NfVq7Kixs6H57V3tNv98cShfwkm807FHM6/QZu2LDOdMoWF66+/3q6xrxNzbMgNEXwj3AljMD+esXXGPYfUsOPtDzQ0lDJIzVhqjz/xfxf+9E//zObhpJNQ6aAJBo1fTcQCc4tekZbmKZo+vVnpVMqi24oypPdXad78WUWlAYqSjh7s6zUYMH72kbUTg3TYJBeTKBrmCd5w8vO8npkd9JtvmqHyzDcWIFECF/TMmdNqvXzesg6iOozewCAdxik7DyKye+67z9RaYVgcOnzQFj51EN7P6JW5EsfGCrtz7epuU2vrRYua3P8Dqqyo1dy58y0ai8ejFmV3d3dY9MIi9aKT/ty8wwEGsDlAKeo9A7ZJOWfUAUxVeekiNTTWGCz06quv6Y033rT+E64vBtgPccPZEKlOmdpkBAMcJ/CgSXLkUK+9Ik7q6bBEQWxgzz7xTt7Xd7g30KLT2ZS6errMaWKgcKpcGyAaaNHcF4IJzwQj8uJnjNCUKY0WcFRUwNSBwdYxIWvDuYCRu4F5OQ0Pu94jDB+LHBiSwAZngdVi3TuavEvsvXaX6+dKqLGpXps2bbAej2gMCmhQRLDQMH3jnSNrVE/gy3wukzZxODt3vqttL71qkx/B7TEy5bm81jfU6wsP3qVp06s1lh5UorJCmUKp9h89r1179uvejz2g67duVklJUudOHlE8EFJFabkCY2HFyFaDI8pHgiqEYopX16p+agtaKBof6ldn+yWNp0cVCwVUSmMx3e+jDq9nkiSDvZPnT2nw8mWNjmRs36VTkHAippBMw6dCJQqXJSQGe5VVKlxWbZDapbYedSWTis9qUWkVVH1YoWHLTGDSeX2+62+43lhmxgAbHtSHez+wYGXPng9MQZurv2H9RnPUPJCiwiE+/vgv9f7uDwzKotepKIBujYQTvSo2vM49CEZxIFddtVKbNm2y2PnDDz+0/Wv6cuOMNh9WS8sUC1TZwwR9OB5X83RjjCl+ezSANYbDhIxAcEMjMRL+GDTWqYnFByj2py2rxh6RjdMQSsH+yJHDBp2zfj1jrr2jzUnBtLaaM0DVxGbcFOFk9qWDvFytycFZ3aaYQU0SKjXnQD8iPWSXLrbrxRdf0pkz56zPac2aZXroY/fb8dJcTrTPuaFYjbDskSNnbI3T18g+qK4q1+bNG3XTTTfZsXvY2quicA2BqsnIcJBcI4hKkB6g1KczBSXitAk40V0/MsI7nMlaaR4q+//icPy9BrnA6dtco6Ehy0hhtc6eNcuURmLxUsty2I9ks5zbznd266N9x4oTP29wDue5Fx4tfO1rf6KL5zvcYg/GrHbhuPaIO2ZVV1+lGdOnae6cWdadDhcbphoel05foC0uCpGA1yHzdFwOiigGw+wbEH3UjJcnCuWG8jcWgDeYnplGkZKb7mnSvumIiwaG39fbaZHt5csorXYqnWGQWNYoq0R8a65eqxkzZ1qB/PiJY1Z4plgKNEXzV1BRM+7Bkryx1HA4sNTAmhkyRx9Ofd0U6xVwGQKSMVL/QE+R8llqqSyL08OFOBwMgA1YKxYBiVqIIn1vC5nA0mWLVVlZpmRqzOAnGr8sAypqxzmmHvI8tcaMw+HQfwIuTJTGbh8bTk9ENI637wgB3uF4eNPTzj1t1KQvGE2cHrMMh6KuT+VdZFVloqs8eC8yFM6P4wa+xBgQxW3YeI0FJpwfjghjxeZ85pln9eorO80oIJxo7QDFiYZ8DsEE18PmyltfhUeQJwR1r8jh+QsAACAASURBVPxB2PC47rrrDt122y2qrasxJ2OjIfLQMZ2ciEFuxSK2w+ODllHRUPvBBx+awzlw4JBSKTSvShTPjWtt0xR94eH7tHLVPKWzI9Az9dGhY9r22i7lVKq//va3NHvxbOVT3Wq/dEaVZCYl5RofDqokElc6OKbxSKkUiSsYLVOksoZCmAqpMQ329ygSzKukkFVmbFhDg/02AA5HzxjxeCGn3OWzyvT2KZsuWJMx9VEGGTC8LMpsm0LO5tUHI1FFK6tVXtOo4WRel9txOGMaiYcUq602SIZ7RtB17tz5iSCkZXqLyVHhoKl5Xm69UGzMO2DF7lMnTmvVKsa5Y9SbrYbD2PNvf/vbev31XYpEqIFcuT+miGKSSU5tOGJagK4wT22NXq558+ZagEX9tbPTMQNtZlaBGtEcM670k+EECVao9VTB0GJ0RP+AQYFuZEfSjguYlD2O5P22bS+Zw+E1NuE1Dzwa0fr16ydo9KwLnBP2gb2Ow3HMRadV1tnVaRAY++TqtVdPZPE4Mfa4KQwUBzFi6DGyrGkkfdAG5HUwKLdsud5U9l9//Q3bH1yrjZvWmcOB5IOD5xrgSCDF4Jg62oHWqNW4zDARL9HNN281ogW2kv3O55HF0NeI6gef7frzIkZkorcIe0cQUBS1mtgrPruxPVZk7/1L8No/h85+a7NN+oXrRl8PQbIfLU7QCtQJxAZTFpaadziUX4Assd873n5XF86jAD8pw3n+xX808c6L5ztNvLO0xHViOyaIlBuHBhtRIo5MeKVBWl/8vS+qeSqcf6ZtjlvqSNTATWSj4209xENGgoefXNfBKXFDPVTjZFFcYdv3nfA7RpGFM5mWSG8GhUH3v/3q7mozh8YmowmzpMhOg3lCoRsJiQZoeoODOnsOg15q0Qe3CipqLFppx0vtBoZaZxcSGK0TGc54vkQN9c7huHPAgJbaLCD6cSiYu7rGFWq0004DokBq3xXwrChbHJE9PDRsTLv1G9aZsSZTIjsgvTdnk6ePgMI5I3pTlsEBW3LcKBygBsDmsYL8cNpIAxgB73C42V4Xi81zxcG72pe/xjbTPVjQhUt096Os4GA57gNwJ4rd/sGGAqZy2k5OeHPZsiXGtKMRlugKyJDPI8qGhvzyy6+ov5+ir1OwcNIgTk3CNaUike+gH2NHXlHBm8CWWegECZz/1ptu0IMP3m/ZHteFzWmF74RbN1xHOr99wytOFmo3RAwczUu/eVm7dr2nsTGnHRfK57WyqUX3bL1ON9+yXkPD3fpo/z69teNd9Q/m9NAnPq3PPPJZlTeUKzl0WT0dF1VFU3MgbhlOMALUlVc+zPiAmILRhErKqtAqkjIpjQ4PKgb/I5fS2MiAhowhRS+Rmy8ZziUVHepWpq9XydGcxkYy6u8btYbQhsYpKq+qNCVqaNHUcWIVqA1MEYLHHV396kGxoqZMgTjisY6OT6bJXvBICcXra665uqiF1mmMTtYvkNO2bS/r2JGTVldj5MjVa6/RLbfcYsHET3/6T0aPBp7z98YbLtaa7/XB4ZBRcA9d/RbCTJkVuGns5KnYDaAY6j18p73CQbcx1dZVuTk5dNZbm8SATb0kEMFG0HcHTIdzev/992zkQFd3p50PdSPqzbDFaJUgS2Nf4XAOHTpk69URGtwepeGU6Bx7REZPPRcjTxBG8OzV3T1zy/fiYK+oMRJQA40Bs/GalStXWZB+9MhxDQ712/CxxUvm6+ZbtlowRtYHwYfxC2RhDIDbt/eIEw8tpSZdpjVrVmr16qt0yy03m5MCLaEmjWODbs1xA20iLYb/4LXhMNRvZK1QSHFNozh/Gj19v5DPbP4tltq/5mj837l+sPp4b7JNAn6yG+wADnpkmJEcIL4oTycVjcFYJvjsN0ht74dH/jmk9neFr371P6v10pDt+FBpwhwOkQxkAGAmP8OBN54/f4Z+53O/o2VLlhsTo6IyXmyAvDQBy/iOdowbN9HVBNwseowvBsGL8nEBvbH2qsKcLD+zgJG55rsvbHpIjcVo0FJHq6XLZAe9vf2Kxpj/kVU8VmZF/o2bNquyukr9A9CdLxm9FgYMRqy7q0+RMEY1oPw4NOFBy3BwOBwTkQg1nMaGqVq4cMmEw6HbF1qu67DOWnbAQvbUTBY0BoDNA0zEIiCF51wxsJ0dnS5CunazRW4YexzOqA0zcvCSbypzdZlSUyVoaGAm/ZBOnz5pG5p+jqH+EbtvvM7DZ76JbbJ2GdeTzMv3SGEgiLRhqR0/edwWCP/j85zgaJWx5TxMSPboGUZkb2SPbKrmFqTJ43a9TJG5ULC63DNPP6sXXnjVJGAY0OmDLd/z4JoSIVWQRXoDVrCsyz3Q9HNt2PTeENwsXDRfd96Jlt8i12tRGiwO7SvSrOmmz6QtuuKaE5FhjMjITp44bRuepkYYVjiy8UxGzWW1WjRnujZtWKaO9vN6d+c7Nohw0+Yb9If/xx9pzvzZCpch33FR/T2XFaOjvSSu0mxCEebTRAPK0DwQjKg0XqEwY6Ah3MCEGhlSuIR5JFnlMqOmkmw9I0EaT6XS7JhGL51Qsqdbw4MpjQylNTqcNgh39py5qkWaH/0q9iHjI6JxJSrrNJYtqLt3SIOZtCqmNShdGJ9w9pBdkAjyDEUMMZAa/VIYauo3/MzeYWzDOTTZBsk2XfZBvw3ZEqxJMh3WJevROTCnMOCMGE5zXLlx11jK/uThelVcszH2AkdGNAzUZo2iuewEUoDDaWyqm6AuA4VDIIFebFN/IzEtWLjAIDUcDv1Db771RvEcigHqeMDUqV3GHDQHxfpn+B91RtYyaxsDDszLOsUm4YxwOkDkBKw4HmA5VydxZQH2gkcKfLmAtUUQTPaBNl+oBAJLjylgYBemz5iq1atXqrmFaZ1V1i9H5jhnzjxt3/6Gfv2r59RQ32DXGUc6dUq91YTJClnj3BeO1dWfuiwzOn2a+qotG8vgo2TWaYcQmLJ2EYf2bFWcjWeqTW78/recy7/0fyN+FcaNoASMSFsK0BoP7DuzeIDUevs61NZ+wYQC3IiFAe3a+b52v7ff1KI3rrvOQWrPPv+oZTiXLnQWGWqMx83ZrBU6nusbqtXTw8waCnX0tuSMHrdg3gLdeOMNuuXWrWYQuDE+deVgPH/eF7IxRN54eQYVBpJ03EueOLkT16TlITSm23k6NYsaOiInjMEiShsdGTRDSQSOMQ9HyNDozI/ZxoEWXVFVaUrGpNL0dOBwMEz0PoyNIJAXtoIXKgOtbed1/vxZcwKmSxWMakpTs1asWGUeHUZJOFxiIohkJxg+HA4RPkacKJPojcWAAea9uWZERUa/zLlR1Cw2urKbW6YZNMAGuNJB7RwO14NFiEchmo8nIqaQDKmB35OjSXW2dxl5gAfXB8cymaWGc+e9cPqutuSusWWhzDbPZ3Tw8MGJ7MUTFag10TPERuZaO4mQ9MQIcKJimtAQ68PxAqmCLbNAwfw/3LPPCs9eTJI6ihf+xKdYc3GJ++7qAq6Hyc+Y53w8a4YIGhOHcVi/4Rpt3XqDRYPUBnkNRoVCsUnh56k3IKhYalEY6tGjI0lbHxjYp5961hQdWBuZsYyiwYgSkRLV14aVHOkVSPTmjdfqnrse1voNm2yEdjhW0NDoZfV2X1IAFeRQXPFAtcLhuMZLpRQZcjBi9ZV4dZ2C4aipOIyODCkRKVWktKDSINccaR4EExnzKwWzSZ3bv0vJvm6NjVDjyWs8G1RjwzTrTwrV1Ei5jMF8yVxGmUJAJZGEhpNZdfcNaRRCSEXc5quwp1hfOFcyHE99Zy1u3XqjZaGsG5hTZItQ/7lHhw4cM2fc2wskLDU21tu9aG3tsDUFtG40Rqjck2be+yh0XDnLXFhzbtq7m9FErY4C/v3332/1GoJTl1VctLXL+O06RjYEUGWnpaDU4MDTp84aW7G6utYgXaCyOXNn27GdOHHMKN3URoAIgbtwTpw30NOJ4ye0Zs1ac4bUOLj/1GigP5OZEJQCW2LHLCgpReWZZuUmi9wJAllTPsMhaME2EWjxnf8RxIDkoBZNXxeqFDZJlYylIq75C2Zr6dJFqq6pMIfDkDr29ooVV6mzo0fHjp3Uls3X6/bb77RrcvnSeeXzGSMEcV3ee+9da05nr7lhawyQo3/PQXAlVgOPWp36tztnXM+NJwmQkXi5HRe0/bam2v9sYyjPg+TklE6mTzhlgojNmzfbZOiurnZ9sGeXfdGXZ0gDCNT+Izp7BvbruNat3ewczqvbf2m06Avn201pgCJ6Jps36WsuGBeREdPJJLTjsIaGMqquxAhP1ZYtm/V7v/d5E1X0s2q8wcP4+mYqX5fhb/zsDQKZAAYDZ8XN9TRAnA2v5T3BbZ0el9P0IsPxjBYw2v6+bntPqx/kpWwOiYqMUa6BLW6++RZVM0ciOaa+/j7LhnyG09s7oOHBtC1YOOSoDFy4eNoiKEf7Q3urwiC1JUuW2wIHvolESk0mxDnaIUt78eicl9Mda7RNS+Tj+nGCtkjJGsi+2BhEU8CTro5VHIFQnCPkFwebgiY2OqVtiFWETdljWQ5RZW93j9pb6RdyPH4vBcJ1Nrp2ca49i8UYJUXpIK+vxFgGSAOHjhyyDcj58T5uCF69QRz8HQwZZ+7vJ06UCZNkOGywVMr1NGDUXQ8SdNFRMyAYBJhTH36412bUAPl4bSxMmZ8Z7+Jn53gserZZ8k7Flxkj9GkQEU+f0WxFVjYrkSkBC8fLszNZpElcJ7dnNpLhQBUm+33llddstj2OzwbfjVL/ipozyOdGtGBWve6943ZtXr9Z8+csUyJRrvKqhEoiWQ2Ptqq764I1b1ZEKhQvqdJ4LqgAQq7MI4qWKVZZZ1+FkpBGkwwbHFFZtFTxSIlK0Igvyt/bKF2scz6p/rMHlRkeVD7L76UKFMKqLK9WvKrWCW0VclKYxuSsUvmCNZgOjKTM4WRQ6KguN1VwHDv3h0ZqB8HA0ksbDLJp00ZjVJ47f8YK6WSZ+fGsLl64rGNHTuvA/sPGDBsZgWzjdLxS6YzKy8oN5vUZqMtq/MPunlGN2QeT6wWsTTKaW2+9xTruWRNE5oj7Akvx/0RZwjJ2sH/EKWmPAL7b8fZOXbhwyUZhIMT59a9/3SZMYmzZl+w713fl5mKxfqj3kNG89NJLhhKwx1pb+0wDEofT1tZuNgERXnOiDB7LIUgZ1ehYSitWOOOJEWWf+HYO3zwLnEbgxv7AgXulgrff2qnuriGlM4x2kdnKpcsWas2aq4y9SZ0KSA1oGaeNcOy8eQt17z0PqKGhyY3dTjOUMGCjm7mW7767yxhv1EH4XDLNtjZkmlxwxhdQmk0gZd5RnkzHjWOxfp6iaKeDPa/M0JrsdP4l5tq/lv34vkpPtUY5G7t96623WhPoTFMVadNbb7+md3a+YS0j7EEeDII7fOi09dWR4Xz/+z9U4Nlnf1T44z/+qi5dpA/H+DOmNNBQV6+pU5tMsh8K8NBQn910jPPqVWtUV1NvkcuatStt7xBReafg9Hccrc8Vy4NGrfNUTZ5HtmDc+1Rmgk7tVQkwjBg+HBGQGhGGo71WG32Q1xJxnD5zynoLiGqJioCv+voH7Gc2C4vs05/9rC0SZr5AqwTCmjptqr1moB+VZ0ZqxxSOkLUM6vLlC4ZzW40pBMQUU1miUtOnzyxqNZF1lKp/ABmJrOl5EXGREZE1MU7WaNsBHA46YjjuWovuqF+Q9Xy4Z29RtmWDLWI2tWNzkU24WTV8YexNJdnmkwRN/4pCJJg0mQ/U435rnHWd1mxAnA6/89lkXixC7gOfQ3TGdeRvbiGVaiw1ZiQEk3avrXED4sJRywx4Lvdy7959hkET4dL0h/O57trrtXnLRs2bP8PE+zBYRNdAIaa+bQw0rm3cqNGMeKYmADQQizoVCJuEyKYxCXsnHMtrOTYkTDKMbwgGLZuhmRB5dqJzonAyGtYd1xTRRh6e3cjaoFbCNTT9qkzWeqWANB577Jdqb+8yyvfIGHM+IiqLR5Qa7tdnP36Xvvy//6EqYmXKJPM2zqGmqcbqNMmRDnV0XFA2lVJVokrRYLnSo6yRkIQ+XnmlErX1EqSBYKmbcc8wNeSh0N4LMcITKQ+3GceBbcbTCqQHlE+NqSSAPl/IzQ8jo8hRGx1SNBFTKdcLAdSiw+kfHlNv/7Cy4wWFohGbJMm94rqdPXve2GEEaTgcMgSgEJwCrL4jRw9bpsj9puY5MpTUrp27jW5Mb4hbF2GT8WevM66a+zIBe06qtDnDNW7d5pYIuYk7Vse56aateuSRR4rtB27O5KXLlyxAYz06GnLEMgFYTVDkoQ1v2/aKzp5tVTzmGkK/9rWv6dbbbjFmKbRq4G4yKnNaCTcCBWQA+OmpJ58y4VGICrbOYjQVM2OInxmv4CRwXBuHGw0CBHT11WudCv6cOXZs7DU/goHjxEniZFxtE6Zq3BCL7dvf1P59ZCO8b976FRctnq/Nmzdo1eoVVjvDyX7ve9/Tvn37TVz4/vs+pocf/oShADxoIA+Hgpo9Z6ahSAy3g07OGgZOe/fd3RroJ6iKunHazOcy2TGntkDg4FWhvSNxgxMJwDITsPT/X4cDIsKaoI5DBuUIUaW2rj7/+Ue0ds0qDQ33a8+e3dr30R5Ts2ZtkeWigLDznfc1MDCq67bcpB+Yw3n6+6Y0cPlSn23CVDKvsVRa1RXVNslz0+Z1qqhI2MKAEg2u39g4VeVlVe7DTdwTzTAH15jhMPzTafAQaZkBycGuQJqCQqJjOxFFU9DFIGDYPBwFZMZ7sIhghvAevJ6IlkXBTcfAX7x0Ud293Ta+lQ3hyAhAZLDakAiPaOmyZUUVAJdi8hn+OJ3sORMagXNgqSWLeLKD/zCwk4cRuWK704ayUbRi4mWf4a0sEoQHMXBE3xwDkRVOAJozUbbrik5ZkyfMGlRX0c0iOvRFV6ALfrbPsLnoCJI6qI5jhKDhYTF6Cro6Om3De8KAp6T7IifXhP9xvdE4I/vyVGcMIuMNcJpjqaRtatfp7MY6uEwoYFHWW2/vNLYX6fz8+Qt18023GCW+paXWYBE2B+dL9tLUOMUUJHgutFWUm59/7kWrLWAcuO5E0XzOb7NsilbLFw2Z92Nq0aWW2axff7U2bFyn2bNdQZbrUVlRUYQzC9YESMRLdkdET7SFsCvRIvfzrbd26MlfP2tqA6WlEQtCqirLNTY8qLryiH7n4w/pf/3CI2pgjn1/vyqryiUYaKhtFLL2eTamFwWKdEHKFBRGjkZB5YA+41E6ETVO3xJ1muLUxxwRMBmojc52wRk6ZKRxJeNOT6qQ573dz9wTJGcIaIA8UclIprOKV1SqsrZBY+msunv7lc4XFK+sUVlFpQUUnCPZ6L69+8y4k/nSwzVrNhTkCutbg9zjlRlMiqo0ZAEBBepTp05reBhGkpPXMZmlIOMH3DBC7qU5S4NnAgqVhBRPRM2J8GCtmg5aqMSMLZA7PW8MRyNogLLOPiEgInhkP2GsoRuzb/d/tN+OhaBndDStWbOm68c//rGRhNhXGGHIIuwLAkYfNOHg+ButEX//99/TD3/4Y6cMYLYIqNkNFTNyUA5WlZ8ILM2ZM0PXrLvaVAAWLJhvdsxJzbhxJq5Z3PWoeUgdW4X9OXXqrH79q2etQZyaLlkXrM0bb7zesn8yM5CN//JfvqXTp85oy5brdNed92rRoiV23k67bcwyIxQaYL6+995OIzOADuAs21q7dfzYGV282OpGY0diZoM4f9co6pzov9cDW8O5+wZU33RPbe6ee+/UXXfeYjAaZA5sjrNT44buoDi+e/ceU89gjPzjjz+hwPNP/6Dw1a9+XadOurTNcMACHbD1Jox3+x03qaoKZ1JqN4AIigji6rXr9cADD5pnpy9i8hhg53Sc4/HFbFdXoDuZiZ+OgUXajMNBJNA3TNpgsPp6hZD7LjYu+poD7+u7+a2LfnRYnT1dqqpB+sQNb7MhbMbYCplmlsdj7cyKEbsTN3R1DKIKHibrXcwUvLSON/z87tleXHyeZyJ5glyRM2kashwgHTf6AAYfisXdxjrh84Bn6usaTcGAOSOw6O6//wGVVTALg6FQjGtwTB/n7K6kyV4iiOPkuZ7xx/ufPX26qKbsira8lveipkKtyL+WrIuMlKIo58I55JhwOjJUHCk9opq62qKk/bjq6huMlsrCee65F/TBnr0GQbHop05p0R133KW777lNs2Y1KJka0p499At02DXHwaLHhXNFeZzNf2D/QRs9YGw9m0PiDD6D0K48XDHax8oOVHOOHYl86jcbN6632SnAiziAaCRsmmyBQKmNHoC945QNxizi9PU2rifqwC/95jUNDiAH5AREJcYCFDS/uU6feuA+bbl6tcqAifIuAi6BgcacRFvQJSrB6I4HbZRAMCcl5BR+x6MhKRFRoSymAs4QZQAk3bN5RUIRVSTKlUCHMDduky7HklybgqrKKxyFj/oO8FmeWTwMpiLgoD7YrVQ6rRTyTxVVqqlv0lg6px7gSsQvpzJWusqNXpasVoEBZ93xgLoKM4z9iTMiMufBGgJ1oFWA7/QHAYui2D04OGqEIbS6HP0c1oALvoxgY02fk+cSF4z1Z/nNOGKuiG6WWaGfc6BWggLAvHkwyNyEVo4Jqu+Tv37G1grHA5JBr45d95ISQwG++93vTszU8uxDH62TifBZODnWPZ9NP9sP/+FHRUFNR9f29sj/fGV/FQyeBaYnEKPBGAakc2huxDY0agwp2bNjeNKQTe05ZXI2P//ZE9Z0jn0DomONojQACYBzxmZ+4xt/ZnW1jRs3a9VVa0zjD6q5MWX7GTfdoFWrlqu3r0s73qEzv83g/HisQocOntDxY2d19szF4qwjN/zRcTqdztm/94NdyHQAXyPGvrCeSEb+4A++oClT6m2sO83c2DqCh86OLr311ts6fNiN9F66ZLmN5Q488djfFv7yL/9Kly5Ciw4IGjC0TBp98No086xbt9bqBnj68+cuWhHo4w9/3CS3m6Yg6uiUWZ1gnqPhGguqKLznVAO8oKAzrI7JFtLJk6eVTmUntL58FuIp0g7/ddGJL4TyszmJQl7HTh5TbX1tUT7HzeUgiiFTYHN42Rxj1xSNuXdIrkPdHZfPKDyTzlLSTKY4U9y91mO6/jhIZ/O5lKX5COtRU6VYCvef8+CzydC4ETNmzNLaNddY5HL06HFNaZqmDRs2KhyJ/hbcyLXyThV6NNmNo5vGJupfPkMb6B/Q2OiIbWCvVO2zSQw7EawX3CTCdUO6UBN2sFphPK/eni5dvHDOSBWQK9hYvBcOB2eDdtYTT/zaCqRDQ65pERIFNPEbb9yiT336XpWVR60+c/bMOaul8fX22zsMZqPWR0aEGOnlS62G03f39JpgJMHBWJLNMzmz+e8dDhg30e6mzeuNil1e4QwZ9294yKksh0NxW09eKikQGFeiLKqWFreOWXPUB7a99LoGB0alQlEYMhpUZVlU99x8k+7ceoPKSoNSNqV4FEM2ppJwKbZWQRtDHlK4NKLSYEhB/piTQoUS+7tiYRWiIeWjIRXCIQVKSxTAsacyKouXqbaqRlGUG/I5jYyOKVWcWRILRxxJGsNcQGctZz/znayI+0gmmEpnFY2Xm3MZGkmqqweHk1fD9Bkqr6526x/6fW+vBRsYBdaJGy1B/xgZd5s1VrKOWQsYayAwN0F1VK+8/KoZhZMnLygUYsZKxOo67uGYhMA55mDJ9JR3o6N5H0aVZNITvXbeCHpiSE1tucHZFJRZyzgcILvjx06qtbXd1rAfiuao1FVGqvnzP/9zozuzbr2I75VAtsT2HD1pJtxZUWEw82M//4Uee+yxiWDvChnnt0exs34goJDdcD1mzpph2TPXjvonmTFBDXA4f3OEmLQdK/uUGvAzT79gNgxnCAnimnXAc6g1zLWMie7/b37zLyz4uuGGG9VQ32TrFNjSMXZHNHVaozmcvv5uvbPzTXM4EJZCpTHt/+io1dfbWl3/Ds6OgN2vf28L/72cjtWJilnU5EFzkBJo+v6rv/qGGhpqrd+IgMV6GoMlhoa8+eZblrH+lsN56flHC3/xF3+pM6cvaXgoa8HW3DkLTDRx5VXLdfjIR7Zpn3jice3ctcvEJxcsWKz/+MU/0I033mh9OEQaHJgvVPkIxPd/uEFdbliXd0TuQtG8edK6zieLfHqmmjeM3iHwvl5rjb+ls2l19XYrUe5UkPkb3pUFZkaMiaIm7YJMilskfLER+TxX83AwIMfqP9cbdK9l5he4z4I8y45IY3RkwCbw4XCAEnA4SL24XoS0RVqvvbbdHM799z1oEQAsKUQD6RxGqJGI0dcfvMPxn+XrORyTd+QcL883TbQcRAWIDDTguizNM8twjMbgKsKc3B/n6N01gFnT1dmm8+fOGKEilojba4mWGc1NVPbUU0/rzTffVl//oAmdkn2uXLHKivDj4xl94Xc/qZtuut6iUyAZenAweMBw/Mw12LL5WuvKxnDCujl48Fhx+BTRWpEF5Y7yn+0b2EsBU+i+6qrl2rxlg6ldoNfExrc+MOjgJWGrPTLqAidH7Q9Nq9lzkOsPWe2La/HM08/rhedf1tgoDQ0hmwVUEizolq3X6guf+pRWLlqg9NCACnRO23C8MZVGcDgBBYzSz4RYqLAhU+kOjONnYioBToMiD+spUDA4LVDCIEOXCUWR6UEfD2YKa5N9YON9gyqgg2fZAhVhMpycy3iM617kGTAHBkg26Oo8nT196ujsAdFToh4JHCeB4teAJ+WwvlkTft0DNfqsF0jLxouUSlXVlXbd/umnPzOHc/68E6IsCg47yjOMxSIbcsLpGNQbMckY/yD45IFNcMeTM6eF4yG4K5brVFkVt1qhZ6myzoGQeD8cDLA62RnKxGQfrFcbcFYMNtkLGF9qecBeev4n+AAAIABJREFU/vwJNre/9rq+9a1vGXWZ3z2l27UcOKfjGaD33XePEXhoWK1voKnZ6bK5MRcQGpwwrRs/YFfFnCGvBzZmPbHWqYdVV5drw8b11qCMw8EBPv3003r88cdNRPauu+5RPFaUjUq4GWE040KLnj9/tglffrR/j0FqiNh2tPfo3NlW9fVCAGFNBA2WdUEyRCEXKP97PiY7HAs7WNM0/IYjWrd+rb7znb82tWiaiFlbXiW/p7vPHM7+/YeKDmepqVcEtr3wj4U//dNv6Py5NtNxIsshgkURlKIw3ffDwwP6/g/+3vpHkHtftGipbr7pNrtJTKwE8nDG3tU3PAWahe77Z7yz4Tn+eRhamrxgLrE4/cIyuCfn6K08JkNbXmKf5wxTHwqVqDTsnB3H4CA8+kdcFzsXiFqOxyANey4qF/ieFH73DVMcuzlPgwgYL10UwpsEcfn+FubEJ5N0/SIv322Ln54UHA4QH8fNTfje975v8OHnH/ldGzblsFgitrQJQOKEfJHSs0KudOM7eM1/pj9HT0PNWarvskA2BXCSH2Ht62IeQuB9/LnbdYyEdPbMSV04f9YyHIwkkRpkjmnNLZbd/NVf/bWOHDltxo9Ah36FLZuvs+mc0FQfeuhOPfL5z1oUSJRDhInBJ5Lmb8ByDzzwgNUSqNW9+sqrJqXO5zCFcxx+sMFqk7Mct7FtgQdldYIFC+YaPs5GhuDB/430MILCd1q9PQM6efKMHTPXav36a3Tj1utNLh+HhbH9yY9/pm0vvWUwBA3OBosW0vqTr35Jj3zqk2pgdDdEBURr80yJHEdL0zkcmmuNIBA2aE3ES0BN/A3Dh6ElCaDO46XhCb9NNgW2WdGB8DdgKsstYODhRNzrzBrTuORlF/gc4xiUSBloeziwgto7etTV26c8gV553Pp0vDH1sLGHhQmsXJ3SkVD8zBQnlBtWNp9WNpcxQsdPfvxT7dvnggGavY24kXFNvjgZom4Hg/rgwLEn2SpuSN6VfcRnOejZnTrMTvYgAaGHjl0g6fuu3HMoRvtmcfYQ7DGvNu+JSax973DI0lzw4WoN1J6OHD6qb37zm8ZKnGjrKsL8dhtsRhBjMuK6/vprTc2Ar7Z2qPO/sVrn7/7u71pNk30NFAla4fYT2RnComSMHXr6qecNxuvo6DaSAr11n/vcZ61mxfr/zne+Y3WzO+64U3fffY/VwDlGbJJTM0mZ6OesWS1KpSFCQYxoM/j5xPEz6u4a1PBQ2oQ6afdg+RjBMU+zJ5D+vy+k5okIftKp1YgzaWsERXz4v37r/9JY0pG7yAoJoglOQEd27txliAYLfMniZc7h/OoX3y18/et/os6OYVVWVFmj4+DgiFqaW1RdU2nSNtRwkPWnYHTzzbdqzZprNGP6bDc/oxxWlFMmtjoEG8duqjOU3ulwg/jdbXJXZ3Fzu2kUGrQFAIznI3KcjR9J7Vhvjubnjaf9n27j4UFF/hmkxPNdp3LOIgoXzbiRBY4I4CBA/sYi9lCgd2wOcnPDnHwtxcNxJulfhOBMrXq4z7TXKOCjHu3qDTXFOeVOQ+1v/ubbVoD9nc89Ymk1g8EowIL9QkEncnYF1PQE24zrNTmaw5FwQz3k56jOFaqtqbEsjXPyAqpexcHLCXln68/HQZxkgHkNDvSoo73VrmUmlzUYgggThW3GJeBwkFf3G7WlZYbmzV1gBVomM/7+7/8H3XzLjXrllVcsyqGu5Aq4XervT6qxscKCF0Q4fbMuUB+bjU7kjg7GC7jawH//YMYJ1NURRSIlWrFymTZsuEZz5802phHXrNOUpjt07uxFnT59VmdOn7fM5867btfHPvaAqqqJJJ1G12OPPa73dx+0LL0wzkycgtX5/+LP/rMevvdeJUpLFPGOI5OUwjQ+eEfB4iNMxwOx44tzj61DGrqTqVoW21O8yFhAssmNFpK6zAZKbkBKj+eMDFBKpsNHUMhGToU1kM2rFAHGYKlSyYxlb+Oi+Teh0nBcfQPD6hsY1HhpiUKVZQqE3ShhTwdnjXhI2I93t0g1m51Q+cXh0D9VVVNujEvw9heef9ECCXquxsZQG7lyRyyQK47N+H95O+/oOK/r2h8MBsCgd4IASLAB7L2rUpREkerFVmTZkhzFkmM7lmzJsuOS4vi55cWOIzu2JVtJJMu2mtWsaomkKPbeG0ASBAmAIHrHoM3MW79954IQk/fPWy+BFhZFcDDzffe795R99tlHWYPuKmo5uel2w42rRZOH6YaRYQ/wAqjHykLiz9bZBEcg8sEkz9EZ0IigLQw9VGr2EIGLZ65yJn1zp0cjRAYI8vPBkToojFAYbz//+c81WgD6O+xJP+/H2R9HjSZQgyJOfwn1TQY5Qqy488477dFHH5UzwPij7YbDYQ1wUjgTzhT7jqL4H156Rb+HxNLy5cvs/vv/XNeNntvPfvYzBcCcgZUrr9ZaIM7LGpI5EZxAzpo2bYpmbNXWuRlPp0+fUd3GOZuwNZxrscbzzcomNacsRuP2f7/D8XZPEjeDblQ3z4aAlQzn+9/7tkgh9EvWnoXO7mZlgWagHwfUzj6aPXuOq+G88eqvYl/5ylftdDWzWgjWQpp0SXShaXqRsLBJKJr0skybOsMuv3yFTa2Y4WoHqQHNJnGNi1HBVFych4l846evw/Dhno1G+tXW1qHNwA2A65Lq+2mfGFAPA3lj6R0Ph6u3r9fqGuosN88Nb/OfS+3Dd0fzXh4vZSFG6jhx3bH4xLZ4thyTM6Ehki90gsDuR7Vau5Ab+A05lghOr1uNT1BOEQaEhAAbBweKg8DhkOEcPVptK6+6Qg4nOzt3hDaclu5k5bl/DzeOjhT9//M+ZDC+psW6Am+NUZPpBZKBd1LeMXl4xcOTfIY3TnS+jxmTI6YdNqG7t0fRGO9LDWft2nX285//Qhh7bx+GD2edbCnJSPxgOIbsz//8bps6dYo9/fTTdujQUTkGdK6Y7eLt7NKlc6XnBUwCZMGzwyG9++77GpGrNGLk66M1HOo1rCNfZROKVE9E9BRHRLBwcP8hseBqz56zcJio2lnJZcsW2vXXX2er11yjBmH6uYAGm5s6lN0gb5OSGLC0pGH75J232S1rVlthdqYlRoYthONhDk0gasHUZIuQi8RFKxOhCEs0law+ZqGsDIvS+Ah1ncw4GLBEaoUoeA/HLAFGnrLvmPUN9Fs4MmSDgZgNxtzs+eG+sNwtTicyOKQR1MBskBPcEMGYDcEpsKDlFBRZwZhS6x+MWGtHJ1KJlg18m+MgHk9m8XVUX8fxgR8G3E/l5RlT44rEgOpcCwKkD8Z7v/baH23//gNiGQL9OtklV7/DWXO2Jc+SFLDFS+fYY489Inid/UJwtWPHHpdFQKsOO/l/1VVREEl22oWO3EO0DH3dBYE4mi984QtyPJ7Uw57HaXqkwyMROC0cjowuezc+hsPpjTnm21tvvSVnQ0My3342DNc/+ovfLykpktQUFGmuAzgPpWkcDnuV63CkoqgyHCA8CE81NbX2i5//Uu0CKJmjigD7FJSDZlScHvW1j3/8Tlu0aJGCXtjAnEvqc1w3kNr06eUWjQ3ZuQYQAtREqq2qslqTmMN9EalS43BgwnINOBxknP67Mxz2lSPXMF3VKRjwDEgMULv/m299Tdfy+ut/lAIDgQzTZ3GyEIm2bdsRdziz7fe//70lvP7yE7G/+Zu/s1MnmxSHJAZSxCzCADLWNDMrZJ1daOm4znAw9ZycfJs2daa8+YRJY6293c1I4eLA//ld4BMKkTgCvpz6ao/kWHA00JtpysKYsfhefhuHw3ciNRkaIumcH3QRDIY1hSY/FIy7uqyltdVq689aUXFRfH6GS6uJQFWzIUtQzwnGI86GIh3X+FgH2XiyjTfE3sHxPl7d2hERHE1ZjsjPTI8OWWYWjqVd6s2NTSguo6I8Nq5r1aFI/je/edY2bNhi40pLbe7ceYIR6HPA8ay6bo2NG1cWv36X1Tj69fAII431dCNpXWOpd0wiAYRSP2JofHTr7wfHN5p15yE71XsG+iwtFcZNjyWnJFtHlyM5qNCcnaOeBgwIFE5G2SopIjpkWmVGpg7GTTddp34tDlY4PGxZWU7MEWQoKyvZenoHhTrNnj1dEitkH0TAwA3bt++25makeTxT7WKWGs7f1XFgQhYVFagXhzoOP8MI1NeeswMHDltLM4YpVSMlCH4gs8yfP8ceefRhe+21V2R8ampaLZSSaEnBNOvuoYEz2dIT+23OtIl246pVVl423vo6Oyw1KdEKCvJscLjfsvKy5XDIXpSV40xiCRYTvTYmOIt4H4cDDIsRxMEkABXBUEsMWpJGLwxZR3eXdQ702RDxjOpPZolQTuWZGfY3ZEMDbjwDdSl0AVEt6O0ftMFowMaUlNmEKVMtyqTcllbr6R+wonETbExxiWVmZyuL4px4eM07HM4lP8NwIu/EHgE2VavDUI/GpbsZTAE7euyoPf/cCzKml112uaite/bss0OHjojajyHxfVPJSYm2YuVy+/wXPmu33nqrVVVWKUCh50rjvKX7BZRGXxYzmxLVruBaJLoEKoIZ+mmaCxfOk7H3zeNA7ChyEDTy5TMc/nR0fzJOGpXdkDD2OTYHpiR2iOCJQXLArEeOHI3PWnIG050PeoZcf05JyRh79CuP2N13f2KkBgrLDpIDTgFn49s6gNq4NqL4w4eP2Xe/+z07dvSkTMzMmVPtvvvu0xBCakiMmMa533jjjWrCldwOTekErTHsAGzKoOjZKC2j5QgzDibrzh17bdfOA2JUwjFBMQOiBr1phCBOgeN/BlID+vW9fmo/GR4S6/BLD39BbTGsM04XuvSiRYu1tq+//rpEiQWpzaKG85wlvPTcT2N///f/YI3n262n2824CCUhC4NwZNiCSRTlkNkHS+eQoOlVbHPnLLDJkyda2URosd3aSFBv2cznmHXSTPNVRM4FtVQ66mksI1JnMzB/nX+j0IzhwOEA5fj5GGwKNpGHg2Q045VHoAeiFSQlas7WWMGYglG8/kEZbU+JdjAcGwwKtKsxEZ1fzKRjEUdL8/DZnh5JhO0zNQ/zcZ/0eGTnpIulB6MFuRAOGBL6OAZYfSw63p9uYRrHMdQ4HAxkWVmx/fXXvyldJQ4V18Zh494cRu20zPyXj1T5bA8zUsD2zsXVdRyM6aFA78BG/9vIe0LDtUFLAtdJMGvv7BCrhuuorau3f//3/7B9+/YLx6eU5aEIQTxSAohacVGBnKzgyAjr63oEoNJ6/D4tPcGuuupKdbxjJIDU0IsCjmhuZiidU+il3sNG5hCpMBpzPVI0ekI3ZeQ0e5INTv0Bp1VTfdbee2+LjBtF257uPhW3i4ry7Y47brVJk8vs9ddfFdzDNXV3uWgtlJxpCYN9lpcSsWsunWOXLVtqOWlpVpidbemhZGttbdKsoAGy/Oiw+pRoUs0nA4dZFuH5JNsgqg7dXZaWmWHD0Yii8dzsHOtoabXEaIIynN5uN7oYCZpYStCSMtIsLTfHsjMzLBSJWmYoZN2dXYIkWtvcFNSi4lIbN2GSRROT7Dw9N7EEK5kw2XKKxlpDS6udb2mzYCjdCsaMs7T0rJGxEqMNsxyNmHLuHHH26AvhbFOnwMClZSRZuN+hE5wTggUaomnu5Tpog/jOP3zXdu7co3WjlkMwR0MozqKkNM++/o2vSmMLvT0YYq+88pogZCA4sneyIxpvYWexz9X1P8i+o+jvxoYT1KAc7VQ6AjLYt912mxSgfc2Xz/f72p1ramvUY0LxHjwCMhQkwgqcyHIgvdAf5uYFOV017BIwtNurLvAsLMy1v/jM/Xbvvfe4gDder3FTQxPj8ll1aj4FwXB6bL2i/T7xxJOqX7oR03n2wAMPqA6F/M1PfvJTu/zySzRemjUn4PLNo6wxzgyIjmCJ8cydXTSUD0uP8M033rV1azdZSzNTdWOWkpSqehvnAqfjociPpGv/n//i19vbD48QycZAuLnuGq0/6+3mKV0uh0P2tnnTFmU9qDmsuvZa+/Wvf30hwyF16+kmaqN/LUMHB0gN0gAaULB+WDCK33l5hTZj+myxgEKpMcvNw4hGZKxgJhFhks20tbZLzmXChInCeOkB8bUUp8+TqkjHqSo7ZQLPoOJPNpqXYxldx/GQEMUrGj9DaanxJiiXiagzWkV+N8TJUYXBuCliOkkIX6PBEHAAeU+cyWhD7QgIwZHmVd7HO0E3ehWpeTd6G4tHrQFMGmol1wv2izQHhik1Nd0OHWSsQI9qYkQr9Ob87d/9vd10083CfLkWT7JwdSg3ydMXSX1W5uFF/kwLuUari+mR3tH47Obi99DhJUqKhC2QELWe3h6rO1cvkgP3Vn+uwZ588le2Z8+RkcKr68CGzQdlNqQC6vAQ2Uz/SNSLNAoRm+vJYM1jlpMTEntn3rw58YM+rLXB4Zw6VS8avidO+PqeDlMUh0OTcJ4tv2SpIirWGwePkaKOtG3LDqs8flJS7WmpqEY7JhLYPPuT4YGoa3d3M/TM1eaZcRREgDMStrLsqH3y9jV23cqVFgoELDc9w7IzGYvcbIFggjW3NVtCotOUgwKcz5waQtlhelSClpSSau1dXZaVm6NaYjAlWc2hzeebLDkxaJ0t7cpcent6bSAyZKk52VY4rsQymU2fGLDQ8LA11JyRI8AwwgakYTQzJ9cyc/Nt2eVXWkpWtr6TUM9geF1zi7V2dVtKapZ1daNGkams1DM1PUnAS0R57J3AieySnwMJwfazRAy9w91dFk3mO6RrgSlFpM1co7Y2B2vyBSwmh5EUsIzMJGH5nDPo/zWnaVrESCeoHsxzxAYMDTLgEKTE6f25pushG45QQ3VQt6fscxbJCDg7/Mxn9J5hObqPBofjm7E5OxjxrVu2KdDD2BHEYItwBjgo7InrBYxKWofx2QS5BLvXrV5lS5YsHqmTkq3y7YlEwJHMEqIJlfUmgMaxQlDYsWO/1oYg8pEvP6rMDJj51VdftRtuuEEOh/EivJ8bEeKU0lFTcGrnQyINtHc0q1+R8QPvvrPWtmzeJXYodc7kYMhRTcRi/J/JcEbbH+/wsSkuqOUnEUmgsUaURMjiSkvGKbhBOQKnjzrC1StX2q9+9StL+NNbT8e+8Y1vWV1tk2jRRKXpqZnakHhSHE4gELPy8smiD2I46dKePKlCwo1jS7IsPT1ZOC/0QA4OpoyCPT0nRWPGKqqHncXFwGIg02ATsXHBWNkUDt5i7G3vSOrmN6HfaJ504DcgDAqoyDSuYTD9cCseKEae1xOxccCIypTZxBtDBY2R0vY5Sjaf4Zk1foP5heUgeoPt9M0c558F7+tnqibZUZ+UCpBiR82YKAkvD4zBZxMp/tP//rHt2XPcSkoYBez6T77zv74r9gqb3ito+/oLDojn4D/bZzIYFL8GQ/FCnic6ePzeZ2e8zh9Q76gxnopY2LyRAUtJDmoeemNzkw4j19JwvtF+/eunbOPGbS6zSQxYYiBZ1FX2O8QHNOno4yEK5NohjNAASFYiyqaKm2R1IQk5MpI6KztzxLkePnTUDh2ulDq5l9sZIZbEG9sobDPoDYWB8vJJ1tPbqamn2HwaPpHX7+qkIfmM5txAkyaCpPEQyY2OTpQuXM2e54XTgIk5HEF2cdAmZMfskb/8lK1eebV1NDULxk0P0X/SZemZaZZXkCu9KhRw+3v75GwC9JgNEKEn2WDE7HxzixzOxIopVlBcrP188sQJ6+sJW0F2nnBvjMvA8JDlji2ySdMqzAryRfs7s22bVR465NTCe/uspbVNQFNhUbGlZWfbtNlzbfKMmVYwfpycTWtPjzV1dFgP0FkQMVjmlbi+Nw8Hs7c9WYf9OppEwPp6MgkySQydg1nJF9dNloMkEUrR9ItRz2lrdVN13cTPoJwGZw67QGZ82+2rVZ87U3NW0BW0f2A0HBeD9zgvOBygOM68I+s4dhxZqR/uN3nyBAWl7CV0zSi0UxsaHSz5YMsRByI6/54BS4TNmPbfPvs7DX6DSuzkj1y9hS8yEJqv+dntt99mn/rU3aqx4IiKxtIUHRgh53gJKc+8JTOnrkNEz88QAyWre+qpf7Pq6rMCYEB67vqzT2hU9wsvvCAI8/bbb1dtiBoPGQ7XxDnj2dAEylkB1qZjnwCJDOfs2Tp7+6337PChKtVwcDjBQLJqVlwjDof1+++G1Hzgq2cQbzT1dlHtMFD7Y1ERvsjqgGpdCaBfNSwYqTxPoFI5nPfefib213/9DTmcnu5hAjdBairUJUQlt8D8BRrulixdIvkQCscV5dNt1uzplpGVYJVVh9VvgrQ4joZdiFPh/ydNmiz8FvYIo2uZUeOzCDYfQn1sYl+bwEhzePh8n534TcaG8X0m/L8MW0JUxtIV1RHCg7qYHp8Q6qR1yKT4LLdJXf1GdZII2mUuq/CNphh534/j4Qmfafh0ktTczfih6BoRdZIaTl+YmlWWxuuSsRBROmHSoEQVf/fb58TcIAqnMYo1+eE//qNddvnlcUkNp7LK/TuIyV2LNySjaztkWkODwE+OueedlDcuvu7kDY/HrXnPkY7tWERq2+lpzNVAu2xIGmDJKSmC1F566Q8qHgN3qM4aS3S6UbFEKy0dL8kRHA5O26uFu6Y0F70CVnA2cFZMXgQ6AP/WHI2eHh3YEydrNFce5y+KMFi9Gs0cpIhzrKiYZFetvMImTiyzpuYGa2xssMRggp5pdJhm5QTbvHm71ZyulXPn2fAcztaeVlNqfr5z/ucbujWzBIFMCvHZSQk2KS9iX3/4Qbti2XI7vHefnTlx0gbRjUqIqXFvybLFUrSoYXxv7VkxyZKg+SYEVPcYjCRYTd05S85Is6VMJF261IbCYdu4abMdOnjILllyiWqKiGEOUzOAWVhUJLJBYixqv/31ExYJh+NKAQlaE9Skp06bYTkFhZadX2DT586x4okTbZBR6v1ha+vutu7+sEUTmCYbEKHDd8JzjnzwxM98wRdjTDDnprm6rAFaf2Iy7Qw0bGKcHRJA5M6MF66FwXXQsckIyG4xqCAIEHZYo/KK8XbHx26z8ikV2ldknRjh2tp6O3oEmf3WETkjCAd8Bs4KyJuABfkhBh5ypmCHUQvi/7kHP9rEB6Ncs7cFfo9Rw8HhAF8zdpmeN6AcygDAVDg8oDrsEWcDZ0cgzF6Evnz33XeNrAfZEgwxzq3Tc3Q9hv7cAccRXHHuuVekmtCtI9CGacu99XQPWmlpkWS76GPDEF933So1g/PeMNmwW04OKMHy8griTL5hy87JEFpE7YjJtL999nnbt/eIMsVAArX1gHrHCKqkBDGIzt1/bw3Hk738CAQFMwHXnK5A1mJiuE6cMNFuvvkmBQw8P4J0prPicCh9XHbppfbEE084SA1pm3P1bdYfdn1pwYQkbUxkRVJCyLKENCSIzt+UlFRBKmQ4DBsaHG63P733prwZF0GKSDQDbkt0i8y6x3KZvojD4YJcJBu109U1chBE8hhJiuw8YM9W887BbzRfa5FTiMtaYKAcWQDj5np/MDwevnOOY1heF30pz1bj/qB0uyjIMX3YbB6S4MB6+rT36r7xlPVB8fbkqVO6Zgp9CEbCniKKwgBTtHzppZc0gInGT7qq0RyDmYeW2urVa+zOu+5UVOChLxwqxpi/e6kd7sfXsnyWwobn35m8OsK8izd2usPo4EUvR+Fp1qp9ecYNPSNRoKJEZSORmKMz05Fec4YDvF1wBGqvQFaeNEBxGQo9z7K9FYPiMhQfDACFeb0uHAlfpSUlYh9BqKBRD5oyBg2ZF40wSLjQs6VaVihZWQrOYuKkMluwYJ5g3YbzdaLoNzWfVwQ9d/YCjWbevHmb1dc1SNGAL4xMb1+XXXXVFaL3U9Dcs/tYHBJKteHBBMtNS7TysUH71iOft0sWLbYdm7fa/p27rKmhwbKzMmzN6lW2dPlSZTdVlceslsmLkYhlhVItO5Rq6WmZ1jcYs4aWNg1BW37VlZa/YL71Nzbam++8Y2vXfYBCjeAczkQsIWADkaj1s5jBREtPTbH6U5U2uWycLZg3X3t03559Wo+JEydZSijV5i1caHMXzLfJ06dZYijZOvt6rbmjzXrCfRZITjVLTDcLONq/nyHFc/CBCs+d4AQ4iKDMG11eT39TMNnNG3LQiamZESorhnvP7n2qHQADeaVlaiFqroZJF0ywj338VjU6UizmPGOUqctihGnABHJye9uNNxAhIhgUxI7eGlE968v1gIDQD+MbVkEePPrgWxbY62pElTrykOSkKOyjFk2TJX0fqCDwGXxxvVyDGyc9XnsfOJfzS631k5/8hM6fg7Kjam0Q6WTsWNVqcAyeqeXYkq7xE7vEWaGTnqnE+/cfdsPRED7tc/OAcDL0EaGcDZyHZiHzuIDgafhkTahxOdsTsKzsdE1XZt9D1PjJP//MKo+fVS9wMDEk8U/U3XExQM3/UxmOC9SjI6MPcDi+xOEmfkbslltusfvvv19rw9qy15555hl78cUXVe9bvGiR/eIXv3DSNjicpsY+NfbhcAKWKEojGU7hmBzRoinaupGipN4DGko2afJ4i8Q6JUvNhD02PJCZK846nBRDi/EnGkS2vqho7KgGzyHJnfBAiSh8jcQJXjplY4w+N+uNLhvPp6NEzjgbohA/PMzRf120xqbzJAHN8tBgM9ecJhaYpMH5cUQwkuPWQ68N6158k6qfkulZGh7aIhNobGrR4nJo2ADAE2CyQItsROi4HK7i4lI7sP+Qahb4xqzMFPvUpz5lN996s8uUgBjjSs9sbP6fayQy907Ds428cZcQYbxxztebeI2PPtj0nkbtI5ULTatOPDIjHVhmUEoDsNQo5oN9n2tgdsk5Xat8ecxxNmhCZA8Au2h948POfOrN83Cpt4uEKLjzhXo3mR/rjNgpDofPFIEhPg8uKqtyAAAgAElEQVQHY+QmFbpRC5ADqNvk5uVYaWmxJDSQE6qpOWXHjh+1c/UNtnrVjdbW2mm7d++z1lYHm/BVkJ9nU6eV2y233CDdta1bt9r7762z3h4gJmYmxSw1ELHSnKj9wzcfsSuXXmK7t22zQ3v3W3NDgxXk5dqf3flxK58/1wbaWuzo4UNWXVVlUebOoKgcjUnhuQux26hZKC/HFlx+iaXk5dqm3bts7caNtmfvfrUYQNeGPQfMFB4csrbeAWV/2elJNtg7ZBVTCmxaxVTr7wtb5ZFjNhAesDQmLfb128233GRXXX21LblkmYgJXb3dUtfoJsNISrGisik2FI0z9urrpaXmZFYKFF373hyyGi+97zv2WZdIbFB9IDTyUeOknopUy5/+9J6tX/eBMVQ0LS1JDhNn7lWOaQQkwr7p5jV2xx23qU6LwsS+fftkhGtO1whGdow5+mxccV7D2OYvEDxfNqFMslAaKhZy8kxeiskrgfhmT2knAtvGx544tGNAGQMOkYD35ZdfFo0Y5pmrvSKjAwmHMQ1zpM3GvmN/cw7YZw8++Bk1JasGda5ONRqcM/sUTURGDGBAxTLs6FCDK0GTtOj6+1XzZJz6G2+8JQo4fX9o0fG7t956my1YsED/jzNDNw3VC94DWJisKykpJf5cImILotzCde3evdd+/q9P2vmGNuvqJCNMUbM4qAxQn5rt/wf6cC6u4bDuHqJ3tnZIZxtmHt8+0FSj9dP/Ye+++661tbfb8mXLxNhLePWlX8S+9rWv2/mGLjkcMYssQZIdOByakSZOLLWrr75Ki8em4zUIODLdrrH5lO3ctVnduMBIhYVFwmdxOLwW6jMQErAC6XhRUbGKS65QH5XIG4ach8qB4GDwzYYggvDNkL7Qyc3icFRXMZhnKETDj3cMFle7IBV26bODadym99AZm4v3RccoEgXOGVYqyKYCGiRjIQtDoPB8Q0M8vYaei3SNG0nNoUYHbXzZROvqZoRDu4rcMKoKCvJluEkpcThM/IMgcOxopfX2umslLWamxKrV10jLyteNPP0ZB+zZap7KzPV7hppgSYZiWUDRJl/8mxNFTdOf/J3oyZMKPJHAZ4vQclEmjkaG7czZM3bi1ElBBDBOGPMA9NDXF3c0fFwUajCiqEBdsNKG1aDoWW/cAxM7Rw93wpCplmNRERxYVw4qMCg/0+iFoIMtHBzrokQGdFF45mDSi4MjLyjMVT2HzmzWmz02ZdI0O11daydPoOPGML40XQ/w28fvvN3mzp2psdxI6rzxx7ekvptgDlIL2qCNSYvZD779NVs6f6Ft+WCDVR+rsv6eHsvLzbFbb7nZZs6dbe1NjbZv9y47vH+f9Xd2WKx/wPq7ui3cN2ip2WMM4faMojG2eOWV1jzQZ8++/Afbc/iEdVOTj4sNgLorikbVnPlFCahNEBCFLS871bIyMmwoPGC9nd0WBUKJay2suvJS1RpWrFhhGUBDkUHr6OzQWPCz589b11DMWmG41daKhovDYR9TU4Hk4+Y6xWRsGTLGngBeE8kkIWqp6cmqh4nFlZ6h3h9kbpAl2bplu509S80iWWNEOM/UeAgamVrJeJDikkIJVZIJ42RaWltsoH9A98pehxDggz6yILL6JUuWyiHCFEPGRbW1OHWbc+9rtp40xO8ThLkRIIzmcPVZzn1BYb6MOXv2/fffd+O1YbHHlUe80sDSpahUTFWmi8MRkzUxYPfdd4/kc7ApmzZvlC4bawScV14+RXOYOEusI8Eozg142Gdhvu2BaaJksgjcEmDffvvHNJ4BY5yVTRnC7WXHvASihPmJQKxDL5CJgjXIiBQaTqmDrV+30Y4dPSXxztaWThF1ODPe4Ujc9qLBaiMR1//n//FlEP+nf3sEabl+4FBqblLd7+/XelHD+uCD9dbV3W3z5s51DocazmOPfc3q65o0nxvHTyySFEgS7S2UmmgU865ccbmiE+ac4EDGlU7UkKEztUdt7bp3hKHyQEtKxqnTF2MFVDZ2bImwax5C0ZhiGV9mmPDFhuruhOPu+ktwRBhrDDsHh6xJUBkRcmaGFY4plGop+LFvNKWozEakEEjR0xdPaa7iPaFVuhHODSMzztGOckwZ2Dh12gQcALwyxUY6gL36NAcHR8rruW6wSt9LkKZJk2DSgxLnY5OPH19qhRKz22kvvsiCb7eMDOjkKdZ4Hifs5nSQBYF9Ix/EoSHz4to5uNx/bk5uHAJxCg38Hg2VHjrhejDmSYnJggkFo8T1pdLScTi+AdfN2XEMPaATR2vFqLPxh4fd0K3KqirNvQEHp2+hvaPLmpq69bnUPTi4wCt8pYYY6WxSMYaWrbQ6PlzMTel025HN5ymlPGMaHf1sFdwSBxtn4AZIucMD882JjIYUwWGQiFI5ZAzXy83NUB2IZ0vWjA7f2TP1gnCR/kCpmvcaU1Rg99//acm+U1ujAx6HU1tLvxkEiBRLjA5aRUmW/eDb37AZU8rtrVdfs7rq05aUkGBZGem28uqrbPE1Ky3cUG+7tm+Twxno6lLvzEBnj/WEB6ygrMLOowWYn2crblhjZ1pb7Z+feMKOnGywpDRoGTQOO8VshmaRGSL2CXxJ7SQYBE6MatyB2nNgqNOaEDDLy8qy6VOn2h2336bGWY1yTnYU/M1bN9u6jZts7/Eqa+vqUeHdq86w/mQlPjNvb++2OXNmyGmxf9gP7G9o36FUNOjahCjglAgIdu3ao3ES+/cf1L4mOyNLczBRocY4E7Wv/2CdHD+1POBqGHC+lkcoRP2EfYLDoohOJoGzIZiCSEQNh9qnH6Hhak9OJNPDWJ7RhcPxzpNr1PmNDssuQFVet26dqMlu6B8jNmiNcHYD+jI1FSBgjTU5WxsP0AKCXh988AE5E96DyZsrV64UFDZr1sy4Dl1ADh2lbY3EiA9pYx15Fv/yL49LHxBb1NuDsy+xz33u83bzzTer5kMSz3ODzUnj84X6pG8fAJGJaqJvT0+nnEpmRrZU+enFQZHj0MFjDn1SSwdMW1dH8Rng/7t/+egk0IvfxxMFPGzPv48mcWC3qAXeduut9ld/9QXp8hE0k/k9//zzClqaW1ps8aIl9q//+nNL+HDd87GHHvqSHT/WaOlpiQ5qSHUppJrqbciuW321LV++VMaAojH1h9JS5CAmWENDtX24cZ2cA/THsgnMgnGaSWQWdNKzucCjMQZERxnpmXqQHIiWJtcgRlQOZkqmgTEGZyXa5vRxLaSh6HhR22HzEVkwGY/Xwx5ho5HVAOPAfPPNbUuWLtYmYdLhiRNV+oyxxWQzrpmUegrOi2iGP5nrgONhU+NsOByuyBqT8jETJIkCcT5E4RTxauvO2fAQHcQoMufauPFFVnfuhP3xjVfsxRdfklhkZChF0yVRxg4PgBHn2vJLFtkjj35J0Q4GGYfMwWVIG4QCB7M50VEcCA+dA4mBxsHwupRgiqQyUMwGb4aiCHqYmeUyJOABYITUNFc4JTMB3svJzrH8ghxLTBy2jo42O3a8UlDKpk1bpKrc04NzYHORHcYncHrFFu1KRzuHqjk4PGipIZxCvw4NI3MpZBcX50q6BjoyxhAoDicnTbA444k9xXXnF+QKciCL+fM/v8+KS4rs6NHDetZkz2hL0UMTCkFVT1ZjJAd/0sTxOsByku09Nn36ZBkjhuixblOnVti9995nJ6pO2r//+9PW1NThBD+DyZYUGbRxmSn2+U/fY3fedqutf/ddO7x/rxQIEhNjdtddH7eKRfPNwr22a8tm27N9mw329Fq4o9N6WjsslJVj0dxCCweSLC03z66/7XYbTAjaD3/yuK3dtFPNoAxrH1ICGpeGGZF3QpaEr2HXTCpHg9N1kmx8J0IpzkwTtHf7bbcoGCMCZx9v+PAD+2DjFmto67N4HKDAwEtIEahpRLqGlREsuflVGHX2NrWS+fPnqXMdIUiMZem4Eq03LK8tW/ZaTjbFX+pPyKhEbcaMabZo8TxbsQKV84Ai1vo6pJAmaL9iaFxtcUhnsuFcoz7vnnvulbMhi/JIA5Mji0uo56YrqCQgpMbh9nyybA3PFzgVh+i6/QnGGBDnGqQdKYJZTJVqyYCwAKTX2tpr2dm0XED5d83qKDY4QdGQfs/BWa4BVMQWnEJSkiRucBQ33XST+gdx3tR93PW5sduspxxXHaoAncqsUFMfHsJWxWzG9Jl2z72fErOX83D+fL2lprl7wi62NLeqrkT5AbIBWRO1D4ZJUgfGhvA6eorWrV1vW7Zs00wZgsa2tk4x3bgHh9w4kSHXu+Z2lGeUueCQIXphy87Kls3wUl4QN0B/aGEQWgMapKyU8d45InhhQwn8WXu1BcRVB1wg6ejiEHcI6BYvnmff+ObXRJHnPEKO+o9/f8Zef+0dtSFMn4bSwPOWsHXjy7FHH33Mak7XWUZ6rnW045Hdm9HEmJefZdffsMpmzZou6jFRJJTY3BxS4iTr6Gi0Xbu3q0COA8kvKFS0jtOh2TM5JdUyMrNGHA6LTDrK4jAnpI2Cq0GdzVCWQfTKJsRDkvo6fbKYdMMoOnu6MRuAaXpAB0Q+rpfHTSb0bBwir/KKKcIZDx8+aCdPVYm2TEqMVyYSAucFLqiYWqGNvX69i9q88i6bnuiI1Jd5NtAYuTckP9Iy0LVqsnMNTRYdDllGOkY8z8omjLXecJNt2/6hZPo3b9pl9Wc7LRpJkqEcjCDnEbHFS2bZ7Xfcos9i02Rl5ggHxunwmRTFcdBE/Fwzkw65RqIqDl9ba5slJ4aMw4vDITJi8BMFdyCro8eOqJhK9DtpcrmumRoMjh+nP6Yo3/IK0jTR9ehR5m5U2QcfbLQNH2xRpusm1+Js/GjhC4wYx46RDKZEKAOwhWIuCk4JuXG7BCQ4SCJM7ksTC/uYvIrgq4MD3VRJJHuAFYZsydIF9rnPPyiW2aFDDmsnyCHa3rvngMYQMKY3O4tDOai+h9xcXntQEahX/EVwVNBvSY7df/9fWHtbp7399rtqSCZL50AnRqNWFDT79J232afuvNMO7N5lxw8fsPQQpJNEu/HGNTZxwRyzcI8d3LXTjh06ZJG+sPW0tlkPxI/MHOtNy7Tdx09ad3jAbv/4JyynqNSeeuZ3tn3fQUtJy7TegSEbiA+y454JFhgLwZ5OFKYJA8kTMuimdfCohgEkmE2bOtn+8rMPSkb/1MkT9vabb9rBgwckpXSusccitATFe488I9Fh606vzDfr+sFYoACcJbIUplxy1tDE27d/t8RY2VsEbJ2dCDSSAXOdjkSEHP0VVy6zK1cst5gNSIVi29a9Uh3RWU+mv4SaVVjvUXm8Sobrk5/8lC1YsFDGldYFAlAHvxcY2TgRO+eZLILP9waYZ0nwCckErUKcmB88htHj/mgi93UiUBb0uvbuPSp1C+6dwEZU+GGUBZyGo5e2wX5xxjzlOycnTY2L9AAR3GKAQW2wJ6AeZEEeQcHmwJZsbD4vHcEzZ84J8sK4zpw5S8KxGRmp1nD+rLW0NkoFmzXkyTJCo7sLx0KQ2K1nAE2bNeD+M7Oc9I0y1GhMsv/YZAgd9DlRR+MecEiulYKA5YK8lYr8XkCWExoMar2BUkVnjys+az4T7NRBp+HIekF4uuuuu5QN45z+9m//Vg4HW+lGI7jGaUfKcL1TtBCUjhtjn/3L++2Tn7zLsnOy1PT6b089Y++9u9Eiw4k2fRpaai9Ywvr3fqcaDpFKelqOdXeFBYPxIIE1ED9cumyhZEVImYmacnPzLS0VfSNqKN22/wAqwWdcl3UeGwBcP9HS0jNkqFFERoafrACHg6cUgyoxyTrorA4EFIG5KaD58UPQ4mag19fqkPJAvMMhu+HhENngEHyjqSMG0LU8oAVms4wbXyrDJIdzskqMJTY6PyPKAfeHITV9xnRx7NetW6uIm43Jw3RNYWVi5zE0DVYJc0KYSY7DqW9gJHWzHE5mRq4czoSJxZaSOmx19dXqS3j8X56wo4fO2nAkUQ4CwzwcHbAVVy20O//s9vgsG1haKerP4cGzGYlo+CyJC06eGKd/OmVqopKe7h6LDeOosiwnL1sZF4V5mDA1Z2psy9bNtmPHDtFUc/MKbGxRiZ4ddbQ8/hxbYBMnF1l7O2t9YsThgB0PDKCrhzCiGyNx4dsl3aMdjkgYDA6LayAXjc2RcQJe5DrJPrGx7J3qU056nXoADpZnCXRGtElD7G233yzRTVhoGzasF8xDsR3CxcaNW9QkunDhEs0T4qBkZoassDDPtm3bqrrZjJnTZcx37NiuKHT+/AW2atV1dqam1t57b63WgmmSfIUo3AfM7liz0j7/wGess7nJzlaftJwsiB8hW7pskaVkhGywr8eqqo5bY329ZGgi4X6LDQxZel6h7a6us7c3bLZDxxts1txyKywps+17Dlhdc6tlZOdbd1+/9VOziatfx8FGrag67eMK50rzNcbDOSORLnA408rt0/fda/PnzbWNGz+0F1543s7UnBeBgyczjHOJOxxPj+czPKvLq1X4Rmr2PGcJh8M3ARvjNTjDzKYny6E+QwDCPiC7JYAEcqNjfsVVl9plly+xwaEeTbJcv26LVZTPUBDDnsX4+wCQrJLskuI5DFXYaxi9/DwnDcNZcYxVUyZOlkKwB1yEFhnXQmbvRgTUyuBzjxqrIFZdVBkZ2l2cdwzzk08+aevWbYjXUguFurS3oaBxWsGlnHkAiNg1pZLdePYlmoDQsmHj+iZ0FA/YwzgzHB7BIQGzY3t2W83Z05Jsqaw8KwednpZtK1ZcZSuuukLnofr0cbWWAAs7Ag+BlcnhQKLSmO3cHF0TQTv3T02Xa8Ke4rjJiIA2UR+g5o3DctkrBB4kp5yz+UiGE2/9YN/REI3zArnBwQCnY39xbDwP34zKPWGHcTbU/7hnYErsvpcOcvU4B3liBajXBZMYhGd2082r7YEH79ezozTx+9+9aPv3HpfDmTF9rsa7azwBLLXT1UxrBBbK1twGRxCISWqhaCw1hgTr6u4SJIS3zc4iQsm3rq5m27N3p6IT4K3iklJ5XxaKqCIpOSQnlJPL68coYvfKo6jhAqlx8MhcMO6kk2woFgIopbmlSRkKG4+Hj4PxeC4blC/38MkakuLighE5N5oNxxajedQvh3Pq1Aml6MBOnsKLrDgPZPac2UrpyXCgWbKobDAcLwwcitEYSBwOY17JdJJDydbYXC+HMxDGgOYpwh5fVmRZOYnWF+4Q1POtb37HTlaet37h9JAZApYcGrZ777vL7r3vbkVwrBmGlfVl3agT+X4mHA5sGZpLgVN8pEcfzlB/VNdPkyLFSfoLaIarrKoUJAkJgn6B5pY2abfNmzffFi9eamXjJ1p6RopVTBsnh3Py5Gk7e6ZO9OK173+gyYtg92xsILCPjoL2SC85iuuchvEXYviYDanD/9ZbbxJM5iaZRsWwAb4EroPySdaiPhrYXokBSdaUlo61e+69W1MYDxzca++99yfRUzGS3lER6JSXT7MJZZMUjVGrGDeu2LZuRfNrj02dVqHDilJvR0eXPfbYV2SQmPaJwwF2GZnJkpps0fCgXTl/mj30ub+0nLRUaz5XZznZ6aKoch9puZnW3d5q1adOiC4doFFtaNhCgaDljCmxpsEEW79tt63b8KE1NDkJms5BjnnAQhlZFh4YtkGNJHfSMS7DcQxB9VeNRKZEmG50Mn+6cWfOIM6fN0dBUs3pajW4EmQitNs/zKQEHE48CIgPGPQOh7UFnnJMTyeWyWdiyICO+IZIQLaMJuDs2TNs7rzZyv5eeP4le/LJX0sUlaCDLAC45NLL+F5sgcRh6aYdOnBSyAiEAJwKkTJOHWMFs+1LX/qyLVu2XFAWASLnNC83z8YWj9Wz5VxzTRi1mprTqnG49oo8deZz3+x7OtaBxR3yglCpG+SIYwDJ4BljB9auXaveMerB2BtsAuOd+RmBKWeZbAx4DEfL+hJodncP2OzZU+3Tn/60AlXfC8h7877OGXY4R5nv4G6e0559uzTW+siRamWqjHZBvHP1mussEhmw2rpqqQcAJTsmqZvdRJZPuwgsO0bSE2QAfWMLQChwujhjDWw8ckz9UBAiOJPsI03TpXVbhCHnbC52OP6U+gAfZ0MNHEflZLwYwEfT8IXxFQS7KClgc3CQOHkCCPaQz5w9Nd0p8qMGky4285UrLrErrrhUAS/JAkoJe3Yd+WiGs3H9C3I4R4+cUh/OxAllhpgnXo6U8eixg9ILA5+HgYIkC9F+aUmZmEBVVYcUHZFy8iAKxziWGukzhjMjM1swGz+naMc3N6wJesxNaGx2GlX5+XJYpPtsQrIL3hNME4eBUeLh8xD4N9JcNjWblQ0BDMWmhizAQpDqEb2xeNA3jxw5ZDU11SpqAdfgVDhYNGTCzpk7b66UYWFVOBYIG7FJh9PXbYCkyP6gPtKwlZiUOAKp9XRFLTsrXxlV6bhCS02PKgqkl+Wvv/Z3Vnemw6JRDHKCpFPGleXZF774GVu+fLEdOXpYxW+gBqIfhD3ZRKTMHGLorRRYMQyiE7e1Cj4bHiRLDFkA45YWstJxpTqoSJhv2uyyG9g7ECpO15y3lJSAXXrp5XbdqjUS00sJJdr0mRMEqTEznaFJaGa9/dafJKqqhjMoTDEXEf7n8qLaTiWjPxwlG0uUwymbUGqrVl0jzJpNjfOnPwsWDw2FwGOnTp1W5AYMw7MFBy4vn2gPfvYvbOnSxXa2tsb27durvUIXPqoE0GxRJUhOTrW8XGi/xZafn2Vz586SI966beuIRhb3TGDxxS8+pHvY8MFGFcOB9/r7nRZVajBgSUPDNm3CWLv3E39m44uLrLe9zQrzs62wiGc51nKKCqyzvUXkhfbWFjkc1AZyIKXkFFrbUKJt3LnPNmzaYnsPHLHG7gEGgcrhBFNoDI3aEFFoADmgoOo10NA55A6xdCMzpB0XdVNy6Ytx7+AIPKpDOPa4MhvVadQgG7HwIIDmhS9vdNwQQtcc7ZWaHTnDsTk9K/SBBx7UnqGnDocDAgBtfdPGzfbhh5vs1Vf/aI3nmVtktnDRTNUdly1faOkZSW7cw7ZDGtmNHiAOjDMF2nH40GERBR577KtyBgQNoBJEyJCJPO1YWUZiYlyVozF+1p14sDur2Qo+N2/epCZCtyKursJ94LSQkYFmjf1gHhOOzSvEd3bAbmvXWSYLQueLrIdzsXv3Lo3o4Nnyd4JeBk/ihFljDC42BOfCe+IUifz5TNeEavbm22/I8dbVNmuv0wby0BcfsquvWWnd3e22c9dWa2o+J2ISzpL6dyzKtNBOQcplE8Zrv3MGCNpFmpAgPSw6R/DZuWOX/fGPb9jJk3W6fdeegINx7R2+hjNqG4xk1F7d2U/tJKm40FMT0z06wVcHk/H82DM8S2pYu3btkqN2maEbEcG6u4zZiYcirDt/wSw5nMzMNEH/PJ8PN2yx3TsPf9Th7N7+hpQGYEF0dUZsyuRJ9o//+E/CMg8e3G/Hjh+yiZPGyeFUnaiSw8HoTppYLi2igwd32dFjh1RzEY8+Gd47bLGoDGgoFe9XNOJwyHD8hkFzigFayKFoyuRYZL+Z05E84nBwFjgcFoEFYCP6Dn4ekFOKpfnL0RGpTfDZbDg2Ne/H7x+vPKqOZjYwNFuwUs3ebmyS1yfDweGQ4fgZ6UAy7mBSXE+y8eMmaENxYHJz8kcynJbWDutsH1KGQ80Ih5OQ2Gfh/k5bt269ffvvf2B1Z7ssGEiV+OnY4gJbtGSGPfDZexWhUwDmUFD853MwzNQZqOOQ3rMuRGxcc3X1KWttc1g2/Ro5Wfly3ES6EydNdLLpHe32/AsvSCHZ0aiDVll10jo6wlZWVmLLl12iMQkTJpbanHnl1tnZZufONVpnR7ft2LHb/vg6yspnrT/sdOeAg/24h4vdDjUpR4emiOl6CLKyXf8MDKHFixdp/cjYoIYz2oCGT0YFELl1dEL3dIzIa69daZ954H6bNq3COjvb7czZGhkJjMiHGzbZ1q3b7XxDkw0OwuyCAh6y+fNniTlVW8s8nJPCjwXHlJYIjsOxQq548423lVlJSqkXOmqiRjpnBROsMCvdVl11lU2dNMGSEqI2rqRIExgnTZusaYad3YzNbrMBxiMDL6WmSgm6pz9ib3yww9Zt2WnVNWetoyds3YxIiCZYH/0iyWlyNpH4/KeU5CTBZOjP8e3qvUENd+PLT8b160jlLCszUwEQ/y85/niTbWooJKi6pvbciJ3x7MDRhsf3Z3mNPidKi9Ycahl59vBDX7Jp0ytsypSJUmVIDCK70m1VVSesqvKk7d27X301QF6XXbbcli5bYDNnVVhKKMH+8IdXbevmA3b2TINkTWjyJvg7dRJNxbN26aWX2sMPf0kBBwaIPe6NFcadyN4xrpxeoatHuDoLrwNuysgkym8VRHPgwP6RBk3uA/iH/YHDIcPCtuBYjh49FpdKShTkw/7HQQAL0hMHvISYK7WwcB/qINnKYKgZ856MEXC6kWmyS3wGwS/vjco9Tsj1N0XkcGCpNTV26nnye9/4xjc02I3aTc2ZE1Zbe1q6lFwHmT51ntYWYPtEZdGLFi1UjWrv3j1SI6CZlWfJOlDj7GjvFFWd+VlI3pyurhv9iOO58EU/GvVXiAOeZEGmjb3jnmAIkvUQiPjePZ1lqVDEx0mkIGfldOh8/+Joh8N7cXYXLZ6rYAQ/QZsDr928afsIpEYNR5AaGc5Xv/rXVlVZowynpLjYvv3t7wjfBYY6W1ttU8onSDfpdM1pORzgpHGlEwSpnThxWA7Hy54jy0HarCJ4VrZIA8xWGaOGz7E2ZkyRDBSbi6ZFZr7DGuLBEsm78a1Jcio8ZJopnQNIkMNhE/C7bOz6+roRlWUKaTxQYBociXc4bGx+v+oEk/TqtbmIvHt6UWAdstYW13xIDYcHgMMhheeAchLAXrYAACAASURBVAj4PB460cSUyRVyOKTCZDhZyKfUVVtPb791tA1aWmqWTZs+VQ5nONpp3T2tkod58omnre5Mp6Wl5ogaS//SHR9fY5++/xPW1t5o69evVUGQTAKHQ9pNoZ5skGiLyI1vdeifqpLx0wYClkrCydJV32ehVKc6wL+98tqrUqlm8BHXf+ToMauvb9RaU5NiCufKq6+wqdPHi4oJBZPC+pYt2+21V9/QBEMnacI4hws1HJ+6uz9drc7poDGCmMwMurMp6oE6S8TIBmZYFc+GDnrw9Hfffc/q6865xt1AwLJzMu3OOz9mt99xq4IIoBWeL1ElopDM1mA4GJAjawSsiwG+7NJlNjzMDPpOCybRPzFesCL9E46mXyqH9eILfxADz812gQqeaAG0uGJmmQlmS+bPspnl5ZaXlW5jx+Tb9BnlNnP2dEvPhVbLs+xWZpIcCNhAX9iO7D9oW7bvte2HT9nuSjeSGWM9FA1IAaCHvpVgkqiskgWJ67ipL2eIgMKxjCKWGBebdRbCFXvxRK7GwKgD9WElI3CJakG/1MaTkwKWmZUlmNJnLaNNjjfavrdJUF68MMzrWGMCwptuvNmWX7JMsvoQhJBXwdnTr0LNgAbvN954U5AWcAkOh8wvEg3byy+/ZnVn262+rlnvXTa+TGcK4U/aH9i7fANDERDitHzzNAaPZ0XgRKAKxM2Z9o2GTl7KBaI0CFNbJQuRfmFfn/YUUfjChQsF/+BMcCRApmQjBJ2MQeZ1BIi+v4334/OwVwxN62inzjdfBpdCN6gA18jrgIopLRD08TOgJaYco0zgrmHYNmzcYN///g+s4VyzoE7+7Yc//KFdc81Vdr6xzrZu+9BOnDguO8Z1ZKRnq9+RvhoC5CtXXGZz585WtvX+++8pmPT2xzN5y8omWkX5VMvMzBbx5bVXX1fGSNbJnxoI6BoL3F4YJXfDz+gF8r2D2DUo3zjoDRs+sOrT1cqueD7+a3RW7AR73WgST7hgL/myCMzdgsI8G1821kpKC0X8SU1zKi+HDx23jRt2fjTDefO1X8ceeeQrVnu2S6l7fl6+kfEgtkZGwKIht0ADFwPYcDgUEgsLxgpSq6+vtr37dqnegnGGkUaGg9PRsKGMLGU3OBwM6MUOB9IAywVhAOkJajg4HD9/HcE7HgDRBA+Tz2DzYORwELyWJeZgcV2kqXhkjCyZgcN7B+3EiUrNq8GhwYiCGEDkCMTCe0+dNlXFeCA1Mgk2JVEMDx0cGIdTPmWqNMR4APl5hRqLcPrMCRsajsnhID9BDQGHg+RPZ1ezPf74T+3tt9ZZUwOzZ3Il5VI2rsQe/vIDynCOHN1vW7ZsksOhkRGIKisrR8wgMGgcP2uD40Q+B8eJcZW8B8XHzm4rKS6xxqYmazh/XvAZr9+2fafRjMbBJruorkGzDMeAscmQw7nt9hutqBh4sdeam9ustaXdPvxwszKc3l6Ki/QOEOl4Rpozfl7WwjXfuQZQaNGwzaCgUvuD3TR7zjTRzckqmIvBoZ4zZ64MEvNViLx4D2ibPJOPfewO9XspextwfR1EnewtKNsgnSgUY3CJJonSM9JT1EvB50D1HVNUOMJycgFMnj7vrTff0TCourp6ZXKidQ4NWjrU41CKzaqosBnlUyw/K13jCUrHFdmMWdNsUsVE6w332FAEdeSgpQSTrK252d589XV79rlXrWMowc53oYidZh09fdY3DMU/08JDEQsPDbmeG8EedJHDJopZDDgGx6KCvx+vzRqPBscu1Fw49Hyr5qOGRphFjvQiQzAKv/fOx7+W80J2wZmQU9R7OViFfTxv7gJbs2a1XXHlcps6bbJm5HDuCfaodeBwEKdENWPFiivsssuXWXFJgQ0M9tgrr7xudWfara21R53+nF/fVH3XXZ9Qhsl1kBVwXsl6cABk4QRQDibuFebPz/1odOoSTlHAUXWhbqMUcfz4sbjwZ7/OJ5kIe5334nP4bAJVyAka3pjgelVggfkZLrwex1RXW6esJpSSrIwFNAQnBMWZXjTun7rOHXfcJCIBDohAF0MN2kAwiv34cNNG+973vi9tRPZlRcU0+/GPfySCRc2Zk/bc87+xY8cZez6g+m9WZq4N9EflcDiHa66/VlNsybh27Nwu24O9w6izZmSjM2bMtOXLLhVS8MQTv7Inn3hK+597cwGhcxW+CdTDqvxJsAOpiECFPjgmOf/VX/2VzsoTT/7S3nzzzRHShCcPeA0+9o7TXXTZjv9y9HIncUQ9bv6CuZaaFpTQM0EX682/N55vtQ3rt/9nlhoOp6mxzTraB618yhT7zne+q+ihtbXZ+gd6lGqDzRFBuqJ21FI1wiBdNRwKvHh/J3mOHlqbol8ynJLS8YIMcDj8HTFPFpINAGEAh5OSzHCtImU4GBEWG/YSG9T14QwqIuPfiWRYBP6dmgaQGe/not5E1UJIPTGymlxZUKgiOxg/jZ4U6TCIHFQgMwwbWc/4svGKeHbt2qkHzqKzaYHUvMOh0A7DS4oJY4otKSXJztSesoHBiA0NJImlNqV8shWX5FtL2xk7eeqo/ehHP7Yd24/YUH/AMtLzNa9l4aK59uhjn7Mbb77Wjh8/ZO+9/yc1o2EIKewDF2EgYFcRYXn1AGAj2Dqk3FxjKDnFglBW09LsXEODvfHmWyIIEAk1t7RqyiFsMzIOP+SQNcGBcMju+/TdgvbIXg8ePCImGZDaSy++oiyrtwel7XQFD7DleKaMhBhXOk5RJQfw8GEGLLn4St8JPkJ3P40PSI0fCH8wLmxep1xM1gJkOsEuu+wSmzhpguAxKN1ExewVbLYnZfvucd6bjAH68rx5c2UISkod9IjTgmTCOgKbvventYLUWOfmJpfVBqJRS0V3LRi0Ky9Zbkvnzzcb6rdAbFgqxpHYkM1fNM8KxxZKJJbrzIUV2dllu3fstENHT1hCZoGt3bzd9hyotABM0cRkUaGTUzNVzB9mdIQyC0cd51vOhnHTFPLpY4KYYU4dwxVmnXgpk2ehUHsIgzqQMljGC/O+Ed7zgsPxhma08WH/OuKGex9PlSbwIqBZtHCpIJ1Zs6fa5CllCi5xONRbODsEluiqQe9H6Hba9HKbUl5mzS0NtnvXPmuo77SOdtenghHmLNJsfc8998g4YwQJFDG4BA5ch2vwLpDTSEvnCVyoDvLvXk2eyJ3XUmOpP1c/ItMTERmJfZ8uWjXnwykXpKhY3dLconMLecH10mWoaZozw/vxOjI2ApqUpGRdH9fCeecbR+QdD6WF1atXq37MtWGngM18hP/0b562X/7yybjDiWkf/vCHP7DFixdqjV548Vk7XXMy3tiM4Gy6BgCyZtiya1etkE4gNaoPNqxXzRn7h4Pwk5HJjJYtu8RqTp+1n/70ZwrW1GIQBqZzNVb/zH2g4ZEOEITRorgEp6tWrdJnQ6zZvWe3AhhPBOB9PMnEn1Jsr7PZF6A1T4+GQEXzesXUidbe0WQdna1ubMnwsJ1vaLFdOw6NOBxBaoh3Aqk1NzEm2oRff//7P5SqAPzqnt4OpdpQT8WZj3Ig2Oyk6DRU7h1xOOCfA4NDSmvFExffvsCy6dCfNFkpJam2n93S3tou0gDwBlEKEZKnCPqGRWbMeIeDkSPSILojA2IDOdokkR7RH0PRuq2rs0fRAxAeG5GiI2wLakNw7yEi8J5AU5AHmLcyYeIERVCk7mDGvCeLxgZ1pi5gEydMVobDfeBwYKmdb6qz3r4BC/dCT86ziqnlVjQ21xqbq+145UGl24cOnsGOWVIwQ7UZGmm//OhnbemyeVZZ5SIbeoEctz5L2Q1Gnt4FCq4cKKIGakww6bjmru5OS0wIWGZGhkYSb9j4oW34cJNVnzrtZhqlZ2rqIvuRTYjag36exnjlsJzsJ+7+mN1z3x2qU7S2dmjdmGC44YNNwop7usMSauX1ECVYY5w9mSPPi3UFrvqIwxlxOu6nvq5wsQKH//sFQVAGqGWrURNqPM8L4+GiLVdD8q/lTwwEz37e3FkquiKUCEuPEQgEEWSwXCM9ETjF1197Q82jGCEo0lIPjlOjMwJBu2L5Mls2f55Fwn2iQWdkpGjEdCApwRYtW2QTJpXJEUQRGo3hlwasfzhmrQNRe+6V123dBxutvrVHOQrTN4djAWvr6pb8EXI/HGpX/I+JPhtEYwyWUSwgh4Nh5jn5A+9kf8hmXPiK8xEsJtPlpsKC10FEGOmSii/26AiXKNiLebr3dsodnAWo8WvW3CgjWTF1kk2cVCpGam1tjdYMmKVs/CTVFKm70RR98OA+s4RhaX61tLRbakqu9YcjYgSS3ZJRQzhiciYQOIYT40YAwHnDKaGByB4iqOWeXOPzoLId9hr3TFBHBoxh55nBKvMacNy7K6injEhhYRcIeHEivI4zgy4agTBN0L5ZkqxKcM/hwwpEQ8khBbJ+Jhbvi20hswZWhOm5fPlywWo4HWwQds5ruz37u9/a73/3nHV1EeRElXV973vftbnzZtm5c2ftxZd+a/XnaAPgPulpSpG0EooEoBbX33CNzV8wRxkk60u2zj2zh7lO1gF7s3jxErUt/OQnj1t1db2TTIonHqA63tF4KNULbnJfLshwjDLem2CTv1efPqV19M6D7eMclQsAeDa+H1HQXTxD9rA61wZsWV4x2aZNp8k1ySKQh5KTZBsqj5+yvbuP2vBQ4AIt+o1Xf6U+HGZmd3RErbR4jBwOyq0DA2HRounFcewDGitRCk1S5+vgYL8dO7ZfDoeHxALCnKG5jo2tCwqlydnMmDlLGQhcfa9kS9NnZztsDQepETlAgyS1I2KikQ/GFQYWL8u/8zoiNjYSPwdvdPIOjrUBLIXMCY4OB8bDYiMDQ3EYeD00SLKjzq52dQpDfkBI8PDhQ7Z27fsj1EwOq1OxxiAkWEX5NHVV49XRjMPhdHS1WGdXr8FSo/ETh1M4JlsOp+rEYfvKVx6zs2e6LSmQYpHhoCKTuz95p33lq5+3KeXjrbHpnKQ5gADl2GJ0UjviBZ9BUU46cprp0SZnyH1zD0ODiAWSup63p5/5jVWdOGXtba4YTUc4cBfNdwQIRNP85zbzgBzYnX92m33vB9+yM2eqrb29S5Me+/uH7PixE5qDcqLKiS9i86i/eGl5MGHYgmwq2IEfdTijsx3XTDba8fioabQj8q/h2fCcOWiuudW/94X38I6HzycafOTLD9n8+XP1/wQIwDM4G+BRnNL06TNUt9m5Y7dYbnRAb9m8TZl4RkrIYgODlpmUYpcvWSyHM9zbax0tjRZKDlhKatAycjKsfFq5TZg0wUnVRyOWjlp0RqYFU1Lt0Kka+/6Pf2KHj1VqNk54KGqxxCTrGRi21IxMiXUOqwjrqNAaUIcsiRwIc4NcMODhEM7GIAYCCC7eoDeSD/oUTwgnYxZgPVEDuqCpxfO6OMrls3l/T2t13f5BkVRuuulWjYqfNn2KjS2mNyvP6utrpQMIqy8vd4ytWLFSPVxvv/2W/ebZp62lBUca112M96rynjw7ssrVq6/TtE7IG14JmjPKGQQ+xWWSKQC1sQ9wOJxRkBH2lLMT9LzlivKP3BPn3WkLXhCPZF3YBzxnDCPfnBGvsl5ZddztiYz0uF5ZRM4FQ4rDgUmbnYk6SH68PuHGonBGnAJ8q23fvl10e9YOBQJUkXkPHCcIyd9/+x+kO0djM+eXjOjb3/47mz6jQpDaK68+r8ZaV7SPaBZTZDhggwNuTs8n7r7DZsycKmdD/ZhrZR35chprUUHssOsY4PjP//wvkmdKSXb1VaBrPhf22cXOhmdOpkf9kS+ksFxtzOlMEnRTM2T9nTNx5BUvJ+adkW8e9vRqtbswjDAfW50kP0DWO2NmuZpdacsgYdi756CdrKr7KKT2wfu/l5YakFpzU59NKBsvhwPNEHHL7p52zWigEY6LI8OBFk0DHt36e/ZsVZcyGwJnAKePzna8JA4H0sCs2XNs9py5ckJuxLKbmdJQ32DhXqQP6XDNl4Ngk6aEUqy9rU0pOOqoOAcYK/w7DgAoxzUjEQ059WiiCzIcDXYadPIt0DLx3n4GjMN6E8RowijRuNXd0yFocEwRzW5H1DAI/OE3Hg/RpZJBmzljtlHA40DQk8N4hN5wp4Z8dXdGLDWUKTgIh9PZfc5q606phrNzxwHr7gBrTZak/YOfvd8++7l7LDUt0apPnxRkgMMBrsTRAIk5ocxEjTbA4ZD5OSPcq0FvQGs93Z2WnZVm27dts2d+86ydb6R3hiwmZJdceoWNKRwrFVuyJW/U2GxET/RBUMP5px//g504cczq6qBBU8BlMulRe+aZZyUcGDf1IkrgcEjR2bhyCuE+1cwuOBxvGj1Egtm8UJfwTsZF4M4A8p4jUXyc8OAdEM2gTnj0AuTi/439QLZ21YrL7frrV0tqXq+NRWTYXANhUCw1DuTJE9V27Filbdq0WRRpAqOM1DQbCvdbamLQFs2ebQtmzgCnsK7WZstMTxG8lJWbaTPmzLTZc2dpLx06cMCaGs7btPIKW7h0qe0/esx+8dS/WU/fgGo4R09UW2tXvw3QvFtQYF29fWKq6RDHGUEoDCiaxPCLJuvWDegNzB0H5Zy0z2guEmlk3ajpyLc7i+/XyNOMfZ2Nz/URLD/zjkfZQWq63XzzbXb99WvEPEsIRLQnMZAvvPCiPf/8Sxq+tvq6G2zevAVqTJT0Uyd0diCqftUjGMhIEEOWCZwGZHPNNVcL7oZ1RTZF4Z+sledOYEoWS6aA4eKLjAEbAkLheoUY7Ihoa6bUADjjjgodUBDpGg/dfCycjmNjMuiubwQeguXImXFinw4qIqBlDcheeL/C/ELZKa6f9yIb4/28UgM24/HHH5fqMRnbHXfcIa01rpEMnAGKqi8OIQ8UEvz2zW9+3corJtrpmhN27PhBTY91I0GYphqTs4lFgkKMVly1XCQidNxwOGQHOB32t5vgGlPt+7LLrlCGgx4ZM8SwDdSNcGKudu0CjdEqAwQsCjD5wLgoLmdEoruJQRX3ISLJGcWnIPP7LiO+cOZYO6/LR+CADUaJAVYi0jdIUBGo0KOVl5ctlhrO+MD+I3ZgX+VHHc6Gtc9J2oYCT3tbv5VPKbfvfvf7YmOgsQUOiSIs0vDUcICEgJcCCRTro7Z79xZJ2xANUB8IJlGQp/jt+kiCSSnKbrzDofDlb+rM6TMqegOp4axI9XzjJw9IowL6+1wzVIrDWtmEbEw+Dw+NU+Tv0nhLSrHh+APAMRDd0nzmHQ7Xx2IATWF0yeDoAkY4DziGOg9ORyKJ8eFfLDTpJE524YLFNm5cmfWHB9SkGQgGLDyA0wrL4SC7Qg1hTFGORa3bOjqbNFvkFz//N9uzs9ICCalquHzo4c/bp+693bp7iMb6rbWtVQOpOMBEShASaDTF0fnDhcPhMLnr7teD7uxsteysVHv1lZft7XfetaZm9JHc1MGCwrFqjgTv5XmQ4bjUmmwnIubKFSuW2de+/kXphgGPQNlkoue777xv77+/TqKYkpWPUWhG7sh1sHsKpZN4/6++RjmIOFXaG1DvaEY7HF9fcLDDBQfFgfNQgMuKXYg/0iWuKaQxaa9hNDFgPF/2BQ6HPQQrjl6fgwcOS5MKgdJTJ6klOCdAfTEWGbbSvHybXFxiyTRlDg5YWSkR+EQbGA5b8bhimzkb+ZYM2793n+3cts3Gl5Ta9ddfb5GAWeWpaktMCtnm7bts+579Fg0mW039eVGkKexAi8aZuDXgZDhVAcnaSEiUXhzHLhymFyc+WZEXY1j4u1f6VmYTdzhAqsMwKS7CK73TkcOK01x9Zujlb5QRJIds1ao1dt9998pYhPu7RAZoa2ux55573n75y19ZR/uQ5WRnqdGbwIUMgs5yGsFRbCAr5X3YC6AEZEtE+fzJWfZDzNjj7txRFwwpw4G67skQPA9HboBu7Ki5GHE+kzENUKrJfqinUltymovpOqdkQy54cSMLMLwY7Y7Odp0ZoFCnDo/GWrb+v6qqUs8/JytXwZ7PAgk0vSgmP4PpCLyGw1m/fr3WE7o3n83ZPnDwkHV1wcp1cDXTPb/85YfVSkLT546dm9V2ILWNKI2a6FUSbKQo4rjhxmvUJgEpYvv2bQriuQ/fB8Rzx7CvWXODeuOeefpZsTZRGzhRdUpOzBf1cTqeqSaHkpqq7MZnP/4Msrb+PI0erDYadfAEAk8C8SQVHCFTWMn0CIZ/9E8/st17dlpefqZdfsUyy87OkKgqScHJEzWq4XwEUnv/nd/I4QCpdXcN2vRpM+173/uB0l1IA4nBmLqQSZW4GZoSNfkvlKFImj6cHTu3KoXCadCHA/OLSIQH2d3TZ5OnlNvUaUiOJKiuwgPlhmvP1ApSow8DTBeHQ1TkadH09jScZ3FdhuMdDkwUIiI2e1d3h8t2woMqcMNMweNTa0HHSdMW+wdcNFNYINIA2Q0HAYdTc+aUxCbBeel0RhCUz2ez8Tk8NB4oxfxLll8mNWxN9wNaTEq0nr4O1XB6u8HT0zSmdmxxniWlDKrxEwP3o3/6me3YesSGh1GBzreHH/6CPfSlz1hi0A2fwrHg1LhO3hc2Cwwdsh0OM0aC0cxOGJEC+pCyoq4ustI6e/kPL9q27XsNP5+S7FLjvr6IskacGJRxagmuLsX0TpdCT5hQYnffc4t6c+gmJ2tDaw2lgY0bN1vDOaAAJewjfTgevx29ef8vXkc/dhkO1QqX1SisH1XbcXvBRfAXDGRUr/dFdCilfPlO+dFZT0F+lqY2MlURYwJ9mKyXZ0kEisNmHzCcbf36DaJXNzW2yHD1YfwyM9WLkRSJWmYwaGkJZlkpyTZ1ygSbNXOaJQQTLDkUtLElY5VFDYT7bf3atdbZyoyPJbZs+RLVaNKzcq2y+oydqKm1+qY2+9P6D+3A8VOqvSDTqXWL9zLgN9l/MDkiQ8OWrOmJjl4+JGkbBxtppaQOrKqNg93iWaHPcESvHkV39mvr4ZXRMJpfQ9bcSd4kqr2BmTB3f/LjVjgmVw7n7Nkae+65F+ypp/7D+noYE82Z12/rGULygY3EfuQ5efV0SB+LlyzWOlEXwqG4PrmwGnvdRNAmNZZSa4OBeYFuG9E5cOw5p5rOOdu+fYekaSB+8Heem6//8CdIDIGGp1vjwNjjmjnT36cgwenDdcoIuvHHfZpXxTlJDqbo+lkTivS8F5/vIHtGs0xUcAuLjCwEBht/51n19sJCdOsCbE0DLW0AjDwAnmxsqrOTp44pqAT1oWGZ+k1f77AcDuuyeOlsrTt7FWgd2+TUVWB+pkoZHzHQm266RWvw8h9eVb0MG3v40DFrbUUFwO0ZHIv/wm6RrXE/BG5cM8w7Vx9LVdYnO9vdJZsyOqMh4HZTc91aYF+xhbyGlgOcKmKsPIvv/q/vqlWjoDDbFi+ZZ+kZyP64CcAkMV7aZkRL7a3Xn1INp72t27q7BmxqxQxBamCx8PHzC2CeUWTvF5yCw2Fxc7Lz1Yezb99227Z988jQIgwbiyEefEpIDmdscYmNL5sgo0XXPl6TDQ9LjQwnlOKciePT07g5rMWhhnOuoT4+dY/Z9sXaFF7XBwwUSRSpmQ5GVLdxcinUhMaIEadzHY+e2BDoB7Eh2eiQIo5XHhF3nPSWDIc6jpsZHj9QcvsJqqdcecVVcmQ0ElLYp4bT3NqgDAfSAJAaGQ6kARzO0HCvOoR/9eQzdvxInfX3O2mbLz70ObHUEgLDunYMK4eJe8DZACfwM7IzskQOBgeHA+TEAxPcSOveTquqOmjvvP2mvfnWBqOckpmB4eKeyRYYaMZmBIZwgoBiSwUSpL5A0+kVVy20KVMmiKzAs83KyrW62gbx/VtbXLpN9oVR9Vix71T2XcsfdTgXBD4vOBbH0hrtcHxQDolDjklCi+4zCBp86s9nuCjMF9XdmHCn7hu0a69ZaTfcsEbKx0AHZH98Fs+SLmkmrF5zzbUSTWWoFQ6nra1Lew5RzcSMNAfF9YUtEUkh6gIBs7GFOVY2vsSyczNtSsVkQaUYt5SkJPvja69b1bHjtnThfLvu2qucGC0svmDIwhGzTTv22G9feNl27jtog4wlIKFxULscCaQB3Q8/HEZuBCVxB90y5hsnhUPBiAoKjfdY6C2UIjnhG5EoYBjFH4CvA41+HqNxeD3LOC2a//djoxn/e8ut19vceTPNEobs1KmTotRv/HCrtbXSNuDYVRKejQ8uY9onhpT78N3q7H3qrBh7nM/kyZMUFEL8cc8lJsNHfxXBH8V4nhX3wb0TRPrBifwdeI3rwOFwPvgZ/04WQh3FydcUyjACg1F3RkvQjeYIao9zLTgbvoHlyHz4HAgF6q+LuVoaX7yvY3HayORfbBLOAHifzIjaMrOVDh8+6tQhGCURgj7cr4AZav+aNddZVnbIWlrPq88uJZRk/eF+nTF0xVqau8yiyYIbZ8yaJCUXYH6IEU1N5+3EyRM6qwRQ/B4B07XXXidpm1defm1EaZ0MBygch4Pj98292AieCb9PewvOBdYntSgHg9NUy5DLTNXUcDi+7sX+9Ow414rhdCt5TxwVaw3dnQwVMkfl8UoF/fkFWTZ12qQRh8Na9/UOyuF8JMN55Q8/j33jG9+yrs6wdbQP2ORJU+z736OGM8v6wj1WX3/G+sJdorvi+Tj7sFbSUhn/m2c1NZW2c+dWGc6isW6wGtGJ1HiDSeKOw1Ijs6EYSjrMAhBp9HT1WFdnp8Yk82DZoCwSG/TokaO2d99ewWkQEjCSBYWFRoc1i8OigBlzgGCbcACp22CsI8NRZSQ0OHrcty8c1lCtrJycEdy7pa1F0yPpkudg0nyFCKSPljjcDv+FVVNsV6+8RpAaDocMRGMUak9bZ1ePhXup+/CZ4xTdJAQGLNzPgVlvP338l3bowCmLRSEh5NhDD3/BPvbxm6yy6qjuBRICRiUOWwAAIABJREFU0QuOAa0nxA05DERdOBw2gSR6BtxoArI01mRwoM96ettt7fvv2b88/jPr7uq1lJQ06+zokVgn8+QhUnAoeC5ESxgICrFEeTzT6TPH27x5s23KlArRhnGkUKLfeedP+n+yI+7VQZVOx0qZUmRYunW+wHjByPkmUbmREZFFtaWp9+RCv4CLuDGCLuP1cBrvq7/TmBmXQR/JfuLZGc8dCIOBd6uvW6UAicjZK33TcwUUAg0aZQWeIf0ZtbX1uqcMIt2hIRuiITM11QLAa4ODlkI2McRQAbPMtERJvUyYWCYNPujDjIL+YP16e/P1P1pOZoZddskSmzF9uvX1D9pQLGCFxeOsqa3DPti01bbu2K3haJK38cNqRmVqmLmUpKDo7Rg9AqmBQYyqq9HgWAdEIIh/xT2LRGrjbkYGexSt+GI24GgWoGvYSx4pkLP3mG2EwSkpHWMVUydLcJLJl+cb0Bcb1Hln7hB7mwCovbNdzxU5KgmNBtgTScpe2GMYe+Cj7OxMaRlK0WOYGkz3CFuKyB6DVzy2aMTQ8ftExQQ31G0cu47sihHnOCsCH1+jAGGhoRxGXZ3ELjGAjBQAWnW15JiQEdco3qVv1pfAjT/puWEPsPfIWjGQBMK8j6Pq02rh5k+55mOnpIJDIhB+44037AAzaqIQF1BM7lPQzLC8ZcuWWFJygrW1N2k0QV6+G4LIjBtGldTVNkptgLrWkqXzLBQKWl19nYguKA5QX+KLa2FNgdSWL7/EDuw/aC+88JICedCLc/Xn1aBNoOppzarZKQhJkAMlQ+Oa3ejvE7KH1OIJ5HAekLI8XOvZjX4sCxkSdob7Z++QCWI3sEmshX6uszssp1lSUmQZmbDiaNYfFLHs1ElGZAds+vTZ9nto0X945WexRx/5qjU19mt2dmlJqa2+7kZRcsFr8dJATuPGFyuKZDMATyDuyOY6UQmfvVERgTqiNRvcwSNg5ziW8ooK/R4Xz98xDjxIPGdvT69+5rSVyqyotMQiAwPyxjSTYWT5PTYPm1Dcfc3OyYsTDVByTlGEg7PhAbGJGEqG01NEGWdlqLAoqZaIRi0wia6vH9HJFD0IhC7hw5Nuc33auOrKzlDkBp7rxUc5uNx/fW1tPPoaElwGjIAKroaWxSL2/nvv28svv2L79qE51SWI58Ybb7BLL1smJ43xwJh7Bo6X0oEySmGOdZQMS/yb6+Ggexw2LSNdxIRfP/VvyjJVAO0fHBEA5T7drAwvX+7Ml4NnGPqULJYeEv5kpq+//rp1dSJP3xUXCPxo/vKf/hbzpIGLrKKPukeTBuKw2mh5HL/JL0TnF2VIccPqoTxeh5H174Gx8+m/gxIddMMXz5tolp+L8EBvVR8QY7z2hAGL14XgesH6Ashy5vwC9MdhS89APy9PtS9+v6mx0ZA0yskIKfBIhK0jVeiAAi0EO3t6+6y7Byc/uqXzozKowXj95mKGkajUccPgV9bxDL3DjuuisR4Xqdw5ONKxlkYbE7+GHrZySZfH/V1vmiZ+x7N6t9Yu4+RM+UzA779IjCDkQlOgS75c8dpTbN17eNLDBeq3fsZo7iRIEw5Gc4KYo0IXX1RQlPKf92GMkRhAtAkY58J4hjNDdgE7RFDCvVD7IVLnbLlxz0j+VyvTomEZRIU14Xd4DfZFjdUGkyxHhpWgFgOOU8EeoUqwZ88BNSO7mplTvKf2TZYF+gJ0jUAoDs4FjdnqZ+vudjI/7NM5c2ZJhYD3R4MOm+vtpx+/gC2AEUZ/kYR4m52yA0Qm5uqM7sMZOdvx5WItvCSNIy64gIYvjxzQp+PLHP5suLYDZgpdGNvuz+jIn/Hx4bydGwjHOXOKB/RKuVocyiNJNnlSub3yyiuWsPaDZ2OPPPKY1dc2W3dXVKwZhuUAHRExMhGwr6/bMjLTFL0TeWM4oeORnrY2N6jISITgC5I8PO9xeUgYay4e5gI3hmPhoXIzHlfFm2I4+GbjkcLikVkAX7MZ7Ty8jhJduNAn+T3fc8CCuN4VdJicHhpf/sHzb/w/mzACJq2u2SEV4n1nO5/rhxKRdXEPRAvcj2fZScUgHh1xzRgkR3ygBuMmdeIwoZjCs+d+2GTIcdDpi4H32m/8nHXjPXnY4NPU0bzT8QbJOZz4AY3GrLLqlGC79957T+vkC548dCjVPgMZvVl02ONADQcDow0uSyGWSIh7wdmzFqOL+P+163Gjrv9vXx9xLj4qH2U9vAzHf2U0/cHgvX2G4w/U6Ncjt84z9YfGs97UfxSPVH0tg+fuhQzd9MTRbJwL9zH6UGrqT9CpYnuqKo4MCI/3cEEOYoauV4HX8rnAFRd/xsX36QkDo2tjrkblHA7G4D8d9FHXfOFZjjLUcYfj10w1oPjobz+oy/+evz5/Xfx99Br714/ef/79NAeJ3iDUE0ZIEa5eNdqBjrzfiONx1wphIis9UxJXvu8NIzhaouW/kowd7YCJDgRrpSYpI3CtDzDWXHbCecTG4CT4O+dK9ePaWmttoV8Q0oXreeL5Yis4f57xBWyHMyA45Dm7JtZB1XToh4mX3HRJsCp5f6+Iwj2RGfl94cYTIJAJGxUC0ICgQdbL0cIZQ9AXD5Cc0oDPurBlnG/fZ+TOBEEUdPsL+/bi9QLN8LCqdPRGzcnxr2UPevUJkAu+OFP/h713D5I9Pe/63r73zJzbSruSVlrdLNlcgi2wKahUJVWkIEAFQpyAMeGSIoEiKf4JVEyQLVsXyzdBwAZLBhxSCaAIyykj25JsyeZmu8oYOyrbktAFW5a0u9r7nj3Xmenume7U5/u839/v6d90z5ydswqu2tNVUz3d/bu8v/d93ufyfW7cOxThVkn1vghotxeQfVVmuzQioUbZqwHRtm8IgfMTH/0/Vn/tr725PP6lZ8utm0tJbMxsMH9yPh54GdEpNwQ7YQmoEN4RWdEjCY2ywuwNczXKwETzNm88JhdLge/Vj+EYP8UVLSz/A4Go6Kc0EnrC4MyMJmoIJAsHVynluuHToL/OFdV7QnPw9dx6GgGGoIBYIpeGxLPndG2IEqLjN9ok7+zuaHI5xpWoHTkFcdkC4zlCi45KBCzU7g6JlETCUAV3V446EyxjhQARZAhQiE9RaC8NAcmcAVegovF/+GdCK4XAIHZCwZsNVjestVY0iBs3Kej5eW2gyBBeNgwVZuWN0zCJynjimtHSmXsjBLE80aaYc5pKISTza5OPIIj97gROVyiZ+Xatn033zwzXYaBh0USEVkTjhKbL/6ynI3Os3efaU10h1z0/b1iuy7WYZws07mnBx2/QSB732v8116b7vF5fjrWmnS2FEwJog4XjXByNkTygykgsQDLjsHATE0uRTv68VZno1YKiKYouP4vXoBHeREfVKERy+kaDYbm4i081mqnRbsOC0W0bchTVyXGsyoDWzerREj49MbljKorTYXNXSpSVVn6DF/A7iijBIvijMXKpxoHLgL3r8HGOc0kbeAc8IvJ4+hJA+JWAxiJoICw9eCQ8gGv4vqY905J5pJVBh3izDwUd1jJGETkHHB6CSsqSUJsQ6OJRTSOLuqMtHFJdteZ5knTMipDXx7QtHluFkKP3shJgtAVfI24SBD5Wan7JD8meg6cNBkqalcD54R/5O6tv+ZZvK08/Sa+boj8mkO5188Ws7NEW9SgeVGIkmbaY39MJiYRRSC5My+iyZ/OcU6KjJU54oiFicdGqOYZIDzWPU8JRvPPZXfiCgOJ7f8d5e3tjCRqiNMIch7nEcVX46niuubMz0jFzPLhyDu5owbAwoJPwI7T9JOIa8ZlS9h6Tn0NMS90Di6r5StudRZ0yORKJeK1joXOktWLGYMHKQkKkbECbvLYMjwhFZnNcuiAtqMtsWqYVLbwRPGZS9q9ozLTcrrkX1prXNeKAUaBRsG0EuCtykxhHWHq2LExQa4z/LgXOGpGmvh5ZQ+4+f9agbU3k8uucy8tzkq8l2CYRsTX6Nc0tDSozbglzKh9UjNzXzQzEAifoOZpVbZq3bBFkeutaooao8/PkNewKCF2r5mQE3YZ/LFt9pm2uEzBWdIjMbYrNfLoWkJ9FQrpfr688oDZ5tfs8VgCEDFSBQ2kaVRomWKT6uDwWIxm8Z99XphX+Zx0nO2O1OPfzYZGjxOOoR+CYFqwUIlC4D9Gb7rQqkaFnCU0/eE5AfFbY5nN8VVFkmO9QTPEFLubR5yhoIwRf+H0J2onwY/gGc+wkaXgf68Lv+Dp8Xz7z8nzl+eB8X9/oCfwj6LctbdOlNdOqmH+ybkzXDV/YgDo01+r85pydvpLuZ5FU3hE4DSMG+ssWzoc/8g8lcB59+Kmyf/u4LOZITjJX6RtOZMK4rAqOKPwCgbua8Ycjr2WuZvSO+ee4zGyZtK7W2khX4X3uLR4LH4sUEWWVDhrhQzFRrAMILArThWAg89rwBhNRg3EbWiXpzoxCAqUWQDTjNVrB2DnOlWxZfEt2b1RZIrs4XZmb8BdlQjOzdnkJhTrSNna1agqDQkS08vaGMSzIvtyZOiqobQ8Qm9l/fSUVkpQJEUqTTUyO+2QLJwuKmPdgNBA8x0W+Ec2fouI32po1HG3wZFq3XPTuLJw7FThmaF0NOlsy1o67jMlM2Ewq/26BYybZMNQqKMzwLfQy3CWGXuuf8butiJxXc5bA6d4vj83r153702BKW2tdAWohnYVxtqS8N7uC3vfO2i/fad6qv0cAbaKNNYWkMlBb7kYO2FeKFFTrcUPENSS81xaINRPetKYWODPaPagaSKsQE3gGHfPcrq5BNBeN0CSUgOEmo3IEDLrmN4o78XtEToYCzHsUvt3TXlU/L0UWhsXBKyffet9FAnxAdFGaJ4qyGsJiLN5/pq28BraKLAQZE+eb7gmyOE3gWIk1fZvPcP6aMurW5hsg1S69ZYGDEA0u2+EPCfbFb95Aav/65/7p6lu+5a3l1z77xfLcVVoFUH4lKtgicGDsy1XUFVPyqR4YhhftTRkMPT6y1pSJNzZirQdVG0IxOBFInarsD7RACKZe+7tXIcFkIUSCgQRB+bnyxs7EaeHD7zZdbTUMaxYux6CFcD0vDIvO9+CmWfOwdiHmXoMSFvN5U4rEhKZNWQVQI0SqhSPtKZm3PLOfC4EpzUjCPGCh7stzDXa6wEfRr0UfXaKihnmq18UZmDwOS4QgrwiNbLPWHa3j+wfTjTWJcdmZ++WD1LxB8hxkZmot1JtHArJykBOlYTZxrQ3fZYgN6JZ5Ec0kmMJjyAI9M+VsOeU1XPt/AxTWFUCnHR/7YPvca53SPRCOWeBkDd7CzTTrNc6CNk+VrqNWzWD4ocT5FYyTAngOBW8hzgjLD6ufSDdabDhooKsw3MmzkQu3gO7rNoHcsxJri0PRW8Bng7ZW2O7OVEEkmyL7DFvZYo3s+0BCIm8sUBpgwOAZ6/m3DprgWPuCGQMRgRu29Knnh8IdroosgDXnHf9pI/gTrUIDtnrzHDtvx2ts3tesfT1vk99RVhhVWAjAUR3LULZlLWPtJrgJ/ofA+ZEf+RGCBt67euu3vaN8+lP0hjhWqOB4RIfPqOhMFj796luTPJxVCBwegkgMO+kkEKpZmE02E2KGJ/yQhFradHRkDcfbHLXw8sN0JzREz/ZN18Ws/Rx5Eo1X+r5ZGBiW8oayZgARMV6VmsH/UgXIJoiD6yOojMd7ntiUZG1zHZVPXyxEnDwj/4eDseKMW5ilTepNzM5RTiIC10+p2mm2xtCwvLF8b2tg2SLNhNkywjtneJsCBM4KGsgwQBY0WaM2XbWCMCaL4w21NYx8Q+DCCYGe6AlYJhhFKBVm8r6noIoEJ2UBYa3+LKGx7f4ZBukKly5S4Oc9617OOvda5vHbCsqMI4/N127uXRNYgUzy3mU+Aj47FlM68Xyu94Z0qEm/Ho/eN4WkbaT/iFAzz/XeNG17HK4BBk/JECOFJy0w8uWzNZgFjlEM8xCuK35Xn2HTNWyhiF/QfbXyVe/NtUz/jv/MOWgZIl0XGC0y4nt3585KlwNfQmkPSxLe1vXtbVJwtwX0sBtUQSMJHK7b7IcqWW3hSOB85Kf/0eodb/+O8plPh8B54P4H1EjsYH+mGO35/EBwGnQD3KKQY4W8KUVPAsd+CUM63NTwE058Ftmbz7/5OzSMDJd0Ca4rMEzYHMc4cNCBg8KwNYnVjDbWznfCimvfFT67D4sDHTKO6cU1Q4HR2PLJ0U04/dF+o2p1RCw5HLWrMTifRLBVbV8dJcOp4kAVZpJQSY4LPDc0mbAk+Nzd9DFf8W0kX65vUjtcOS6bzZsYpkv4sJmcY8P9YbQOoewKmvx5Ix9IX543Sm0TE+5a0RzTMPVk1fD9Nsa1yeIzs/Y9s7WcMXBtpiS4+cw6nqDfujiZ5u+cicYoTPfbBK7HaAWvC91ts/J4fu8RzsmKXZfOrBlvW2MzehiKYRaO5ZpR5TvyQ8SgWygiNOGE+YfKWKsxJJ+X13H7/QNyQeD5vivXAKt6EGtgGmccFhKE7TJu3l0uSPfb4IsYVcECTflaPk6KmZ3MaaBdi8KlZpgTki+9d838WRfTS15zK36baDoLojxXXaXHSIfhYfvFmAvXWevSm/ZWiuLcRL+RiEwiwSlKZ/XhNEED73v/966+7VvfXh55mHItvTLo7ZS9vcsqc/L5L/yGfDg9yrT3w8GsDAV63EtI8v9S5UTQFGBa9iUczg4bIjI81Wj2jfMqync4kscTTUieNO2jRQMJmSlkK0karBqvtWF7+X+vv4WfGEYN2fYGMR6b4QUTAeMIKNGQYFuryMyG+wHHOSolQy9mHJu0jhCcOP2jH0wUDwzzXNcehcM/Nu668HFEjAShktVb7DszRVeH3cR8NzG0TZpMhgi3MXFbgZ5bzhHTUV+X9dem+2qz3IFWay3NGzOvWdb8NlmZeRTbHO1r1lyyZrYxvG3jzszz9CiruLKP786vtVPoUFUiaqg7dCF/QEf4+Vp5j1gYZqHYRRr8fGtWRo2IzMhCd420d7FuamSqGBmtA+pnMeKOAFlfhwrFJ9S4OweuZmHhZ6e+eEnKAaoTeZLe6v0bJnwCoT4dITlt7YMpB5a2zQoQjWyIHLMVhoVhaCsLnzwPhkIzFN+FG7ftn22wZFY+/YxZaWlhyTbnrTsXsf5UIXEpjYotxkMHHxsHD6WqxHvf+97S+9EP/oPVt3zzW8tvfO7Jcqy+T2OVsaBTojpqTsDqyKuJmHvwV+A0Cjoi3YgQiRalRLJFvwWIAe0Y4jBTMOOyORoMF+0AJ5q1+ogKsSTuZrFbw/Vi8dmWjTbbBuK2Ge3IDxaS4yxwiBN3Xo21CWsA/uwxe/NZY1A0Sh2vx2KrIGPh3uwZkohNT32twDxD03RflLbUOMd5Hlo/RfS3UGO4VWipfPZmtGbpz5mhdOfJQQZdArOVdELgdAIHbN3yDFlz8trnoIMM2WQG2B1f3qQSoCmHJGPFtj7yZrOm6PNOe3bTgukqbygz301MPR+X61flufU1T3N6541u2vKzZ2sOXxpz69wwfuuuW9fqPGHxJMdB3j8nmEhK1PT8eExduCVbOHlMho5tPW1j2mL1CffP85HXOdNKFjjxfcsQN+1/9kged1chJXnyNEj+dIGzUn+k3B6iy7wNxZs2ukLdMKCtTfMmjrfShsBxJGTXIjX60t0zfs7Mu7r06Xt0x5zn0edvWhuUCcSKotQqfa0pbSTTVusQgfP+97+/9H7yp/7R6pvf/K3l33/2kUKNRHq2rFaU37+swm5h2YCfYR4DYcAMafo0CFNUv9OkK+p8BUYaWaZmOnZ6eVKCscYjyBdUTbcsDPi/K3C6G9SLdBpRIBSs0TF5Fi76zvetZrQFjHFNjS/hql3N2JnXVNHmlYVfFnA8S3fhYswOq4nJyMTpuTIEwDXM/D0vwZTo0dJaYHHVer1uP5WNE0Umeevws2Zlc32NgLIl2dyjdqFM+T2Z6Xfn0s+oOamhuB7WJi3NVtpZjD8/WnfNTqOPO7GsTmc6X/5fgYQzROw7tnXmXpgxbLL8uomrmb7a8J31+xviWoPStgwRpau7N9g79gtjyWWBkemx3UOnPL+V0E2eeoV2u8X3859DxXmmWnanXaGrCHXpOc+9Ix+liCZ/S7bsWwulvesLScvbfKsND2buarhsBJM1DL0uS3wmMItIwK/+mq8pH/jAB0rvwx/5vwSpfebTX1CPhkF/t8xn0XGPMiFYN3SEXJGTLxM+mBzRbNxwPBkq0ziSlgJesi+H/w8oiqiyBwER8ZJpqCQwBtXGkZvpbtJ6sgZnousaNCc0sFr7KwucjC1Tm0l5AdXq2cRcHdbtsdkakWZCvafFXJPKS9o8iYa1rEhXs+punBCYEU7tPz+7n9dWTT7XG1TmPBZATTrL88v3FvgNkXThhWoSh9UaESb+y9ZI1grzOkAP9CvyZspaOcfZurXw9DP682YhvF5rDRriuK6V6GdyPoMFspUQX9tRhY1QS1BR1so3MQtf8zRGkoX/82dZrYafNcS1tVB15ghPd5KplLHjI2WD2ydopaHLkK3EdbX/rAF73Rh/19KygtC1mELw1OCwpDDmOejux5PzEyHC+WUascImKDFVKOg+xyar5jSLpjsG2lOc18KRwFGb7zbVItN23kue4+54Wb9uGL2f3UiF19BrYURDVR7WokbX9w5j2ZrHlfyMeUzd/zP/8T70MwpSw8AQorauNFvJVs3MmzfLV/2W31I+/OEPl96P/OjfX73z27+rfOrfPVwWM5yg07I4WpXRYFIWx3Pi0FTQLzfSEmHSoFe1kwhQxzKKkEPnnEAoTrIyk1ZAQ62YK0itN1BvmRA6gf95Uq0dqa+7g+JPUGyyENwnpL77UCAzMd8a8mzGxX0QOKpg0LluZv5d7NvPwikIFjHVGqVzAnpzb+SW4zfh415Y/DMbmcFGjSzmqGEQ3oiOBknh0LFG6z6nzVqLbJlW4GxIijSBBZPJIHjDcpqwS8bmOesen52ctnDOYtKnaVr8lgMdDOXY7+bnt4+Ee3Wj9c5iineqNeZ72Er0Gpz2jJqvTgRhu6FPhsTv7UaFDnyk3VfOKcqWqgWJj28UiDvwmzWkW536eWyN09jD7MYGn7W4rchap+sKo2qP1Si3LHT8PNb4u8/VKci2NooTe+2MKNdT164GGeSgh+7aoRSYUed1zr7MTT4c0yrKRjdC0v4s/LwUyjy5L9tRb/LhnEXT+Zych9YofZVuZC7UoKWGTtJ6sQ5TyogdHJTf9tt/uwqe9n7sg/9w9f3f/wPlU5+kPfG+fDiHs6My6I3K8epIAicgtSgjLkitR95HQGrLstBvbAK0UQSOQ3z5n9IShA4TzXXrZkRn8CIcmAKYs8OafVz9KtlstJa9rlW3yaOM5xjHU80DCr9QmzRm4vL39jPY16DNrmzdYJL88R1MzJE8riXksYTAcUmDEABkTeccHmvZEbtf4a4qKLr4OczesiVbGNmqsMbj8Xls+ly1LO7pMdhvwr0itH27BsY6Zry8a+HkzdxdB36jvUCubmAmy1iYxwyJ5HFkodQQa8dk9Tx6/bLmb6HLhrDfzCWFXOKH86A9n2+ry5YL33uuuoLH1z/L6b+tFpo1vC5M2mVgtkI3ra1QgAo7wiSAWoiM5Pl4Lu0jl+moF/Z9LXBOK62Tx9K1YMyUDO947RqGWpvKkQdmCyFb9hzPszWFUrdwbvJasoUvRtv4NKN6QV53wcepjXae3030mdd1kyZfm2acKRo3HaC6oejblW59/bx3KaMFjdkHl6MKrZwZmej6ajmW6h8upZWjfTmHxGzKinlNTgjelAtoes78h+9AprRn097L/2cfbD5O8H6FzGzh5P2d+Qjn/a7f9bvK933f95Xepz7zs6sPf/gj5drVg3Lj+qEEzu1bM9VKU6/rHuUaCD10hmu/asSDSPocl3K0XDQ5JK59xkAxp6gl1gicW7QtiMglPTiVdQdEMUT4pP0tgg9qWYlNk9ho+NRAqL1t8sN6UjnX5S3MvFSVoAqCqILUU8dRXnbEup6bwztN9GYONvOxmigjz7v9K1kw+bh2vN3ABgdhrOcqZAjJgsTjZ5xNPg+hnSy82mtHuKufg2ucLXDsk9sOqWVizgIxvifMlNJG9EhaL+PCGLvF/zYJnE2Enr+zX9DQWHdunEXOOS6iGV0jo3e7q0U3/jnVpwr/ohli97m8Xnkc2zhShjvMGLtjPI2bMX77Fb3WrJthadMynznWvWegYz7bmbwmaHKWdyptlJmAn3FTYEmeD69ZFw4NC7UoSvTIxXqp3UdbBaz2fihA89m2rrBwuZWUNRUtqImDFjgeQ6arNTjbfp6c2LxWmTpgnhy0sVHgnJ5GdqogUtRkiXzETQoLJ5O24bU0X/Ox3tPbgn04j/Phn87RMw9ivkhTiRbR6y3I81i6irCFhudiEySc58muEn+XBReCP0NqmwQOwpIUEupC0n67t1pdX/36536jvOS+lynhc3fncpnPIO7o8ghGj8BxcICLNap+FwxnB7NuJknJw3lDaLIuXlJobI5WyRsIS4HmRSR/8n0IHCJwwsfT1Ri8+g1DqLXLFKnSia7xpGeGxfndscCs6TjKNbsahpMvrRHb+oqM/Ij/J1LHOKe1VH1fgx6IksmaQdZ+tGkpmVNj8DOcmIMbLGAsrNu8IJJuIypws8AZSCC1hBAzyLrKwqDm2zGVIjpBAxX71HhS/5ouYybpC0UkhH6UEOE9j9N4s+fA699Cla0QzkTttUZ4OGnWG7Rdw+g+aS1NFRPQ2g4OmhB9xmz/If83yoILzVZmkS2uvHG2Ba5kRUiqUy2FH2taqz1XRnwa1xpP6DXUKlgEoEjgHEWZIo2d6hMoZbXiBn5R9hXwWpfuu/NsAdAVgloH+uOMx2vDa2CTup/ID8sWSBaqkAm9WWivIUVo3PoyrRjQPyMFAAAgAElEQVSdFqUnK0q6VtvxtcsQu4LIfEEKA835FCVW864SD3BL75a5h1LXpbEeZVLO+2LzqwV7e/88/qxoZusrK3H8v4ZYCKlQH3KlnrAFb6vLcjRV47nbaFAi8MJGy0Jmk1WX1zXTuquvZN6a5ymPtXtdLBxSMrIiY1rxdyBbL3/5y6SYAAH2Vst5pOvq72SphDMqZ9xR/sRp63mWFrnNldFe8yTOne931vU31plYv8Cp5GinXfcgJUOp8kutM7ThKvwyWFGW4/Rn2DqAXilHPVoY10oCTavmECDymagiRLshEDAOR6U8fI/P8q3FOBshX/ehSudU6AlmPpnSGCuYIY3gaIfDMeMaqWfzmk2BBnbWi7JJG5udnHViKMhleEqex9mX6EU3zrOI/JQLDRHWZ9/oN+UR56S6F/RZosDV9lf2S3WPOiuDJgdPbbpL7IPzhgzEaGpPwfPPyZebeL7Mi6zLP49n6K2Oz+B2Z13sbh/oN/v1TxtfcPITDNPhojAyL8imaeqj4CFwUpOy50W5RLnJj8YVarXelYMKECe1HwylxlOJET8SDDsC6eVNb8sXUZFVBfKIgFuVPs3kagVwF6dVodVBKbcPKOsTvi+0GjQmhA+ChwCks8iDwrBnH7V5VphdN057XvNWD2Z9jtVy7Swi3Hb/gGTPd/Z5RvzCn/N8GcbaCKqqejejgm7PK3CC120gsrQgLjywTeAoSO4sIj1tgHdz7vNk1uea57sd37luuv2kewLnrAU5t8Cx5nw6O+qz4e7CwlmDvOreUa27arWqGu5ax8+8Qan+jR+IfKoGn2ycnEfLYzmppcnVCC+gitapG3DVRI77qJYQvY2iqKr9G1vJT1Nz1gKcvtvp0nn+FxFiZ+nJp1/9rgys8w/8BTnTiZvnncE1xeW8I1K1gO0jOD3ooq7dNmlS9cHTnu+ewDnvwp3vvHsC56zddobACVxzXUdev+SXT/+V/ZRDxsX96l+HE4IHO2JOrXdr+hPjp7y7IwuxVHD2E87Y1B2TBbVSHgjWjLpQllU52N8vt67dKA+98lWiPq5hTNg+LPufttsI5yNcnxVzfdYibrvH3VsnJ+3bu3ue/1/PrrrH+WevoinnvIAoVQJnu5VzOiSOFU7Vky2z1qngvOkobZNzjv+uSM+D+fKxh7jD3Tzbl4EY7wmcsxbkDgUOa5MP5bLxuXODrJELDovAg/O8gOR6hKX6Fo3A8X2VKBX9RsAWFFUSwoZDBcUJV1unzeNCHbTWkU2Lhus3b6jL4eNPPKEwTTogPvL5L5T/5Pf83vKH/sB/3rTedmWEKIwY/p+trxXdTe8Ad9suLwoFL85awtNOZw7v5sXa3eUl7ub2d3Wux37e8TfqzTkvgMLUUyb9KRc41YSsAueUWdB227a/al7g3U3iXZ39vPwf57rTOdfmXPe6g5PuCZyzFuScAqdh4WuQj2/m935Zkjh1Ti/AgA2jnuYumlcLCcoRHulhUe+oJz+M2mewvZW/VMoh7WF7S1WKAD5DkBBVgmB5+plnVMFafdYPDyIirzaOIxoMIfSZT36y/N6vflP5H/+Hv6B+8kTSIGhmh4dlsrNTlrWf+XY6JKT7nNLWbOr8ieIaVk9N+s4iglN2Etned7DRfjMeYlq4m7Ep4OScF9DMbeoUecfXq6VpuppePl+Lc4oJdN7Bd7W0Ox5z58C7vf9Z9/1NRpz3BM5ZC3KmwDFBd13PrqDavUEGYfpl1cPCOR/VabMrzKrWNar9KbBmiAXB37KzS8+LUg7nSzWqInrsYHZYbt66JUGCsLl67Vp54sknyhNPPqnWuUBvhMsCh5G4SwnzCxcvyj/Dbzu7u+Wpp58qv/CzP1seuny5fPP/8k3l0pUrZVX7n+zfvl12L1woC0KaO2G36/sDM+t8zx7SIv7OayGGC+nuogRPq4Z8Fi/4zfD7eefOY08G8vkeR2jaeWmAnIST/XbWi2GcscHPufeahz2Lf5w1K+d99LOu+0IJxDu9zx0ed0/gnEUwXxaBYyEVkNd5o6SIkVotiUpr61qBnCFgjkh6W67KzVs3y/UbN8qTzzxTnnn2arl2/bq+k8A5OFAh1uF4VCbTqZJkL1y4oITdyc60yaviOIIHEB5qO9HrlV/79V8vP/2hD5avesXLytve/NfLpSuXy+zgULkYhweHZffC3h1Aai/UbjtrEbfshh4BEFSqOOf56n67geHd4eb7TXPYeZfhnNPWPjeRjeu1FJ/PnKiPZacW29qjSLfLg+wOuFXUns9914692zk479zf6YDvdnx3ep87PK63cobUHZ7wYjuMPj85EdDPr+QpVCmV+yHfpRLvWtXUVWBX/i2rRUpWXZaeGtpFiwRnvzvBKie9NQpLqjzdG4zKrYPjMj9eldv7++Xqc9fK008/XZ569lkJFiyZhx95tMzVdrlXdvZ2y8VLl/R3+crlcmHvklpRDAejKP9C21iXDdHnvr4DPsMy4jyFSq9W5XOf+1z5kfe9t9w/6ZX3/O2/WV72speWxYLs/n65dWu/XLhAp8wIl1YiW33lFilcZzjoKXnMlQGc3MnhrgCRaS54SE0UpA23pr0y/VoN3MmeveQ/wvqSLp2i8ZaUbqJlcKklZGruUq7fpuZ5KmEfL8J4XaMNH9V4QOX0aCjmBFzdt7ZrGE0msvx07zoeoEblSWX/VrdeYKWZ+eHhmlBTmSPgzePjiArc3dW9dG+up3JN4X/THNaGhI0llumzKeYaVdRjrSJ5E9qM7PZJffJcgj4JWcfLtwS6gd67jD8+r8j7649r8cdIcswvLq0E81TNPU+ZQ/PjuDB2aq5yrJWSmjuJNq5bZ3+nnTwbYDlFWXYE2ouN/73Qz3tP4Jw1o5ucjk111JUYVt2hTQmLEEbxQhAF78BB3taGopNnlIWIJEo2O4X+tNlVsidKsGRGDIPBWY9QuXr1arlxe1Y+84Uvlev7s3L9+nVZLFzzvpe8pLzswQfLlfvuU7gy8BrfA3Nhybjm1XA4KeVooLp5rtfWJH5WXw9Cj+vCwLByjisj+vznP18++M9+uLzmJbvlrW/+pvLqV79CyiTTcUC18Um/HNXcncyL2gKuTclWBS8E+3F/jagyQVKlAcjcMMq8gfdB8sHkyhSeO77zszGOtfYUQ4LSqYMeysNaX52aYXNUjsqAyATOpWo6c0l17dp8EHEzIlKqho17LX1PqlIwh3kMwdCDQtw3SoKhFltts+Mjedc04XJPjh5UXyYqnpsh1+KtLu7o83y/bjUF+fdgqigWtYBunodGsNYyU4P6nEfLOg9V0A/TfV2+xVn2jcCrRJDjAgmYoU5ArmfmtcVS57FGNSgEq9204xqhyA4a4rqhKLIBgVSLF0QlDeaoFgzmeydqRxUNFIVYh240nJUalK57rxduBu4JnDPmkrIjfuVSFUGgaH0wq7blsywEWQrBLLsvdUNQLbkWuXb5H44l7Hg+mzXlKx555BEJmcce+1L50pceK89evSptmtDl/nSvXFuUMtq9WC5fviyr5eKly2XvwoWys7cn7RRhwZ4K2Gwn6odR/4rotmWvDFcTKto1FajNqBmHxGYt+QOzAmojuADB9/jjj5ef+ecfKc8++mvlT/xXf6S86lWvUi0zXvyOcMIy4kU9M+7nGnXcQ3XBdsZqYc785ZI3FrIIYNrxqhbVomrgtROq1mK5LBcn07I6cuO6tk0vjJxxRJHDadM2w2OBEY6mk3Lj8HZZVS3WNa8Ys8vhuJQK43eRUBd3JcLteL4oe3VeKbFD4AWvyEcaSREAqnSbCwmsTgCGkmXH0eWWMXMdl9RRIEa1PM0YmSuPx2WObB2b3lx3jXly3lQu66REXdZqPpMSwni5P8/oe7q2oYUiz8Ex1Pbi/pQVYl1GtcU05zF+db2tRTddvNN7xxa0hGBvUA5ANPvRuoT7Qddu6scxFmC5zqGP4b6X9vYkcaSgqFzRoAwJ+6+qylBV4fkt3nmhBHIs85jbV2Sh06AM9wTOCydtFAZ/D1K78wk9IUGom0W/DiK9HCQaWTn4T2D01MHCT+MNLh/LER1RFwVNkfIvV5+7Wp588snmDwuGCDEzeW9emAtMHWZOUb/R3sXyzP5RGezs6XsxufFEzLIP1DMYiOEtKkOOIqMDwRRcE0GzM9pTpBhCDCET6l7AZtp0Ykwr9V2ZTneim+tiXvb3D8qnP/nL5Rd+5qPlt77xdYWquK5kLPjt4kVFvLGpGQMMgzEyNn6HwezsTMrhbL9QMdiM09o6TIU/rsHxrh/lgpViDsfLcv+VK4Itc60oM2PDlNzXfXXcmZb7DyeTchWhWJmKz7NAtJDQM8/na1Wp1e0VC+XgsOxMpnpOhBl/zmXiGJ6dir/c30VjXbATxk1QBr85nJzv3MyQ6xAxCKPnzwKbcXIMf3xvK86CjCXkmigIFqKq6E279E5U2GA0VM6VlYUscLifK1PzfNAcc8OacN293d1ycHs/qktUgblWHLdaUGLyqaZfAxX3BuWRx54s/cFI5/MsjNnCmuOgIzN/no/n4jjR+2hUxhTFqL2fqHBB0vEYAYjV1kPwT/T/uLZ0R+ho7RFAg365sLsXJN9pa9Lck/177/WCzcA9gXPGVKpBW33ZzDYxqlryBHy/4m4p8RIrYn50XIbjSbm9f1iu37hZbsEkDogQu11u6PPt8quf/IRyXhQZxgYaw2jHct6zsai2TTO8ixfjsy0Gzr9JL6Gdi+WoBKzCH5aVKjXv7ESDLgRbvb6qWxMV5zbbg1EZlqGKL0ZJf/xNFf6pgDpWjmE1VfatuD+b9tmnHi/zg+tlOuqLSTBmdz2FcRDxBoNAeMKgGD/ntc36xioOK3hxgCCMNhfcwwU7re3nopsN/Lcq5cLuDhVoNS/4VKJVQvgv1GBPfqK4ftb2ZcmVfjlcHInhWZt2awPfn+8ZlxNjbTG5SjOVHHJRV1sHFqAIEAscCzt+Y034TQEaVbhasDEGF2NF+eAY5tYWB/fgWgg3M0sXTXSxVDNmvud6jN9Wk+lXCgYMuLaSyMVj83VZP16MgXOxXBnrhb09BYpg6UgAV2vY9+F6XX+khY3oqNcrzzzzrMbA9xZchhe5Z+7742f02oz7vTKhbUOPPl40j+yX0XCgP3yD+G8QLPzpOyqqV0HDPfy9whZyn6kEeUphvPd6wWbgnsA5YyodNCCGdcKBCNB8VI6PFuUQGOzoqBzOFhIqN27tl4PZvHz+i4+UG7dul6vXbkjwzOl2Stjy8VL/P/S61wt4hmHDWGDK7iuEFgec5t4ybEgzZkFGR8flxsG8DMaT0AqH+GIQKmFt8X7r1u3GmT0ZT1U9wEEKqvYroRTau6weNuxoFO0WKqQBHAdzJErNjFaN9uaHZXZws8xnRLsFw7DDnv+5ptsHWOvmHeZnxqxWfrWtgrVwMxYLHlsv1s4Ny/CYMItGmBwfl3ntECkGBGNfLGS56dlq0z0JF2A6OZlGtb9TCz3Z+Z+DOBhbhpoYA2HmylutlcGZ1zwPfEYowKjdt8cCmXtwTdbN8J2/8/0914aQsrC3IOz2a2KMrpBuK8e9WPL88T/wKMEm7i+TYTlDq0C1ttoMu/GZ83em07KYzws+HAWd5Hp9NfgEuvG4u+8oan1FCIZS5/sLDagWtoVvvrbpA4FzZTIqqAuyXGqdGmhihMChZBP19qog4jPfC1KrAmdA65UNAsds4Z4P5wWTNaEc3YPU7nxCcTDaNxAa76w89cSXyuHhgayX2/sH5eBwJsFyc/+wHBzOozgkFZuHozIcT8vu3sVygUixi5fKaGe3TC5dKUertgmVtXzjyzAU49swLTYi2i3Ww8HhYRlPsXraDSqGN6Rvyo6sJTRkvK1Eosnv0x+ISVAunPYSO7sTlbpvo5QCTyc/g7HgAyK6DSaDkEHo8L9K1qywqo7LYk7X1nghaPjNDu6wutY7ubYtC4DysKiGupetGDuaOc5C1tqyo68Ei4yG5XhJz6bqWK9BFmZW2aLJ4/D3FCbtlXHpFwvpeAafz/8uzePvuCdBA8pnms/KUT9SiewfYVxeJwspa+T2ceTAApi4tWsJgRqxaMvA82m/jQW6hbR9HIzVc2QLw2PJkKQtDMaCwNRzVYZrRu619L0Yl6/Fb36uCIiJJoae3yw0ODa3J2iRgYpNr45KfzWnT3MTWJGFvC1xCzPPk9aeVij0hDmal0m/yHqJgDSEGJ8RLvj0qpVTBZICC/QbBW17ZTzsyUJes7wSS7gXpXbn/PFOjrwncLbNUg2XOTg41AYDVsDaeOrpp+VrIQOf75569pmIXBqNyoWLl8pLXvpAue8l95fp3oUyGI4lcBAKo8mOyisfzo/K0fFS2vdgNMGbXxayeMLxnSERmBEaaPbhZIcqm/zac8+JYctvQ9RQk3cAM+hLONEzhK0I9BEWkv0zpfRH3BM4LZzZTU+bCk/xjJcuXypYehcu7pVhdYQjaBSVNp40DBpGZ40dQWlmbaGRLRhpscue4LxBP3r62OcSgjGgIL430zWzsyAA4pur31LyTaif0pGsKJQD+26yEGqWfNkrgzJpWmzbUjKjZC08FmlnVTPmnXlFyZivjkuvwi5muhYG2eHv7zwuFT3dmUaL89Sl1paLrTo/A8fberGlEL4mGhi2TeUMaxmaxGK2ELOvJ0NfjCcLGltBsgZrcIMtbD57bryWFy/sKcHXgQKyHGootucjQ9F+LtF0WZbxgDDzsHA8DkOU2lfJcvJ1bEXugAwcz8t0EBAsQicESlHFcgSOgwUQQIpWqwIHQTSS4MEHFF1Fu7BaqOR3wkbvHXOnM3BP4DjsGaaPJjccCG557LHHysOPPFJ+6Zd+qTx3/ZqEDb/jxLx83xXBXwiL6eUHFCXG97t7e6o+PKchVX9QRpNpOV4BvdD1o1+Go7EicoDUInS1r9BfmrDJB1MFjhnVaDIOzbnCC2w0wyswIiwN8kA4P+CnNtJJkWnDoRI82TVYNtYMDbnRQnxZ5k1PEFWZrpWm4x3467BMJQB6gg7xW5Frg3UzWxyX1XBabh1Eh00LG8NzFjTW/jOjFPPrD8pkOFZoqgWtN70tDa6bIScLXzOnCZFmN26Eo346EaTma8lJn1sUA69UhiiLarYo/SWrsN6WvMsgmXPmLltXnA+MiiUIvZjBe469AbPQMXTJb1IQhoNy+/CgjGtkln043F8FVKdTPZujw2xpWIBgxR4fU/G7FYbMC/e0EPL/jqwz3OaAADUArP4tWT11/iycLGAcsMKx9meJedegZt/HwsBCIwdeiMbrn9YIn2G1krmuAyPyPLuzqQW/7811L+5MyuXxsEywYkYDQWPQZ1gu/VYAsTeGEaXGX1g9CJxSRn2Cs8MKz7Tn9btn4dypKLmz4170AudoHhFTxqwJacZR/swzz6jUy/v/nx+WJQPjhkHQLvX+Bx5QxE5/sltGlx5QeDKhyLu7e6XXR2ApBV0CBitm//CwzGi1CxPvR68YaXTk3vQGZQm8VR24LXQTEBhwF4c7sMCMQLj8bKbWAGrpSz7IaKxkTQUJaAiDEGLa5M1Nm0TJFZV6B1GtVwJGvXQi81v/u0FVUxGbStEBUxwfzeVwX432BAla+258JVUz5RksPMxIGo16icOXagnBiJpNnsqNGNYxXGStufXj9BStJYsBnwLzUpmmqldPJxEhWOE21pBjZVGR1EvCYC/8D/YTBKzZWk32i3nuTS8OxjBUZKuA47I1YuY7B4I7MnxElmKv7OPnmgJDhrKwWERLZjppEmGFwOF/04UFH+MDJlVXSHKG0pwZnnQ0IGMBDoVJM2YL8MZvV30vHrMFm5/Ta5p9bVrL1bJMxxGCbIHDOKxo2ELx3Nu6yYInw685KMLnInAMKdvK8zPsImyWx2Wk/JugSwuVECj9cvHCrnLD1OKpptQ4X4dgg3GfnkrrsO89q+bOhMd5jnrRC5zjxZG0XjFF/A1svj65I4fK1keDxfH53LVr5dqN6woJxS+CMHr22o3yytd9Zbk9CyYHsycseWf3gvJhLly8XO576UvLbI7Q6EsgTXd2FUItAXK8LIvDhTR84+gk8/Gb4RsEmbTWVUBOvAxtcD5Z8MBSglfUHz4i1mBsyBgYGdcDrydQIV7V50OcFo8u3hfdXnlvuhiiaY8nCgrAV0Lb8cmYXjdL+W2Iwpsf9WTJ8XIklBka3zmMmfE5J8OMBYZPi29lnTsMO1FxWG0RGWeM3UzL2mgw6XC+8wfEZrgH/xPfKfteYd9R9cHOeOYInzWC2QLHsKZ9I/4sC6qGL1uA8r7Jd2FLgXFkX4uf38+E054aEARlNEKwrrFzh/DVZe07+2lWx6sy6o/KaBC+PYeOWyhhAVtoYD1wTVtiXBMfoHOtGiFA9YsayIG/ygLfQpS8G88JKQEX94gSjOhCwYNV4LjdtGh7Q/t3C+npzrRCvm3yZY5ys78rIjgjEo51ZIyTQb/cNx2VQW2xTiSaoLThQMEI+GZ2dyYhbGrBAafRSjD1StkZhZWmOb5XVeA8MuR5nfOiFzgwPDKtQ+AElqtO2yuS4uZi9GJGit0Pi0FVlJ+7qlBnQpOffe658uRTT5Vr12/EJkZrHo3KaDwth7O58mCGo0l5yf33l5e97OUqhCmcuz8su7sXBcOZ4bFpgWqOjo8kPGA4gkNqwACbgv8FyaijJ9ZBrLnw88qgHQmHdYOggbmFe6cNMNDGRc0TzEDFgUhYjQrAcRzO1YOD/XIEVj5BEx+U1TLCj4Px4KQNpzt/FgimQuP/HIu2ygttm+dVxBaQVzW+wrIIeFEj7fUaOCn7FLKlZEbp5MrZYl4tvLgfzNzjCsuvTbxkTvS8yYfCODnO0JKtBUM+CB1DWhb+2feQz+c4R+45UkzO7ppkyToX2kVUazAzbQschJQtFQtKM//5waxMB+MyHU00ZzwvY5GQJaS4JpAyJue3eN04nuKtR70o9GohYmsm+80MKTr4wMeidFzc3ZFVwdizQpHDpLNyYEHj9XWAhYVSXv+uL8fj8JqPyrJcGY/KIIXSQ6MIHUW/EUlHTUBZN0Cn2uVN5QG+nwywcFofzj3r5nnJj+d98Ite4GDhCEqpMAiEjwASkyK6qzqE3Ylb8EyNZMJxPhwMy+HiUNFcWBK8P3fterlx45aEzac/89ly9dp1CSMYvhMz5TjpD8urX/sG5YM48c2aOsUvqcospjUZ657OvTC8BrMfjnbUhIrQT4SNGUWUBlmVm7dvBUwmKwFNnu0V0UP4HuYINkXskJdAYmhAayGa6nGCeahuMNJm5v8joD58XstVmdXSN9yblzVtGARM0kzFDMl4PM9GKLchLzNc+x+sLVsrNxNzMAFCwNqwhRhzhFDGauV+CBzBpDUKjme2JkvwBhFmwKC2oLKFk4Unz2AflZSCysxh5IazfG6GF+1AN7PmGTiHa98+2I/5d85TDd/muZysyrW4l3NUeCZDf/s3bpYL4x2V1mEe+I2xYDWgMDjRlHEZUqOyAEEkXPfW4X5ZDvuqtGBByfcWWqwT3zc0VRUCCxeCBWDwOObtf+Ld1gjXcah4hiuhkQxheu49b/n3JiKuht3bEuQ+w+Wy3DcZlwFKo6zhocYzYc0Vrh4QMPk4Y6weBw7UfBwETg8fVhU4HscaF70XNPC8hcppJ7zoBY6tGmtY9qVYK7NWLBy6JkFa28Ykn83IczkWUwN+iu4qPUE7MDQsG5I0geSIaiIv5plnn40ot9uH5drtWdk/iDIsZp4wSYIQgNPe8JVvFJRj7TaEYDicVS26N1Y0nKETw0+Mgfvje5JVRJLncFT6FT6Uls7vBzBoAgqILhqVQfXhSBOtMFhkZwMpwXQn0h5v3b5Zbl2/Xihmc1zLoWRCU/LpJPwn0itdcNPFQWvmueE1jjPTtBbu7/hsJshzmpEaOuI3GCr3AEYCCpI/R/14wjq1IHSejmBHrD4V3wrrTGucmKqZpxMzs2B0CRp8efn7HKbs585h0lyLvByuzdrcuHVTyoDnydCdLRJ8OPionCCKdc3zQgM3nrtWHrhEpYXIM7L10EBey6UsRMZkGmJ+bEXcOtgv/em4DGDQ/b7m1Vaoqxt4TvjdCoXL10g4AZsOA3rLVQpEoxXedagz82Eh7u9Y225wifeXraCscJjO+Y08nB6wIcKnlrUhElOJxFpTxhbBA5EMGsEh+HtGg4hiQ9iopdK9oIEXVLBsu9iLXuBsneWq2VDCpYWqOkeDd/eICGqFhdoNyCEDU6AVMzATYdMUZwzr4nA+ky+IxNCj1bBcu3FLQQpqfPb00+W5a88JztOGxY8yjTIvMFEEEYELVG4m1Hp/tizTHeqmjZsIIAkWotcoSUNCp6LUcKqSvBody2RNSMueq2I1AqdfITUzGTEuamWRezLE9zEoe7v4RJbli1/8YvmNz36mfO7jv1IeesXLFUQBI4KhGN6yD8Mhsw4gsNbLZzEtaZ8RXWUIyVqu8574HabLWpixkXDIOTB0Ww0KIBiPGkaLgHEiK3Cbzq0h2EQP7l24qHkKv1dUWfY73yHISH7kGjDr7IjnXhY4Zqb2H5lZcg5js7ZvgcPc3rh5UwLHFZMMZ7lKABYVdIEPkTHwGUUFpskx1xE4V64o+IF5UeRkKYJ8D2sVAkoOMSb7jQLyDciSauLD6aRMd3f0u/O7mAOupZYUo5ECF5gTvuPejMd16qhMDZPn5bWDeecQc/v0MmynPTUcaqzK76q5W92ABa8r8+eUAK4vaJJ+TZcvtZUGskCpQufyxYshYFSBIISgrG4ULEresC9OETj3ILYXVg696AUOjndrhnLGY4o7TwUbwnW2UsiotT3Cg1dLGHr1BVTrAP9L5LXgpxmELwjTfeSqzLXacM2xdq61GqWR33HrloIQeH3sYx9TpBo9ba4+95yYnrVEosPuu//BcunKfWIOQGoECagsznDsO7kAACAASURBVN4FCTyX/pfBUvuHALdp8y9LOaSFQB8NN0q/EDiAz8dasGCtCqMhaC5c2CtHR/PyK7/6y+Vj/+bny+rm9fKf/t7fU974xjc2NcBe+tKX6lowRxgyDMp+BL7nGZhDxonlh4Bg7g3L2FFsDdmRSs7Yd6UCmAaM1WV1uMctVUQYiYlh4cAESVa1ZWQfTwiG4/LAy6JTabauDONwPa59//33i0kRGs+9uTbP4VpmzhVpYLtaSohjYNaqe1cZKu+uD4bAYTwSdjW0mjWHgVPfjHB0zueZEBx8xlfIvCDUycHanVBAc6HPjJPfmHd8f/zPeYIWq2VrC4bfoEsUIVtPrAuKEMcz1wg53sk74zcLIK7NMcwN96aEkiwkBPqsVqyo+8bCAbhWsF1NNuUzY6Lq+d6FPV1DNKew5rbUkeZK1QKiuCdpC9wLNGFnOinLo5nqpMlv09RrC5rlHktF8yFk2moIYQ0NywjlS1ZaCom+B6G9sBKmc7UXvcC5u/7Aq7LqEflU2zlrcluKjcZqJ1sQtzVA62/+ojZS8xqptIxK4UTxSPxDbHYxIRqozeblmas3y/Vbt8VkiKqjggBhtGjuMMbXvva1gpQuX7lS7nvJS7UppaHCbIbjMjuiwChBCRSjxMpoK19HdNdxee65ZyVo9vZ2VGwT/80XvvD58vP/6l+WvdVR+d++8zvLA/fvlf2DKA9PX5wLe7Q1oPLAdvqVL6zzzM+H2pnd3L6rsRR8kQ3XzvdTsAIBEpvKej+fgZz32Kg/eioJ5v4vG29zl/O3TrEn77DWv6z78120lz7vlHXPczWdTXLC5XTXf2sXW2WRpGG+UKO5d52zZuBFL3AaXn8uoluVJcJGNLtZNdr+fe2QrCit2LknGCb+EcF2kR/j/iQ0DpBWvizl+s2DcvswIDpaF1y9+px8RtRzQ/h8+tOfkhChFw6FQLE+SDQMiG637OxdViWE6TRquKmtQrWGGBO5I7dv36pFSomEoqzNoDz8yBfLz/z0T5cLy+PynW99a3nwwZcUgq4wkihcemFvWA4OCDTY3k9Elt1dapS0CPAl1ubPbYrSDqhBevqG/3UuSZPnWvuzttad/Z6KjG884TSGL3lZ+8Xc2d3Wj9IU3eXz3+XynWfYzTlatvr8m4VK9Fhaf2V1D5D7nsC5q0V4nie/uAWOIlnaGTuV8WxiSmio1NI6Y9K38TNYcZ/cn8oAfRkzRkemKRCgduB08y8zzaiL3LaYpsjB4SGBCAeqFA2spNYHTz0tJzWWEX4iLCJqv331m75WOUJRiWAo6wg4jlpvwDrjCXBXv+zskcOxKPM5QQalfOYzny4/9aEPlVdfua+8+a/+1fLqVz9YSCGBgSLoptNhmc0oDbO92q6tjfPye81bh2HmuZP2bsGT+E4yKEufxMnzDuB5braNh5/R34vc3G0vzR8NyM7J9XVr1ZPb/nIww7Yj/kMKa57/uI/CJw1p40vK2rqISsfdEzgvBAk/n2vcEzgdQj2xgULd30LNpRyrRfH5Xo3AqVKvq4FzVSAw3x5rx/6b8DtFRJw6NoJfp63lLorcY/9wIeHCKURmIXSwiBBMFBjlN0K5r127rig6LBQxml6vvPJVr1Qpm0tXLqlt9O5eZMA/+ugj5Zd/8RfLpcGo/Pd/5s+W17z21WL+vLC+KDVCQirvW19VuTwvvxdksmXyPZdyS6UBZCtIcFxuN3m+Zby7s856+NN+ZwKG50eExIipinHqPc4pze5uVu7sbLkc6UW1+fCzppb9IgvorAPvbDT3jrqDGbgncOp+yzS7JnRcEobJ7BImFZUROKfsyZMenHZVlOXeaYjlXxuG2Wn0vmlv4Gh1DgN93AW11D+cqzwCwQtEUvv8xXGUI8GqITGVygr4hp69+lx56qmnyzPPXg2L6PZNNYgDSptMx2W6S4g2RUEPyq1r18p//Du/rvyB3/eflVe+6lWNuahcJqLOjtoqDtto8W72ekBCZ1yhkz1+YgnPqy3cweY685C8UGcevOEAJiCCDs/34v5nzV8qmXM+tn6+od3RWfKdbtiUWcHYNjeSUlHQ857AuaPZfkEOuidwkoJn2lwTOC4Hs4mvScPcInDkWzBHSUJmjbqRWNVz7kM6GwTnPgzFFocT5nhnp1BQk02j5MEaZRYMKC6ExaIoKvXJ6SsEOCKHhF6HMKplPyxT8Q0dziLCi66kTz31ZHnqmadU52u2OFQQwa3bN0pvuSq/502/u/yWN3xluXLffU0RUY3Ftcs6AjNT7d0Im+YJFXK3hRnzde7lfeIwcm9ekH10vovY/3TeMQTPvLvXee8tss324t0N47xnhzz0OJod3FwuVzZYD+BpawXeEzjnnf3nf949gXM3AgdKJfF+K5C9YUOucTiZSJu5xprJVT90az3B1Bez0NKcYKkQ22rxLFdl7+LFVhCVlXw6bEIsG3wzZGMT2uqCn0oAVRHQuKdF5oIWBoWq18ty4ybQ243SX/XKSy6+pFzYuaBABK6jHAyKY9aumyEYt7/ugt/FtJ+moad5aUawhqD0yikukue/m85xRoj9c77uMkpMPqAzEKV1ht0d539YgSMDT3SfqWhd6LTjb+fZXquGPO6GCM+5dC/W0+5M4GSG2gVM72K/vCCTfjfEUrs1btSPKqalgp7dezQn0BDmDEdC9+TTBE5nLsVPXVeMzOku85Z2TyHDeAnKqr6XMIuiH040DRuKucTvFf1S4yndRGVquJ8SRmubBBX9XCzK3sULChg4nFNiZUQlHYVLD3uDMu5TDTqECo3deJH30gicM+N673IBMcfSJU6QZxeSTHMcHVnu5v4RnXjeK9hAOc3xfhaidTfbT8rEmQLnLHUhBx08/5nQ2ed8COZtuOak60pgLFggBKwZK1DrNzvnrWNS7urkF4T7nbzI81+C9Ws832c6636d6/VWtD1cUFuJZlrjwkfVKZoMyhEJY0QZNZ5Z6RQtlRKRxHkcoq6HcXfKoPDis8t+aH0U3psihzhmq4YaRR3bFq/1yTo0RROvii4p2VL3qEo1/gzf1wzZGo+c7PJntzgwRyvgxbcS441uh9Qq09HLVgiI0ynEafusM5cumxGO/TjWTn9thlrrzBn+/O4kNmAtZ237Wq4W3V7DAqe9rqd1k6w0U2boYxXKzhxbs9CGaNfWBPUODYNG4LDKVCcwfJbLg7jUCsmo21/0cjnda4+QdfsCRes10GEkrg4G7fW5VLRliDUksXM8Pr0nPXXFWJW4bn3KZewB7YOaMJnpqGE20P+SPbAsY5qrUDF7Hr2J+Mz4GANh5FihfIZGqeklPqlC2VVJcCuIDRu+Vhlam0aV4rNyX2HR9rkNmxLWHv2LYn/GJdivmh9q8VG89RQmo0K0zKf2c3s+p/BZFZZSWR2eraFvfd8WYm2CWlw9mjyvWjzVQ1B9u+TXdEKwyt1Q8033jT2lz0cU44yzA1EmjyzuiTXeRNmp3UY16Wp+HEdQCV3wci1t5IhQzkdpOs1CX9GunTWtE6habZX3ML/qOHJWFOIZDDuf3/KlSgp13b1Z/buK79YJFU3kRHbzMfy+tAcZ0prFuzvefS7vUfkhHsLV5vNn/j9GCFBHheJ0QQ5RULhP6S9qQVId5EiKb29x6/qKkNijBTcaqhAkm3w4jV27ogUsyY1izFyQsBjaCwcRst89Z+65YqLzIHNopaOsGibsJhUdrmR9hMxkT4e+SwsUJBQhvYzVVYRzvxIzKY/BjMRMY8DjWMVMwsa7kGz99rW+M4NZdAbVeY7n+9GM2oQejv2202LAYf4MMVA+J42wwzy68nztWO0qrpHghlpAsmHsmx7AUXUKDghzyXPfCAWfd6qKfrqw1sy6ZYSvl2qyQaswPSslZojepCpuCkPd8hK/RinKuywf23XwNDuxPQjhjb+LDHjmkerd6s2iHCZq7EWflphq1q6NJYThWwnroqVRDSKY/eIIC5T2E7UmHEKNbpWqdBFjyYyJza5zBwi8dg7Mx9v5iWNOe2WmmQVOrE0VenWdZO/5QarVHJXY1zZW3E5zSV+MgRifhYwVrUw+Xb6CEOdFuZomRNTLHDirhE3Yn/VVgwTCpKtSACF8tNDaMZ5VrTrtyWw+Zy0506EsxNqCzkK/3tDFc/Pe2jTPd2VQoFxZSapbyfTA1xq2EIyosycemE5wcM9pG0SBP43AiXnP/Ejt4Y9q91+UMwmpoHXuN1fF9NoDjPEcH1xf9cc7sQgLqDTiLOl/MoDASVQQ0i3ApQqcVmxjBYXGFGXdeVkrlIbYTTWvDE00RztgU/GJpw7WGNfaogYYD/AOghDZaQrHWpVV7bWuCapEVVW7KHbYW5W+NNMsxfxsLSkc0xaa3im1hpMqLlcmK4I6BROx5mRBEnvNGlnUNLPw7Vo4FjpUcxZTr/4XhUrrcwicaJpmCxJNvd1QtIZuX7Zc/GwQRWWQvmbyvawJnQ7ztaVoC8QCxwwja4zbGVqrAW87xvXYyENC+LiStGtiLWD2qWOlNN8koP3/5uuHuR0WRFv8MltqWdsWk12bh6iRd3iw39CGrSKuoY6slf59nWhLEetDAz2PPVtupgPeOV5tHGpvId5zNe5cDNOqKXRixuBmZaoa0fGr8dvp8xPPazo8sb+Pad1RIdk6L0HbIWAYW4NQZDNNx1QaHI7KcfUhcq5qvlkKKiG6V6jXxquh+9qOndI1ZNIEZzX0gaCp/GoVZatCJ6z39Hu1cogw7VcrPM+P+ZnXpwtnC4Kuc9OlHa9f10LeRINn+Thb+dbyqEyDbiu/NgY9b53hMHGMoYcGI1OwmiHw+yDseqv6buUKhd/r0dU4+NzDwmF9sHBGEmhW6rUXmVsLYXjd0f5VWTi9Ht0AV2U4RfiUcvvmzbJ3YaeUAQvo7DoGygBhuFVTW87Dj9HOTGuTQSgIDAjE2oOkYNj3MlnZkBvFfINrnRq2uJzT+Ky9pgjME1Qr/4oJGorx5DIGhAUTmm1QqwXGnYwRi/jrYgV7j0VyfZRtHNPZkNaSvJCZceXvvDE93qxiNjZzo87FRmrOT983MqUrrDuTrXFtHvwm66I5MlsuJ8ZVabhrnWy6jVSyM3CF0+4ltT2reQkT2LYm/t5a9qlW2CkX4d49AjfmUYXbuFWlvxWN9BIkF/SSrEl+32Ri5PGcZmL4t+78ixHASclKTrjOpuPOMnHy43dNpOBUsQ/8bN25pOmdtkumU5hdXfMsXHxcl5dkk43f/FnIhvek92LiV4F/V/qwwKl7NwDh2NNbxnCC/k+Qgi239Pzd+ToLUzuLRvPvJzC1atp2ecmm7WSh4/Vp5jRhgPlejcBZZJ9JHNH4UKB/zOiA1MTrsaBYc+2NWHN8u1I+1PpkdXP19ONPlvkMP06vXNi7rJ4t5F9cue9ymc1vy4dTe1JWYYMVhHaxKqv5rTIdRzE8S15rB2hmFP/Dce0Cgu5bzmcq11Ip+OT8VPEsPP5kcYo8LzP1Cpk01YatFVobsjWRtQ5rwUAdB4cHYhpxXMV5bSFUwUJhQffhoMcN0VjG4qNfznaGSZIlWpKr43o8WASGx/Qdmnay/qzx3rh+PdoRVAuEa0kLlG9jVfBTNQ7RBHV5RBx78hVMD1lFWZuD2UxatHwPtauiy+9nf1Fj1aRS7rbQXG7elo2rJrsZ2HZ5jAW2ff4oIOmGZ8yBqx4r7wg4BCu6wgTZ+mkt0O2YEX2IeqPxGh6Vq0Y3ARv1eXNIuqygsipHs0M1pPNzUtCT39xLxq0BONdN2Bp4o2rt1gi9KU0rvFM7jzngRbIurytXruj9+vXrqgaRWyJY0+VcxqCgkSr0shXKvfhsC2zb+rh6s+cz+E34PIzpE2TCy1Zn4+9crQrV1k0b1uZ977j/SFWcHdkI3anfEdBxXW+3q3C1aD8juWWLRXT/jC0UcJrgf0o00Dyxke9d/w1H9cshPujatNA+UvMyVyI3TWTYTxWwmYPFYQTudNpueIzrFvHJWbbVuG3+swWU+auPdzhEtspNp96LLsTr8Xst+Uwl+NCdT1r4zJC7xoacD/y2RbBWZTSaCkb290S30v6c+o+sCfQVLShG5RUPPVR6v/RvP7r6wAd+rDz26JPl8PC4DIfTcmHvYtk/3C/33Xe53Lx1TY648OFUrUBWzlA1wOa3n2sEjphYHTg3gXioYMugETBuPsW7i1HShGqtuEZH23bJdV27syocSstbqutC1J5YEziHq60um6tGXJkpRW7KoBzODprksYCm1gfApppO3A8+svTZREGcpezu0RFm+wumkAXOCVgAiKVqE91F51jOt8DxZncPGSpdi+ASJNQlyk0mexU3ZUmzrr2L5fbB4UaBk1sUN5s8MV/GHZWdo8+I4KLa9dMNxygguv0FDJshv5NHPvjggxqb2wKsdZ+E2c9nEjhWcjLMYWa/lZkyVuBRHNd1DcxccsdPKyh5HUU/vVL2b1zXu5+T5FlerigNw0fJMjTmat9ZQDtp14IIxmrmisChHQW/Ua2aF58ZE5+zwMlMzg3jXGmb86zkmAbPmh8zmW2QGr4X2qXLwKmCyJWzg9kVVdSOsknx53F4r46o/EzTtNqqgsKyrmjN8eYVPJsbwbW0SMXrqKeE8A/hAnyEEIrggXXf2LrQYd0PFrTHiNbVnv8soF3lOwv1hg5grrODNYHjPeC560KyXVo0PHonAsf8Nb9b0PCdhV5eAysz8DGPxQKfwB8EQeY7HoevmxUWC2QrHPgg+wOQsVCeUb5R4hE46hFW9wVC7ZWverD8xb/4F0vvIz/5j1dve+u3l89++nPlcEZf9KINcnt/v0yILgCf8zolrr9aDRSgNR4cl0mN8sgBATwgp2IAyLVSWfmYHuJVOBDcoEAyIyIbZt2I1lamsSwaJ5siNOEQBDi6jAnbugmiQZKHUotFXv2PJxIAbaUS5UTJf/BinimYnwMZ0I46PqDOQI+P1qIcTjxGF2nIqIcWj1pXFTUwOmKiVgQdWrpu0WooIj7dCYa+nkqfxSmnjXcmqjTQ9cGEYD5FVkijjV4/+WVmlq2h065ylgZ46dLFExaO1xoL53i+KK6eU6H+xoFOVJg6K2x5CXzBN5R+by3hzRoOPjv7qYiOWhwuRNyTcdDb4cwObUeCxRigebRx5xH7looASwiT186IKvQ5HgUzNNlJKcUhu2DDt9Fj2ivpYUYjFII2aID/TfsZBTt9fVoD8ETQgSKRXPE84EIgQvsURRuGVnSTDuQr7zJKbljt8A/1b0oPYV5hhupmduI1tddUjJ9ro4DVmDG7Ik55ONtDXUjZ/hpFUHYnNV1PmEiKmpU6Dl/xmtaoydN30Qv7q8ZU0cMmWtfI4hal/awR+JpKEq9RyFI2l0SK1ptpFxmZisnXOKpL/Q1veG35wR/8wdL7f3/pQ6u/9Jf+p/LZzzwa7ZIPl2Vv76JK3Utrca2mHK+vawOpEQeP6RuWDWXpdU6FBb25mklIvilPShfBD9eJ2WUNV13LdVi3QFZI6UntxwFWWPvINJixuXTXd6LNQZ2yXG6YDVLvb6KPujAhnfzKUkHVI7cv2XA6DScauDp/xrqzj6brw/FqVfy32QBwVM5v41oDC7fQrteBEdo1g7Zh21DDzI8L3FpDz63hSQvSI3vuW6vVjACGG1pOtBaGsdjhylhtLeh2p0qtSqSnMYUGt64HdSSmNzm/miHmsPzTIHTu3h/RqG69Y2bWGoF1gHfWIBITLZuJmnHzGvpMj5kZ3UmLGGi0wgaCqC3LUwvpGG+E3Hfny0KPd67DNXkR7cOLEFNeWAY0kdNz1DWJfRjHW1O3ZXECcsQ6PcPHkC1G/LAizTpmCZThOMhL+8BhUZXk+B0fLWvIufansJdq7ymVGDe9m7l7P9SitUvyu2Ii5SvTWnRDEnURUinCugkrh7D7lNrbCOOoQVi3Q/s8dX/yfKJb+8KqVpiRiDDrsKBqfHuyMEz3Z1k38dinMI8N+6JFMOLHCGvO3V4jNo/9a7pgnXSeLflqzSHsI6jD57cKQWvxR5I4zxkwGdGRAdMjcFa9oYKXYJx92nn3mba5YGY6A0/GJJgPykMPPVQ+8M/+Wel9/BMfXf35P/8XJHDGo1G5fm1RXvHyl5cHX/kq1c66ceuasFF8QyqRr+SV+tfUI4qBepD5HQghvzw5YlQ0VmJjok0T9jka67totxwREODXs3m0a2bgoekttFGE55eVTHCuh8ntrpLue58Znv+3H4RwSEq3xMKElqUunYq4O9bGZSz4iJhUnoXfgOl4RvrDZwbr5/b12fBALO44aRhB+G/dtFyP7w3h2CrjWcwwMtzjazCnIpUFC0tkFl0NSfCMCLajxVylaOjvrrXxIojpmcGyMZm3UYPl546VhlLWmG0VIjEmR4SlBlZJyHCeoRL7YQxbhNnfE/SE+W3r2H4Az5HnJneTNFwEvdwC3lyFBRBzE9fyJgsfm3lau7lDC6dbKuvtcwJ28J+f21CFLZt207MJs/l/kkNwrn0dke+BkA4mCK2hEPg7jmNO2OB8P5sBQ7c+uNZnHJxT+4fNX2FOQyX8ZtjH+9JQZ/Yd2lL22tiHpGvXebDwNaxomhAMuCrl8aefKePJTrSwHtH4blcwHyM8OAzfoKCYfnQpRQZRxVzh/v2+unbSSI9jmsZ6o2h57fH4Guw7N4FTo8L92+X6rVuaoyn7hblbcd0i1AVmN8NHW/1VwXNczinU7xFh6nVi3YhPVTeq9uJurfaLWBmIY1Y19mG70PAzZIVuXXFrI367/JN1MO1skD2N9qicOPlfJ/K/4yoQ/6qRtd4Lwa5jXr3PL16k3bn3X/DBdb9RG+QW+6FVItl35KEpglR8pF+Wx3N1Be73luXjH//lMhkNyuzmzfK6N76x/NAP/VDp/eonfnL1177pr5eP/+pnyo3r83Ll8v3lL//l/7n8/t//B8SMpzvjSKDq1yRO2NwKpibUtPT6qu2yNh9ZavNgWTPIzAvN8fbBQTmczZpkrhAoEDNQ0qBMp3RuBIqI8EwWgBbNoR1GL/v5LASOmVTeeHksJqJW4AzL4RwfTkx0KwjiPmZ2EoRLHKD7YmwUxLTAYZN5U5qQxKDEUPty+iLIY+xmNEP93mhCbmvcaBCUl0H4hTbXJfZGcML0FwttXD0ngsT5DxhlpZTXvObVFd9uN1YbHL0sB/u3ynjUBn0YqzaTtZBvmWybqKgEUSm26wqHn4tzCBppMeMaplodrHEP6aFrAsdCx3Pm882czUyJTrx280A+mLNeefweH5rwaBjASqbL7rN2BU7zfDSskz9z+/2zImFLI9NhvlcOwDDtbQq6aM6psEYWhFlwG47qKix8Nq2buXpMZoxmvpmmM51rfMtleeSxJ0p/GB1btYegW7U7XxUCbLR22ruDSJEACpxj+RHsMVC1CtM5SoX3cYZmrTyihAH38xtCSC04CBwZDSS4xoN+mQ4HZWcyLBd2pmU6Ges7mKHmBTqrgADMFzD14g6Cqg259vz5WVEYs9DNCrMQnD4KwXaBY6HeFTi+Zg4a2LSPspW0SXmGNyMw+A3lA16FEoyCrlQOtWFfqq9WtJoPCNmCc3FU10hBTN7LhNBHI0auZ/hVcjknxhP6PztS8BGVSKYT4LCF3Ci3bl4r/+bnf668773/qMxv3Syvef3ry/ve977S+6l//n+u3vnt31U+8YlfK9evlfJVX/mG8ne+7z3lD/3hPxRWhbJHnfhpXRkoqhfS/ZTSGMk90/CDeNj6V2NKDmbRyx6TTXh2rSjZU5kV/Cy1PAUJqtWP4oRQNBBvGi+qoAOS7Gpb2YaxV60Fgg1rZlAO5/uCTNAyW6jIuRmxMBBNWDiHzWeuqV7xNC1LMJIJ1polGyNrktY+vaGseebzGoaatLxsEbUChzSpY22YRsM/OgrLYVqbrBGEVdMU9J5yvxQiAaGm/XJciVdCjmZs1cORiV2bpeYxnMXo8SF5k+Zjm02ssXf8TCkKLm+4E5YKpXtqRGbMd/2zRZNuaPDO0aDaXMBSqdJCbu/gUw9mB40z1mP2byhc1Ck4reD0uF+KQE2Q0DrPdqsZeq5Qd+Pf4XvoXikQyQe1CX3x41vkGe0zsl7Rtybtwj4cAtegG343yuvrM0f4exAqFga2TG398Nv86LjcpO1FyuGKUjVUWVgKmQhxHt/JGmPfOD+uT+BRvwxrtQgCezgPS90Kmb/j/nzvyhWE2lJqCXNGPlsc1ONhuTAZl8t7O+XShVKUu17RPTHLTjsM4TSqThXVCrwOWXwAWXZfjcAvfT37aeufaVJzUVNi/H1G51v6bu9omLhBpjfk0CoqrObEEPULL5PAgW+SHF0rpmgKFMARkDt6ktxs/FW0PwRRVFjhjxYj5skxhtyOm2otJJ4D4x42AodiAY9/6Yvlp37yQ+Xv/cC7y+Lm9fLQ615f3vvef1J6P/8LP7z6X//6t5RPfPzXC+v3hq/4beVtb/vO8kf/6H9ZFsckhoEHRuZuZJWHdcNoJXCqhZM1tcycrH01mzTj4SKAyEalKjJJoOGErkUVexGFIgFVe78gHFycMph3mOO+p+GBMDHDt5MFji0GRQENeQZCMNu2yq1FFFvWUAKT30ABFdrjXtLuatiyN6PhCD53sXXf38e2IYYt2dqi4d6OznLkSdbEEQcj1qVSJURE/3Y0u93pVFDDzrRa3ikrWYKn6uVYh21yeNtvx/frRtFkbS9gKXZ1zFN3jS1cRaYq59JaQrFeK41328uamIW372AoHkjn5sGiRkq1fhavN+/QQJc2GwFI5FNNHfA98jv/Z1gzBG28zJwOz2gRHa670EBzdJhpw9YTv1vbzT6XPDdZ4Em5KuG4hYmswyDtXNgJv0mhsfW6iaFaA3Z4d1e7DkhtVQ4WC1kwse+OtTeVeimH8rIcAWMJDYm/2L+xz1WWqsceDanqdTH9OzjEa2KamqvCNAAAIABJREFU5FnifotyLGWY4JlVmY6G5dLORALnwnQsWC3IKyqCGFJyX3J+2kPw1gnwM1u4cn/Tf1eRFC33+mVRn20bDXP+JgvU6785baG9mmki7698rwhDjqAfKWdAZkrcX2l9pBRV6I+IwiijVRER+AsKpo0A+XpC4ddaohhUQRQ8LRRzR6XqOvJtr8pifhD+/uWslOWsfOmRz5eP/MSPlx9+//vK4vq18uBrX1ve+4//cel98tMfXf2Vv/JN5WO/9Mly+9aqPPSq15e3vOXt5Ru+4RvLZDpRNn7AabUuUW11HMvYGpNmArZePCmW5HmTZn98EGdYMS5xwcTwOaC00JBEvJWgXTCxSaBNUpcFmgMzDQZlOpmsMRtry4JssHBGSGiETTCE1j9ixhiTG1ZIOGNdn00MQosFfDZsrBgTbYZNuowmh4d2/STrDD2IKQugNcbRW5Up/XgWUTRzPBqWvb3dsjsdiZHyFBEzEEU+ayG42Pp6xFXZ29kNp2GCtSwoYK8I4+4rWzhub+BjWvM7KGJ2GPk93nTeOGJgNWm2CyXkjd+F9Fq6CgY2IKzTPuqqPTaYtXxIZ9RuaRzJm1kGfpS82fP6IKnR4k+DVHamI9GwLQveHUbqOXHpG0c/2prtMrksDEPglHKoMjdotWs5pbW8yEmflGnJzBtLJ5hMMBoLRkdbhSA4aQXxnfatnMdow2jZy6I+S0Yo+oOYH7XF6Gk/x18Ip4UiMKdSYjNdtGMIhm+lL0PLgvyWWETQ/rKM+72yOx5J0OxNRmVnNCgj9sdkEGTmAhwp80FbgLDoSuPd8HTue3FvN6y06ruI9a/+U559m6Sp36f8x2RltiWNzooZcH1K37drxRt/klVSFWcEPIoIO5fQZVud8NWo51fpAv7Ad836hvLXWDhHqwp/hsUTvC98jAokgI8OgUTDL1fKohzNb5XhYFmuPvN4+Zf//CPlB979d8rh9Wvl1a95bXnvP/knpfdzP//+1Xd8x3eXT/zqvy9PPrFfXvnK15R3fc/fLt/4jX9cIcMzLTiEEQ7NiNFlE0c4LqBCFxKxtpLXoiuhGy0T57lyIYKpB8ZKyOdR3Jsqx/UzCYrarFVTYjHQjqinlrUfggqAgxxDr82ZIjkap74EDhs2NpqIuGoKluRZwIRW1jqkBfcJO40gAAuWDAPxv+/P/4bz+M5QYGaw1nzM2LqMOmPtQCK7Q0pLzMvqeCkY7eKF3TKZAKpGjtLeNKIJxZRxLqb6bxKkdSOZuVm78/3td7KGm4UDcxTWblgvPkYEXbUK/Fctkw6KcDBSfGo5fpfpSPDZQu1EvAGBcOb+bLaex9U9LkVhdQWbNletKLHJQuc7IsHW6bjCkmYoZzCcYK7rpVlyLhj3sALiBEfTEpfelBjYzBNMnOCvOoUS7JWDMf+mt67FHXBpKFUW6LIaKu1rfwBfDYdNKSELOwtDzR0zT+BNPU/7obbHUMO/0VjoBXuY30Ar+Ky9PZsVoPRen6CRUApCsQvrhZdzl7wn7Hfis3xIREOVRRkNe2VnNJTA2dP7sEwGPYXL92o+iPYmVvagQmD8X1Zlh1p3lQbXAnKYowppZ1ShqxBmy28TKeT91LWguJb3l8/ddr3ufYMG2tJQjqQUPFbdHVg36t6riMCoWQdEiEIuAUKQ4e5uOExqdK5zESPydFVu3z4IRWJxVKPRQuAQ8AItYAFPJ9FWfnl8WOazm2U67pXbN58tP/cz/6K867vfWW7fuF6+4rWvK//0vf936f2rn33f6nu/9++WX/vsw+XJJ2+Uh171xvI33vW95Q/+wd9XZvOIBnYeiH2zZhEIHLmgcuP1rsjOcfj+rTIjroPGQ6Qa//NgEdI3EGHidIxiosMyPz5W1AsPFlACkV3HZTQEM4poKePNdjJuggysLUUUGGUtKI0TpiJ+H+ef2LLx5yAER0NFMUWEJOGd+HDMNLJg415AGiYsMwCP04yn0TiSj8mCJm9wC/LQLIZl1O+VKcKSqD0snOFQ7Z8p6rgk+er4qOzAMKEmYB1VeA7rplEeBgSFhOM+dKEEjaXcnvxcZg5gFBCfPiesPFs53Q21rnisFz/tKiVmiH7u/N4Iq0aArgcv+FpdH9AaNAQs3Ovm4bRso8Wug+Iz1OKodhSutoLkSZbDWnkObM1mAWQnOWdmujWUB/1sY0ZarcEoYKyq2HThG+g8O8Jz4EJ3bkyHpi+012wtxt5pK38wK/PjIwkcrTkQjaOjEFpjcryWqhLMsUR3A53DBBVldrAo/eGlsjhuoVbmBmHEXGeBx7357HnhuMXRTNo0eUq704mEBxY/wmZ3NCjjQa+MFQ0acGZv0JPQ4U+cBgE5myufsItMGAonaCPTjC2N2AMY6a4zuV3z0Dl1j+W1yEpaVnjyem/aE/lOSm4lhUEpHhW6lNIeglX+QimGrNWxLE7xUAQTAh76qT6eUBzDBIyqQOxPCjuHwAnLPNwYTkwGwdjZJYr3sBwv9st8frPsTHrl5vVnyr/6Fx8pf+tvfE85uHmzfOVXvL78U4IG/s0vfmD19re9s/y7T/56uX7tsLz61V9V3vnOd5Wv//r/omAlOf2Ecbi8jYirpp/0C8yuxucnDcsTFZvNJuQ6zi82hbNeTAtiPVLWFFot1hsCJwhWngqFiUYAAZYwAglhAUYfkI3xUHWqVAZ8S8j5f4g2BA4b9rgMhrGRpDkpOc5BBFHxNzZmLIYtoZA/Ael0k72yIzASTUOQGQ82E2LxEbaqhICwreGyJvYoY99qrTGu0EoptzMZ9kv/aF5kAyo+PsKihyQnVsgModMIHPwIVdhIGINRrzCpW+skM2rux30kipLvzQRvK9BGSgiaGtNf34lcMUacN8q67tFh6MlXEgEd6+58xiO6qtnNsc02RwrloIf8DGIwpV9mxzXack1R6vqk2oTKENa1kaigFQEuHW6zVjuj8eF0fTOOIsNCbgROddQ70MRCIRiS18H3g3n2a+JufNf19SkUuaHfXhnW6EhHIyIsTG+an6r0cB3+IloprCXRYvLFMbfj4ajQmi9QtEAmpCj2+2U8mWr/UuWaeZsdIXDCgqHCyK39RRlO7yuL49hXnM9vrsbg/ZyjO/Mep7UA2vRkHFFqw/6qDFfHgtd2CJWmHD6rXGlePmiEjRrthsAZBmNrIimzv037LBUftpXhxdbaL+eR97PhBUVqPaqm3rVwZEFpTbOSk3JqUjkZ025GIsRXByi7BGQAcdXIVynGVfhUFAPhAb8hwjeCCRDAw7IajssCOO7ISksVOA7sUgBJ+K8lqNQSJAS/LNDFvOzuhMBZHh1I6ExGpTz79GMKGnj33/3eMr95WN7whleX9xMW/bGPfXD1bd/6jvLxj3+2XL8xK6973W+VwPmjf+wPl/2DZZkQ6qFXG/9CZEnDdBpBFLO2vu1j43kvt02QvHnCOBLjUqRXXNX4cKtVh7PRTuRm8hFCMHRh2MEkrKXZPDZMERpJCCab5jBmsrEjeiv7bfKY24ghuR0SVi4xVNsD5efOfiyYE7yRBYtFo7tmOPkQqr3JTg1hxCKJHjMIDspBUH5dJVMU1hkM1gJnQN5QvxQyl4Kld8OTayGiWvYlqLoDX+H0LH1pOBmqy0LHjMbzay1d81AzspTbIOd5mPgVZBNso891frsl+DWfNaQ48/uT9brryGt/FWuDjTBKJ3eZQqa5vFmlODAjbLjqdLUz1M9fDcO22G5iKr4lulLrr0N5iqhA5TlKeLinZ+Iq1VciZuP10frVAIy0iyTcKnGFn+RIeizWufJ1TtTnb3ZmKFDQVNOVrioWdb0D9gz/SQjS+D9XLwzkxnvbdFZpjWi0puRVXFvhRY58qhzBSYhUSkBphElpn5ZRmZdJjZQLgeNwcK6VIa3gC3F/H0OV6cu70zIdw/zw1ayU9wG0PERpPZpHh3GADKUqxOYVPdYCIRH2EhNs3pEtWftQM8ypvaZrwr9mQnlMM94fkXxNrbVQfJvfUwQmT2NfS7aiclNAzWlV3ky/XmGWdabAroBANUYJm/ZZXNleTRVrwAbokJTcJaWdyINMyE4NnY4xU72FHJ9QCMS/FMQVZYZIuGeCmdeD27dKWS7KoByV3cmoPPf0E+WnP/oT5R/8wLvLEw8/Wn7n176p/MB73l16//YXfnT1bd/29hA412flda//reU7v+tvlD/29X+kHM7IpNZSq4CnGIn4Fo9VszlijzTMLP1bpUfLcNbhmrAaaPiG2WZGnuEYHsyWh7WAVgiFSThj8yac3lq2iWc+r5nMdZVCm4vFwahB6KgchrTodvNZeLo6Rzjv1hvIacMCadWAiiCqIF6PF8KLMNNI7ozoj3CwUvVm0RtKw4A5oU3SVApBE0UNB9IgxQwc8qv/4x44Oyc8w0aBEw+cgxISvwzhLDdfOD7BazPRZ602f895gvlIsmuSrPO5wRQYY7TKiY6pgmVzkEmFKPv0YPLaJKltodOwaTHp0CTbBlsR5qm1Stas105MJKuPHf8ODlMAK/JJJFjrZnOlAm5nREuKfycklVtGjnUoCgHr1lIwNdR0fd3iQf2YYjhiBGHhqrGYqrCH/0BWe42i071UCYZQY3okhbXRaGlrV467iLJr5Qjf1fLDQhILxIqYkk5VLNdKWDCuWDevRKvciBXUaDntZTPGOu+KlqraNIwJ2kfLdr7NURmU495OoRqQmTz3s5LoOegqCvbzUI37Ij4EoQwB6mLBqSuthP5RmUy8f9LedbCKShKFj1O0onDgCCDy3uFeFjZZKZLix/Qv52VQ25OsISrOaQGWqvRptMLHCdWRkA5IO2jb/4WSpXVS876T6QWy1Gr0nVZNkaiBiLhjSqM8QjUSMkQOouxG9ODRcfSUai27sGwtJLF8xMOUTA5KE0mxUtqpnViF/YIk+OVR6THng3558rFHy09+6MfK//73/1558ktfKl/zpq8p70Hg/My//iEJnF8l8fNGUTTBd3333yz/9R//BmGzk2mthrxB4GiCRHQd7TlxNsNAtiLWhY6rR2Sobb2UCt0S82vN/GQhOrH1zbao/xweLk5gsA1kRVkeaeruDFhjzNMN3aXRERrWBqVFoN9R2LQmxdrvIwrR/StTrlEuTWx7Y+H0yu2jEDwqQUPuUI38oEIAiXEwV0KHHQ0STLxWCaHaLvi0Yac1WCgewjDO2iR6g0Vsgdogubhf13SHsLqan/1lzKMIrWrHQAfW7AzpuUNYaJEtnWhTCw+mg19bikcbPQmedT9DhaoqEQTtrRdcbTezmUgLd3SFEpv1sAZ+NJacmH2cy21mFAOugka8u15O4+8RqYjj2tZkWM8qYthIlVrbr1Y9X+uSwfyDrS+CCQuyoKGck5B7fWmSKEZNGxMlqdpvRG7KejXwtqp7tTMrHYZQbo1c0RDPJz9pCBpZ/xJkEYXF4RFU4p6WGcWo1kaFxU1fcTzPFXo68Jo05Fr3DMiNoB4F6KwGZTXcLfMqcGzR2LeZBU5XuxddLJdlh2THmosTa2glC+FB4voklDX2oiFq5aEEJ6LSvbeNHOVV+Yj5qpC25mZdkQyBsyrYmHYp5D3mGmti3k1CZQiELHBceCrZv42ShCLfLaskBarSFuegNGlu+FMxX8bFOkYQk6DzKshYEQkddfvEwiQlxd0E6rkVStXcAxgLho8byi1A0q57eMEbeiWimdVyHgGMGrEqj3zhN8oHf+wD5e+/593l6ceeKF/9Nf9Rec973lN6v/hvf2z1rd/6tvLLv/yp8swz8/Kqh14tC+dP/Mk/pYcdE/Gk2e9aOEG8Vefc2oTM2gImbd7w/l6O9/pqrZj1mPxms3S4pvuvGezzovmKvB/MTgocExK3xvGuuI5qnbjwoK+hsEIRorWeINDYsEdlicDp1V4PChnPtcQMGFUG1gie0KTwnRxgzqayLCyuAgLQlgeEhUaLaawdtFolBdbQRupJwW7EHNL8Wmjwbsy7y4hlweDkrQw3R+hkoeM8lu6GF0Gq0MG8CsmwGhGStlZDmw79TeOTkZj8QRKwaJgx26EJrsOyXesqYhg9nwSPhJa97XXy/NYoYDiLKnQjIU+e78Y6DYFTHawOG67vEkg9VA5ApdgFblUt7U+16ILDm8kEw2utMYWiE2dV/XvAFW43YatjMqISer9WgwB65k4h+aSM5H47axZcCBz2nec2z5H3CgV7zVzD1xF/oYjF/o4rhKUqXapWtJDd49yO8NTWfVHXGMinho1b4AgOqwrXETGu/aki7Qyh8d4NqoD27MdprY3Q5Kk23ZSmIU3BPieVKwr/VFgWMOFa1XzE+kQwAfose4rjbNXb2sqWXyuUUvBIb1XGKJu1UoXnt6FGtXAOC6qB1EzrVSd1yEEWOFUXazaC+FvTlrtdRc4hEKBRCCmNVOkQgcM9tX99fq+GsNfSVlg4s0VE3bJwTbCI9nG9fe06K54HUkO9TGej9vvl1oyggZ3SA20h6heLsLcqj37xC+WDP/qB8r1/+2+VJ7/0RPmaN/2OEDi/9u9/VgLnYx/7ZHn88efKy1/x2vLO7/ie8g3f+CdaRf0UgRMTtT3X1hvelkFmfAEhV82hI3S2cpDkE4oJj0Sz/MqCbVPiYrPBaqHRFi6oOHpzMUo8tAzSTnILnGOIuhA1V6Ng6ubLGoxz8r3pZSZXCwViUx6DssqJc6+Mq1a7hkEJg+dz9XGtMWRKhkAoOfvX2kw1wUXwldGtMZyq4R4QfVIx/Yh4aS3KLLB8rje/LLLqFwroZyitiuoOhtN0jo9phEJYObZwZPnU3ZY3ptdo07r6BEUr1lIlza06tODKvf56m4VcFeYG2rI148gc5yYEPVQGAAceRTWGeJ4QrJA0WmbURQuEoCmoau20WkhEFwXDqLkORwGtWcATVo7yMSG3ajwsYzZ17V/CMdY+4/lbWCY2L8pLmGtZJrew9clq6V0IMOBcl/732oWwM0hqJS2At+rLqZCpnk2CKkLwzRwVLg7DOx6UueDqlunnsPFuboyUMZK2a3sIVcNI9e8EVadQdAuqEB5tm4Twd6zKeACCEOtk+NljaS2cdv5cKUDHIHCU71bnvSqlWf1BAfPLVm/T0b5CsiHE46hG2EihCfZoXKDmxOuz73FYQ8glJJWmkipYExRR2z6L72DhVAjX64L/Joym4GFEukq5rVYuY0L5qCne8aSV4WLd3DyYlRFx0csj+c0Ig0CJf/zRR8qHPvjj5W++613l0YcfK1/7dW8q7373u0vvU//uX6ze+tZ3SOA8+ujVcv8Dryzf/s7vLn/yT/1pYXTjSbNVWwze3T4bsZzl8/qObzTMhuJtmoYzjAqjziPwpFtDNpPu8JDk+i5l//Cw+pDWtfws2E7g+3UskYQcGnj7io3aYJ+utCp8P/enB1dFvyWxzfe2ddOSXF85S/FqNfNqIVWCk+BRMFkbDWQN2cxl3elfGZtzobSZ1jeF4YFGw0u/G5Jj3m8dHkZGspllhVbMwNzwzMvnDe0aYQrJrJGFipaRbyw0SjZLA3M0zlJdOe4nw7md+81rdnolAiy0rnaY6SUXQ86bOkYRwl4+yFocOMI/wanrGlUBE/Ppmm/G2lfCsK00KaJLoeexFoapxLRNA51SPiodJWvC0VKBlR9XKyCKsoZfYmdnoogsWbkM2eHQHWHjnAoxC9ow18VroMGmCGOyShQhWQNrUwkkIG0YqyE90WPtNROMKnw+RghiXtuoxwjJdZHL2AXywSzJeVuVW7N4t4XT+Geqxs11rd1bA28EDgEXaO01wor1VAuRw3lV1CIcuIXKWlYdkNpx2R0zv9HaOvsuDOd5XKajxhKuAodzc5Sa9nhSoBQVmAi0a4uvtWdJx0U+Iu1PWkhXlzbgVAUR5YUgNhXwdTRnmETSbDV/tqbkt4mE9cjTAmILuJG7odiQPE5aBfRqK1f/G0lp1IygwQMFBREpOY+IzeWxAjeefuKJ8hMf/lD5nu/67vLww18qX/d1vzMsHIIG3va2by+/8iufLk8+eVCu3PcSCZz/9s/8OYUj71L7IWTvCYGTe0F0hYLnvREitW6PBGSFL4RP1jLaa5aQmJj1p3a9vB4t46BSNLWuQjsyczWzbBh9igzJ0JM0z7rJmpVsRENL6NpY7uhXF5xnUNTHCoHjsG+D/+2Go+XDJnFsuAKnvRzPqt7eFreU41bFt0JzzjBZayFEKLTQ1k4fjtxwyWNvGU/Fqqm0TSBDFar8njW9LiRnyMFWTot3hwZvwWPBLD6H1WRh7Qghb5pKDOuWTXaEByzVVUiauVCUYguyrWv4Vcgn1b4LK7Kr2LCuhedqElHSI0LjIw/FfrOwQhv6U6UnSZYWklHzqXhmbh1WSKXPRjExZZI0HNhVbPHgDFi7EnpUVK5VtfHp4QCfTkeKhDNuv2T8FQZcp5EKDVaoOPZEyjKv5U9InG6hpDaEOGCmUn0gBO/YB2KFIeaBcVvgWOhoHFUIyi/TKDS2zmoQDaG65HgomTtC26lsgZ9A1+4bEmoVIvaTs9xVNJLAG815lPjBoqGdg5zdsi7Irnf19wjWsYVKReO96brAMQ8xn2gFTuxtz7H2FNW6FUUYOzwrtnbc57wlHZOYQQjIDQpTFRBSyMkdMlBQZVlTq7YH/UYlBu1dlLx8jxp01SR3A98Kyo+oVxVVrT5QzgNyJDp2TASkrrMqQwmxgA15J+ayzoT41ixCTMpsTiM6YNeVcqKeefrJ8pGf+Iny7e94R3n44cfL133dm8r3Y+Hgw3nHO75DUWqPP36j3P/Ag+U7vvNd5U//2T9X6L7bzs8WgbMdPq8LVMVVNRvbzRsWjkitQgStCRsM1NCVN0sDZTRVAyAkQh+DUVpDyRsvIKnW+dcVOJ7Qdc9B4N+8wiT3+W3IA2OB2I9WNKhLFZRrTouZEiaqTeJswbFoWrAquKLKc0u4YtqDqKWWX2byLeQyER4dGyWOdKVrH9sIy6qmNdeofhxnpXePYx7tw1lnZo0oj+6MVuuE97oIah2Pc38o3phhwaqNKeDBG6kyR7Eea+UW8M4LSBUjwKBvz6iF11rNXWUjKzInmEnN5wqmTpJjhmNq3lVTLqdlVI1gqxFu9Ghp8riqwGFEMB2SGCWTbPlVKzmgMLhqeCDFuJ0TQnmYmmfkdcXKQeDwh5BSV0WFF7V+p3aNbIFFSSgBJtWq0TOC+1ergwhR/Sbai2Z/ATFFb5OdnWn090HrTX4p+a2IlzkhcOp+r8TOOjrCyvSlvVN9OUhPF/Pkd8bnBFiePdpXrFcZN/SlygbA6gjnmpAYTRLnUuDI71NdsONoRBjpCKHlS6D1lmVnzLO11bOz0LB1Zed7V+CEFWursAYi1LDysKCCiWcW2aAclbG6Vtmagp4KItuiydGWgVCSIF/KIS2uHbSi6MKwOe03BIatxo4EDWvvsGjmRr6emu6hdAya4bH+smgIiqgpq6ujCE4SrQYEB2c8RNAPhqrYD53DT3fG43Lt2tXy0Y/8ZPnmN7+5PPzFp8rX/m58OD9Qej/7M+9fveUtb5XAuXmzlDe88asUpfb1/80fU4fBplrthqCBCMPzVJ2UPI1FItEetZccIhy104iYwA+yzmidJ4NWlU1i47kmQKJ1lPfQb7OQu1bOJh+OtXhpngnqqjpxa7e6+kGqJm3Ly7kGxwQONGLZ0S8BI7QCphVgjW5bTebZEVFCrUjpCsdItmrL9wuKSuGw4fBb9z25303WutakViMvomadTHI7V930rTJ8RQNtfZHoF5BiMOHwJ8V9gzZUUVutp2tOCKb7kDp2QehoQ2ijqlJd20SIeVenNfzUcz1fHEv7ZdPwQuc6mFNPK+ABW7qMxbQSSkjoZFzXSb9sRNAO+24My7TrE+unUGW7zet9GphYGesBWfiZOSmYJkyP9ucoBDU5r/odWsZFZeTa30/Qa3AarCg0T2hhOh3WyDgwdhhcWP/B8FcK0qhGcIzXOT6at1U5ADJVi/VqmaXIJ+aMOQ0CDKVJlgzzJKuNCKQank+Yfm1YqHL4+gsNOSxsIwytP0KWeaP557YWthSwThB+reVgmjU9MhZXOwiBZUUwqiHPa48bQXWNJUqaQZQtCtoI3iM4uIafh0A/LuMh9BjRgA7AyMpVLq7pvWnByZxFEE+b+O5+VIKcF4RlTwKh0FzVlIJmb0VUatSEbFEHc1Tesd5E6/X3JnwZQdantFHUkrOgUZQrvqoa3q5KCTU6TdVZCFCp1SGgU/aiIDMFpgxVf5J1prcQaRckxgZlRjdVl8dypRLy+BbVLTHb31ftOSb/+rXnyo//2I+Wt7/t7eWRR54uv+N3fGV597srpIYPh7Dop546KA+87BUKGvjTf/a/U4SaTeNNeTgqbSMXRYuNrvGm7PBSgc7AW+XUqz0aog1bW4nAhJvx1C6UY4IQtESBeDZitXDyedKuUly9mHUOdUSjoiKBNYaqYRsa4FnwwRiKiM0QmrtwYW370BYtrFoLivIQ0Qckxt/mqjTh04TlUqKbSLd67cz4uVbEvUNwbRy+xpeINmtlLTOLMWVH6Em54S5+bWRdY1k0z9R1RrfQgRzBdR7EhOsYQwCG5RLJjyFwVP2hdikMbJveQlHNWbClmBY5Pq2CcnBIkqArhAfDEKRX8whmwF+VYQXDjOgcW3EO67aQ4HeYAH9otjXgq6GTzFTEWBimmFVEkzkj2xKGWmJmBmqEVWGXSNRdlulkekLgWHOOcHxyr6ww1PFUclIUFkEJ1anLnCpvLFmUAlEa66/6dqr1giC8vU8trFr5tyHTavHUwrktXUCvtm5cVSCsm2giGKFK7r/CwIBx3NqjhVIjItF6VMxpN3AhBsM6thZYuz+9Di3cV/2WVSHSM9VctiZTqD531GSMbHspuTVIRwWBleQbhShhnkfz/YKfCjp01ffMI5pafl3eEbHWtehtCBxZ97K4dI7vAAAgAElEQVRSa13GIxzptXto8pF6/YP2YOIN+2gEtI5R6a/a4oFrAoOpvAxQWygEKLwq3dNE4kWkqAJ4qqLlcGgLHK7T1M2riiYO/4Btx2UyGkaIM5AawkfWWvV1SxkKJR/r+KAWMEYRmh3sl4skqpdluX3zRvnQj/94ectb3lK++MUny1d/9VeV7//+7y+9T3z8p2Th/H+0vQeYZWd1Jbpv1U0VOkgCJJQDEkEkMdgM2MbjeZ7xPB7GgEzOYJvBYBsTjBESKJFMBhOen20wxm/8PLbBAwiwCcoCSQRLSEIodCvSCq3urnhj3fettfY656+rkma+92ZKn77urqp77znn//+9dlh7bdCi7757KR526NFx5lnvjhe++KVMqSnLs3Xj52bASbc2n53TSIYjOFKYwe7GR+kvbVQ9PHiAarzbPKKYPPIH7LTFwqqGYqBy+FumT0qPpUyx0Jtktb7ustZmq3vdNZXR8t+uMDtlsYEe2LQ99uwdzWReldMbRet0/l/XOkuVggFyn/cDHCsvCHAUEtcRU+011hRNe4Y2Hr7PBwecDMangtPyeflw1CBfkzN0KBzN1cwqArsTiUkNpU8+1r3Ie9brRE9tcHQwC9zsvJfKLYzD6upapc/Fe0IROh0JGpBq6mI9CsLvbcAtI+MScJDubFDKub52gxaACu8DZRN6yGyO29wYWDGvkKrI3hJ7u/IwNR4Bh5GU8SRV0PjKb40WdfwM4o2YJEmBe4QOgyMGHHTVUtSLlRHLJKUuzHBy6joLzAAcKTOrzoEXG9gr7a1cKzlkWW/KvhWk7rxeXG/OS5LzYyNnh83pP6UP6yZqrq/v2dFg2hVTyktniGcw/+NE3sL5sUNEp4MKyYgwdQirWkUCDV/WgEOgSIdNj1WEo7HvqytL2edWT+EtbYn3Umk37NziZ6ONuu2CtkfhZzbcClQJKnTICjHalBEakxOemZHMXNTRYoNSNPYT6OAWmnkCnBRXNuBFo45w3KOTagVu+HQDqK5JjiEinE6rRdBBpCNWWkZlTB3mAEeyYnGGZyncivEUmMHTBvj0VmO+iwMzjrXl5fjaeV+N0087LXbv3hMnn3xCfPzjHxfgvOlNbyVLbW1tI054xMkkDfwfv/7M6A/u3/gpGqsOk7wYgZGAxWZG7owMYxb2Rkiv2MNI7jibw1RjKR8yN8/U/HcvuKMUWfnshcnDx0OQrCmPSoVnNg1YVZoou+CZFiiATp/laZYSX3ReudIP4wbXHG8e4jQhfm1NoVYUYE/NpoaeEJ8bWCb1PB+/zqBiQVOnDHzfjnDcg1BHVoW/mkyf+0c2xXfunwmtnpdBrE5h1qlPfh6KtJkOqMdWp9BeMt45OryKcIY8fH7WWkvN1KDiNimcEoCETh6aBNkUyT81ihlDvKAfxVz0CMq3aL6tQd/7yNdeRscEOPQ0YTpkq00KaKDomgaiBGkN6KsZXszXM4p2hCEgQIGau5jXo4ZGzbqX8WHRmHOKTMl1LQsHeBxz3ZzZUhT+zf2qGHa0C+Nki+Hz5c4p2wmHzGXczQQbPBfpEcqj5Ux6XBNkYFKVV+9Up2zzIFcd61a/qBwPUpDruqi9aD07pXspI0Pj64jTDY9JvsnyFesAG6hR1um2ch87Ut3kJBaFe6UQpVPjTIzrFVZMZh0n07IkD7Ceo+eBvbi2ulY0YtYyRaVNmo6yKsBBui+ZXwLVtGNFTxyeT1VLVTVYkb/VLZDRNqKk7SpT3CAF0GlMtpmdKA2pQ7F+VYTnBA8IkTq69D0IjFUrFz2jzlJQXJipQTWXu/+PNcZca+5jKxhkYyn2NYAG83TIZp6ZidVVKEXPclwKAOfrXwNp4My4dfeeeMxjjo+PfexjYqkBcH7wgxsC9d9HnHgSI5xnPuvZ3KBz85Bnz+bGbN5DSclRvTZ/DTgKM6VUyp94bsZYytDySrIIGJuL/pX43JTHSTAripBl2mOjgfBZALaZc+8cuNReS9CpDOjGJOYwsbPoBNbmUk9E+fcqlGWBXl45FBZwLwpvnTqT52mZFImI2tvbzHSBEel04OkrTObncfPJglY0jfTq9b365/pb7SGXh7X0Ch8UcLZ4rtOvLZ+fDTk9zQbkzz3AKdOCeeVWlsChZjc8uvKRHkBNJAvmeM4YYGc5cjwnPE+8J5TBIWcPFx9go3G5TYqdYhok6ySUCPJp3cwg8rMoR5w7+q3Sr0hZUcRRz75sfrU4IdYPTgwACErcqP3g/LtPZzDoVwCqgjwYUupRMjHAFHdFORJzlIHaiIW5ZrKc6imzYJ3xWhNI6SHTMSsUByonS4Aj0C0EaFKORIViPFMU1jMVg2tAcRY1AEzHZfRZg45i9NSGMEMz6cxuEqThZO1Uahg6U1YkkHYZdmsLz8u0XdLlTQiRezopAKc8196zmxzMAmy0zbJPrjovagJWSk3nB/urtkNYY0TOUDsQYw3ivKZxy2moIypnB6YBpwQjpgQLp039V24PUG2IzahTtVA+r/EkWpx6mnebJYjqHNOpqzWt3O9V72M4FKuV/SANOgMBPucEFpkUFVUZ3bL+o+sEy5c9VcUoe+6iHMXCyckF0YUZADTRAvCw9sguof7TnIm15SUKpm6M+vz7N847L97z7nPjlt13xuNOfoQinMsu/cfJ299+Oms4+/dvxCEPeWi84/QzWcPZvmOReUOWZ8nGUDe1AEeeGwEnIxxveAJOPrxeXzl22IVq8lzm3LElILBXeY/p0snw1iBRGswqv+qqNGnVdZF4GphYtMuv6UgH/57vdKvGSXoCZiqxVpDAU00U1bA1Gww8EBT9p1lOKmBLuh/y3dogmTLKvgLVlsbR7daAQ6+nAhyREfmVCoSSCBGngaBGYCu06jbJZuilDwY8rjfYw5yOkvy8DDLlOjiSw8AtYZah0Hl4ebW4T1AtcW5E9VUOmAYeEUero0FeyE+zqKuope+oJseKa358RjgFuFfgXBRV9ch0oAw401E0fz6ZxAK0oIo1USRbKyhbdRyGFRIe0umSqjH6ZQAm7F3IuT8W2GSqIimlKi4nyytlRww4812cJRXuGQlnXwT3C/Z4JViqCEc4L105ZWnAQpIH7N4NkVg0WMuggjk1NN6U6VdUiR8PRoOqRmlyCjaYahECQRkv5fbcj0Q4AmDDo2WmIrXueBHubVOnvXP+bAzMKIBuKWsP2g9eH6fMvNewf8rsQ8m8JB08PdsScBnRpLOLPZOxV6bVsL8EOEzbgmSaTD07rQa5MsKadrq84/FcK3pouoqexYUohEX7lJ0pz48AZyO6rY54YFj7SlGtjkCaHjDIGk461dXzwvWvV9JcWBNFI4qi8aypS+cqewLNLJQWUg+x3+9VKT/fN66X9omtAbXskfazFMdp8wA4ICxwDMRM9NdXOQBvMhrE+spyfO2rX473nntO7N51R5zyhEep8fOKy/8bAQcstb17+7Ft+0Hxtj8+nYBz8CGHVBP1pgFHoovYjdZ1kl8kg8jsH8tMPc41zy7jSmepCOFBt3uQPpqtjF61ARN0VLSto4TSC0cNZtpgVu8J6RcCiCmN6oexp8NidRbpePCy9uK8rpqoRvS4EeHgdR5DbZBBE5o9Eqf5KpcI9z4DFkrODc8UkyhaYmppeqIiKH1Pne1USlay+EEP7INHOukRPUANx4A1bQzs8REcQSdO8KsH8dXvizw5AIeHlzIcSsfgutH/0+zMsRcGqR+OGUcUzN4K5OhzQBqFRhOAcw18yHE4nO4pu9Idxfj+S7adgRXHZXunwwIp8/EYDpajLQgSKeXv15K9xXsReIKFhCI+Rnq38T6gwNNbBBHAQwHT00xvU9FOesENyIHI6DIVxGwc/fKs+SCSS0YY03SOZkWWkS4mpEsyus5anxWb6e1no5+cPddwUsYeLEJGOGKxKUpRpCS6s0CHtPtk0RGU0hBxfziH40pDSu44BGTqhUYryQgZARhw2k2AW12DnY7S8ZzNKnUU6jWdBVCA/pzpe9uf8v4xxLGiFnMCpmjXSNWyZxITRyke7FlXsiO+jnIAnu2GI2HSsukhZObC6h6ZtkVkDzIC90/R4Oxzhb3bmcnOzkx72VY57WWlbd57ofOmKAX2AZ0wud/SmTFpAPsM+5nXnY6qHQ7aLIynxvoX76vMnB14zU+valqOzCvFBkTWIMpIdLi/tsrx3jMbo1g5sD/O+/KX4n3vPjduv21PPOmJj45PfepT0bjiu1+cvPktfxw/+tH1sbIS8ZCHHRpvfuvb49nP+c1odzuxuG1eOmpV9zE8MshCyEMaU29X3q1TQFaQpfQIPGAzqhJwmE9mBDGmZo+1wAwk9nLsYWwV4fB32BRY9/HUQLO5CWsrg8lNqylDSTX1piv6WMjpVxMaD6GL/VmMY38Bhx+pD4Y1hTSaBhmPDfa9WV6D79XALPC1TSlJ/R7CXgCMSAOaHZ59Ggk4Cio2ONHQshRbpSTKZ7fV3yvGU5GucM3JB7vacNN9PACMNsZ414XRTZRsHvBRQJ4F76GDasBBhBMx25mL3kDzUQA6ZKERyNSSy5QZThbpsHJctJ565o5g6kMixlA1gqIJ0oZSJVIQqNWREdksoJ6THhui+V4fQ/5UV8D7432k8l1PoWQzqscqjwZMtcGTRaSjtJcKsOxpaEraBqemCspTlRl32Gkxo1/1woBZxRxCFt4tISQwR6Tk3wdTDz0QHTl3aVRolOjhK61EEEZazc29lZijU5DlGGozKQl5fN4AGwisityBwX61tA/WoY8+EIrXFi0SBehY0qeihjewbtnXltIwBhwzDMt9iuufBpxqDQEUEz7ZKspw9E/1jEYj1tbXCTi0JdRpG+fUUQFOp7M9Gg05RNhDZm8ZdAgWyk1VdVjvJfY4FbVfRgXZ24JUmph9kt6RI1GzRqsaNazfFBg5jYZrqvZ38VA0A0f1xMmkJ4OffV+MbthDpQwU3AaXMBh80pdVlKuUYemsy86VgKMGWte4RR/VuUjWIqLtDcxEm0RvdYWAA8XopX17Kd75wfe/N+7aszee8PhHxmc+85lo/PTH35yc9o53xhVXXB2337kcDz/iyDj3vR+MX/+N58bq+nq0ui2KFJqWq9HSuBmNfo5ZGA4YkumZKgrzK5ZX5jBpSF00Q14eRSfSTzfPtCEqw3vP78tAa6OWKTfSUl2AqyKlrIGA1od+j4oKXRd8tX6TmIw1QIl1lhx8DtRnsRXCg0xXYBHxgAG0Otz8TCQ0Op2cPiqjZEKND09ZF8ChVSFaxpezTQrJmfp3674ibA55VvWOs/fDRis4odMbtlBWcDTmqMTvwmfCWoRy+P4MHrRCmgR2ro4A0+gXUumtpDUzt1/QyyWbof4arCE6xEWjVrjO9BnwfqYZvSQH4GDA44ZXitcireTUqj0te28Vz8t9OqX3lwdk2oFRBGrZE6UK5jtQupUEPQwEAA/NrPh8rJXpt0ot12wyfX8Y3TmQUhL0Q6MlwPRBLhtAdvDObUzZQV+KWIHif4pqKr0kd62i79OGZY2HWno5OiNZXlpHeeG4xplWW5MbK7kafF+Uff2uBm+h+IwvTmhlMybS2aNAFwbWxvvMUSKrkMnY9Dhh7lv282TUjcbkMcZ/qAYgFevNMjj6vl1R9+u4lgXaLcCq1iIs02dbOUibI3YAYJ1Z8TVbygWvB62ez8ojIKo+JTx12A6kSGWTSA7yOHCK5YIUI9snJ7lugaicu6q2VTenslaXLEek1ZBWV2pZ8jlO2+NP9+0Y4Hz/jqZgU5iuLSJw/M78/HwszLdjY7hKpiPSleifYSQJUWJoGsIxyrYQNtlXabvUvEvxNTmdBlTZtpr+r+erZyvat8sD2ND9QY81dGQJxsN+7Fhc4ARi1HC+ft5X4txzzorbb7kznvjEk0WLvuWnF0ze9rbT4/Irroq77lmOw488Id51znvjmc96LufFQw1Zisg6GFwcGOGJBn9QLzeL9k49lJ62H7B/5gfqHKaQOQ+Zyoi1bAcWJJlCVd0kd6E2veah+PPl+QqBCSdU060BxyKWGXBlI1MNOCYt4GGjW3kwUMEf6UN51M2qKVSAEzHBpuRm1oYsowJcT1mEdJrHkRtJDkXdxcApw1BvWm++8gDyXgk4RJxNZ3OrSMceVQk4jEnZN5ikj4pxpi0GIFOElsXe3Hh6tgIYRMEygNq0gvGcLZLzNwA4liPBwcV7wnMjI7TZin42fuJQYGQxUms08OlcZLGCh7OVPQYw2vLYaukU3+N0WsYeWg12NXh025qIidfQOSKTCY4Aek/aSpFaHDJBn+kv9gJhXrxqmNjHnGWEPp/mLIeCAWQWMfI7c9wGHQCQezbkQNWszBK0+bO8Nt1TuklpNOHFoxEO9VJ8WVXYYO/3Zc0ic/nSVgOddxyTEdTG1a8Bj3c6SmSEk3T1ur9JQMf9N4sR6uh0N2EANSL38qS0Typ14PqQllOEj/pUasJNBlVKrdy3znJ4v3q/lX8qsoPHpmhMP6uVDRzhqdJZ6+C5ORbR5GiIvZ0ReDpIZLDhnVJ2S6oMUijgpFA7sHhfTtrbXG92RsURsp0cMx9tKwg4RdtHmYnxmS+BqpwaDAUGAE57ZhDNmQ02akpkU0KrVIvA9acgsPrWcJ0qe/DEsx0hG5crhRTVrWXLTMmvGbt1hgZMR9j/zFTNNmLU77Hxc9hbZ0oNNZxzzj4z9tx5d5xyyuPj05/+dDR+/P2vTN70prfFld+/JpZWIo49/hHxzrPfQ8DBYKrBeEDAQc5QOx4GLgEHA6zwc8tdF0wMG30b160QHHfEmeMFLdJG13/W4pHlHIk8YEwp1LLi3NQJONp8KFrKeyHQycWsa3ykmioHKeaZgAqAI6OIGgvEHcxMS1EHppBkptFla2/Sm8SHBX8ahLxJXRdwxMEIJE9VCQpOI/i9Nnt22QuTgnt18V9vNA04vq7p6zPgVCMDUsbFYIP3AvA6uiLryj0DeehaHeWo1fyacjDON0/ULKn+Gnntkh7p5+THcTRanRgwT6ZQHzRLdMe74S09B6IYjHQb4225Z9Kz3USJ3aw552fsg0yjXBFA9JzsEGmPZLc/wINjyDvR67kPQobMGnUyPAAnzQMS2KTQZrJ2CCxIG83OMOKBqCEcBFw//nSvCte2iFJr71ld7KUhEuEiO9PxnAu6rI2tjGtO3iQJRp47Psf7XEVhdZJzXasaRs32xPvZu+b5VxZX+yEjZAMOzzAbsLNWw9qNpaG8J+W8GXCoRDFaFympiMpLh6F0bryePgts7gTUswajBlmDJhmxqKUxhVj31ik74eivEaMBDHSTdgRfNOokFIhAzLOZ6gb+u88knJ7RULT6aUA0UDoli5+XEY73Ic5/6SiVEZ6d9PJ1Hk4HMlS3Mxs7FkB6GadgLhiX0NYTIUO9M7oSAQ6tg1h5GUCAQFAkT6pMlVm6/FPolGzbmoXHlD8GAk7ARJ0h0CzOz8VgfS2W9+9jhPPe95xLwHnc4x4j0gAA5/Wvf2NcfsWNHIR01NHHxhlnvTt+4znPo/c0RGMTh4yZcomcZP5PLSl94LQX7kXxQ7MhnA6ZrXAqT28zfdmL5NeWf3pBsVFwKOsIqtDhotx+rXFUy/Q7zEdIq2KsIhg10UkRWWkfpdpkiHRPSV+llNQkhkhJVaKMU9X3wsBtGXWkASi9OAPztJe+JeBQN8mlUr9LDTgG2q28Q/82GteqGhwxWkwpH3SLHfr3N8uYqLZipQVec8qxw/tW6kDRhGsL7IEYDlUrQWTTaFIPCwYNRh5FWOTdB5CGcR+R6Fia5vgAgFMCc7mPGEVmRFaCjWtlfjb185bxRbTDme0D90FIYsUq2bhv7K3hsKcBaZxZJMBBJOPa5GQMaR8BDtlsBBz1PCCyQMTmpkiLYFZ7m/sHTlEpTuu1UW8Fk1jFtqtTJ/nzHHdQtSK4SRJOAgFHLQ5OXeoZ1Qa0Oq9pdB3F6nlryJmdOEQ8BhyldGRM63MrhisjZiQWZ+DQrG3SIpwGnnLvev28vuqvYWxZjdXAz9AwTFIHaPdVSj5BKQVVCcgITsC8B+DkPq7qfUyfpWhVQU+mnbL2I0gDaHys0o91Kt/XiH3h+l8JHD7n5T1tFeHg2Tky4r0hUkWpAA5RqxEHb8c4bUU42keq69YjJeqzLMBRbdR9PShJOEVfOTLF5FOP5/Amk6pErd3YH/ZzSGSDgLMw143xQLTof/nG1+L973tP3LLrtjj55EfFRz7ykWjcuevSyete9/tx6WU/iP1LG3H0sSfE6WeeG8859QUx09K8EYZN+I9GBGwahJIyNEy3VTWAEisTWQvxzK28mGlAKo0v/u6IoDqEmVfge2VEo2hIhsUAowUX2cEb3hGODSzy6QiANOVQTBylIewFafSyvad8pykPs06LlWD6QB5PeR820OUBt+H07/n5lIBeesAYwlbdT76ofM7Tz2/TdUFtliO4k/RhTasCcJy/rQ1znYfH54Dt4z4jps6aitikUSZJGhw4AEwlnpjUc6gE9EfsMFEKsd0i4JQRDq8/vf8qwsk+KHr0TK0WToUXvEj7lewzH3RT2bXHpCqAL7L/zKTKpj135gN8pUwsR4SAM1jXqPKmlASQUtN4BswqglFHhNdgn4JABrRSA9NMzGHAWkHjrvZrgn8NOPV4DEW0WjU8LwOO+0kUMFkLztI/+p6apWu1aTK9NrUgeC/IKXPKZ3rf+ixof1p2BpFharEl4NSOZF7zhhuhHY3AoS1lnzYL7T4Y4CA9pFatXD9HaenoVMoKSTKxMdD9o34LaR6wxPJaMvp13YYRlcP7BB1bOF8X6mDuvZk+/95rptabRFCWFwwg/t3pGg6en3vC8DsmvsjBiVicQw9MqGGTxFbtOwNOPZa9JnW5cEwWYyUBkcDks5t9WQJL94h5nQXe6X/HBFM+4TysQWmgw8ZP/P1b//KNOPfcs+OW3bvjlCc8UX04N1/37ckb3/jW+N7l/xp7943iqGOOizM5gO35AeYzAIcDwopGO9E3hYxgqNRTuO8fWsJjcA7dnmaJ5PZAtwIUA84DefdMibDw7fysIpoatNx+ml5/ptQq+u5kLKVYFtvUX+P6gw0t0mvODzunWR1QpC5IC637CGpvrvYspr1vAWPK2+Ss+rSbFRtQwPfAoTpBBWuDZsqSUTCVUtuK+bMpkmTTadZwMlXot9Pv8Y6qZ7qpiRWAA2KFm91gZLITn1IwKZgIsFHUAqWBTAexBoI+Jox4SFkaNI1xSqQK+3DZSDX2YDqkeKqposmmKQQit3JoCIqDAdN4Ptz1/hPbxgVeqRonkyjnuMj7E0MQz6OMFHDg4M0pQrYGmVSWtQ1FkUbqzd/Da3gPzSZnv29rg5ZttfPsbdNBSWaTUsD1fKRasZysK7E66j1vdet0ImhYM/3oKMb3wHvN/h8Dhwxe3UQLI7kp1VuokhPwuTZOVafSAEGnZqPR704nbgwHI+Vl6EewcbsGHJ+fkvBRgs7mvYu9IlpyVRvOrELVuO1Wg0quqpbAYdQ800o5oQTa3O5c66lmzfIoVBkc9pXVVPe6flwDt2uEda9Waq8hg5QRywMBjm2gyT+uCbM+NDuJThMCpFEPTgN1HqnE7JFkjalyKdVuwdIBnCkADkB6q1lZ7AmrpZzsFOuM6T2wTzjgj20Awd6bbrvFMwHA+fY3/znecdofx10/uyee8pQnx5/92Z9F4+orvzx5xzvOjB/88NrYc/d6HH7k0XHu+z4Yz3vB83j48T9sLlgu7uyebGDTo0M8RarLIQ8FvRY3WtIaeQTNVmNNRXlXA1FpOL2gZc2jBKWKyVOFyPa0qrNXRTh+L0c4TgHi6hHh2ABIiDubKplKs9HX98p0Azc+pSLUAV4CTZkOK7/PTZwbQASCpgk+fG+BkN5LEYK+N/18yveHMfXPt7qG6t4Lhl95aE2LNrh4PezZVQbFaYVNowAQ5WrMsGpk9fVjkqBTkwCc9d46lSZ0jWLpIfqZNJrUQ8MXGsm435J8gX/zoKXqAw421WsL48HUXWGw/Gyq/ZHUaafCNhsvSdhbEdg9V02OdbYoZ9KA6VXUDDI+H6T8NvXHyPaXFOHq+TKOSx0qDlRrR7c5Gwv4e9Kv0ROGg8u1SN16Ns26NpnvrfKknASVt03oESi6SO6/W/pF+6ru55CTozqjjaL2Jfa+QMBMPZ9b66r5vWAL5JClRgs7z2tJG73O0z7BjBM1mbp0WHdSewuVg4pRuvV8q03rFzNUC7dDpPdJll7WFVWXzbpFbm5HesRq1CSzLok9A9kffJmVVp4/nqUpGS4rCJTOTm2BaudKBIJ8b7Bz6WSolcLncauUGn5WRd+FmgqvdQbTNUcEnA4amLPVAqV83zUc0uqLIJH9fNyoM7GBBuBKy8+2R71WpZ3w331+db8iZqn5eZa1GwAO/gRF+pv//PV45xnvIOA86UlPEC361hsunJx11nsIOLfcdk8c8tAjGeE8+7nPjd4QtF8UhjbYkSwBQOxuFP/a2qwQj7PWZd7ZJi8kmRhG6LJYRi8IA8oKlk55Y3i7UgvNXkC5MHhuZUqtYvJkSs2LrM2io7kJcFDsZboD5IBak0my6zrIdYrInl/+SWkbSIbcnyXmTUJDWvSvlIDD4Wwb2WWczWbW3rJQJAyOAKWOdrzY+D4ijCrsz+dfbn58XvlvP18agiyq1ilRbielSvNwuo5FWQw6GKI2G6Bmm+gDySggPSVgqmSMMExrJJLAEFGLZW0kqYLfabXnOJeda4t6XBY4eaBQ0MQ6JuBwojNHA6ceFVlDWR/aghbtfVJTffWA8J7qpWDnH6Mc3BOb5AIjAboBujeeBYgjJAqwKF4zB73nUJtxu7s5egQcE1Rywicow0qPYagYZHK6BJx5HFb8z0hL6Th29HOE90bMdTuq4VR9LtqQev4le9Q11jTgWhWRPDLqVOqr6s0AACAASURBVCpJfWY2ugStFJZl+gZd6DRc2nSM4pKByfOYTgCf4xjGUFplAgKJ8er+RRJhCkhJN+5hRTgZ5RBwxPLknrLjQcJBPfKgdEQ3GfNGI9Z72P+1Nhmjp2KcB5wHfm7JJDPjFtI4IAaR6isngBE1atNoDh0MKmekjEDq8Sk5QK3IMExfq88b9zMJTjWRAus93U5SR5g1wYXnbgslDcziac2gRhj1pE4aChGhQB6gzFJmPVS7ASNRPX5k95lU4fPNvZeNyEVTtT/f72WbAkBDbRKMufFgGHMAnN46azgAHJAGbrrppnjsY06OD3/4wwKc973vQ3HtdTcTcOYXD4m3n3FWnPq8UzlX1Ck10llTu6pOqYkGyf/LHpmiT6NMJ9n4OsXm0G7aI9jsgdf5eXlVm4cxlQwtN8fVXr0QuEZ4AY5rFjiiQGR7iy6I4fUyKPLwZKWSnVNcLMfbbmDDb1ZKnl6U0ivzz/gsUDSehdaSPLwy9Yh/T6cb/dE2pPh8013LZzj9PG1ky9fr89NLSfqyPV56PlXUkAyfJI3YY+RapE4ePej0LjmiORk+7MROw04AKiiyfH9ONW0H5EG4rirK0brSyDnCMxgDHKiinEbZ0U06HdMeGa4RRqNKmWV0aVFO1ZhE/WakyHEALTk5Thc1IJDY5/PodLoEJ3eqY9/MdzClUEDqeTsspm8A0NBcCCUK/cyDApWTR2TTiG2t2ZibneUcEjggFbjkIDRGUdnAl0Qq+uv1DJZitTPdwfVOrxUGHtRXO0+cL5RZMDxqTNzkuqQnDQenasaGpw+jkx+hzF1Go6bIO+ItiAsAHf8m1goza6CNB+dodgYNkR3uHRAyAOSUi8rGYFOIFRGU4qm1kjzW2RHyAOmX9Hix1/CejhpM/hC5QPO3qj2eMl2YV+Qa4XSUgs8pU4pOnVUAMJlwAqvT3yUBwKtioPIZLB1uR5fl55bOtPev7Yd/5vdCw+VcJ6LT0iwbau+BxMRmcEU5ZO0SXHRGXR5h1AeHgHtBe1OkqgS3TGPblpb3U0akBGrO0WltIg2ApfbVL/8TadH33ntvPPzQw+Kzn/1sNH743S9Ofu/33hQ/vmYXxNLjYYcdE29441vi1Oe9KA552HayYHyRCjPF7kANh8YT0jb0bO/P0Jh+2H6wpvw66rFm2FYh3PQmKAEHnphDdqOCot5CqibJBFy0IsLhtSOlRhl5hY+uq5SbQ4Cje/Nw1erhgxa7UUc409FZBQzpAZUbx4CDkN51DRmtojG2oPCWIFI+E/RTPNhX+UynAYfXV0QsKkbJ4HNTuZkwhRrlFZkaLsCgllp6r6SUDtTRrzqBpFNEJRZNt3JMkt4LB4weMiMIThirPh/7jb9vg2cVP/anqHbI1xQRtoHaaSK81M+0VAvQwZJ0DoyUO7oxVp2pzgQcKy7jfSVfo3EVLASz90befQ04ql3IKMK735zqZbGXoKYaTjc2osNDiwFnKMaqXgMiC9NXOSSQTLh8ForQFaHidwgCruBmtFk1P7JHMx2LKlWbWxojtgciQeB/9jkBcHLEsFAjAcfNm3mGJEwKtmqe+wpw6kE4Kb7E9gqMSVhfhwzLbDRbHZJ0PJ9GvT4iL7gorohAclE8e0UqC/824MBgmizxYIDDWTKVdE/d94c0ZvVVjA/w9yRXlOnTnHdjo4z950b28gyWUU4JQtPnH69xqnL6bJYGvvxZaWehwYdpAJ32DIv1baTsqJ6CNU3JmanaFZ27ZOHztqozrT1c13PrGpTObG3jbR95RijO22RKD6k0kwbch3PGGe+Ifffuj8MOe2h87nOfUw3nj/7oHUyp3btvFEcedUym1J5PsGnPzfBPFiiZ68U9iRYtwJGSdImEWxm56U3DuR6puls/3Drneb9IZoo2rQ2oTVsBQua49TM9pJIWK8c4D6tfVQzNKiMMo/gmwCmaNLk43PiiRU9vOG+ukuVzP8CBoeaI4PQaKwmJOm1VbkgbNj9r/pmaaw8EOpvuP9NJ1euzodP3ykIgNdvqRjlmOSoBRJ78KoWCy4aHjMqE6zUuzjM/z3RXLZdipVr3fGAvra+hz0U9UqSw4tDwM8yK9HitlH93kY0gtcHUl1JG+t9gYDmakhlU0lPpURMBUbhVzxXeWumSZtUAin2vIXhoQlan+CZaLFMW9fpB2ULNxloRnYWaRSmjLsBBf04LxBWPSE/NMdOr2T1OZhscI9FelXFL9WGSXlLT0AaBm1HUXTwPCslmba1KqeV+w88RUZR1VXwexRmT+MAkaoLNVhEOmGK8z8oq1iKUApwGe6sAOKurPY4oQYTTbEIDDtI4A9Lh66gzZ+3kWSj72OrMiM4HZZDyM/hvODwU5pTyiexT0tmZ4pVSgN+HPUmp7G77ROzOe8Hz4fn380rhSp8fUtAzunUKcSvHmw5YOk/+PUdpZY16K4e7JP1sOvdyiaI1ixEXrZif6/BPdPxLSgd9VmNGHwS2ZDw4vel/U6zWLEWPOcjV1HlCL2LK5BT2SY9IA+7cEoC6DWjRGk8gpYEz33UGI5zDD3t4/NVf/VU0brvxosnpp59FltruW++Jw488Pt7/oY/FbzznmbG8phqO8+qmRQtwtCwz6LTOTvVpo1sfuFx8z8kgfdbeYf0qhaYpG5Pe/fRCbgYiAA79jDzcUzRoploKSZIqJZDXwwhUUvIlIOqgCphKIz8dbcFAUwqjGNE8vWnKomP5fCrPHSy+KSkae1DcKEWUUwKWAY8y8wWLbBp4psP8MurUlklGVFWHyQgrx9JOUtOMB4RpiVrGH5utN8AzkmFT3lvkEnpPPPAyOlTnIoutjuAQLa+tYuJpLZkOS8cdlYBD8cb0LPmcLMGe99xExRTGcapOVtJHSyDC73EoGmVLNBkS6tSmf9rwwRNEhz7u21EaDRXSP5xxI4ADo65eF6UwXAeh48O9JCYgo6BMFdGDj0m0GbkoQEEEg+ZR9uuYOo36YnaOO+KxQYE3i2KtqzfOFCRtMov5qUWXabaynkGHoCgqM41lkMPodlxT7hHJp2q/1P5VXTeqznrO6lHiWjrYFPHtD2JlZZ0jJ9T8qbQlyEgGnCrjUYhnltHCNODwrFE5XHW8arhjjkGRI6X9yhEXmerlTKAk7UgRuRj6mBuX94n1qCIcNR4zO5PeBJ2RbMw1MPjslufWzo8BzOlD7DmOLygyINPnvXxfP2M51Ih+kTYbMsJBrW+u22Y9WkOYpRMpLb8EnHQ8WOxPQ9EfSELMNUldS10iQWrYNUk31VegGlCsUModDgpABhFOjEdkrH3ja1+Ns858JwHniIcfHp///Oejsesn35m89rVvoNJAb9CIww4/Lt70R6fFbz7/xbHj4LnoDdXgiLzsNODg2ijG3KglXSpPIW+orENUD4oLJ4+Nhy2L4qWBfaAIx94YbxoRDnj9GSQYJAoIu18fThJNZDCo0Ctpik2Aw8hLXmkZ0peAo4cOcVIVng2MJciWh6X8uz+LKb2UqClfX3oyW+WF62fM6mymU6ahpgTyrUc90JtLKrQsiZhmNERJC0XEQdVmEADGGoRGWRoeatFSKTHijnbK+9dDnkzJRaHSBoOpEwu4jlSMt4wIWFdMfSTZHodSHrcOOgBHcvkpYURB43r9pp+z18+Fb0QX6NIW4OD65RFz3g4AIT1CDXfLdKALthwZLpKBIx1I8Zix5r4v9hQl2wvab/jiXk86NFPt2F+jEQdWmXQAwEFaRMKfqO8JgJBeQx+PtLK0rmRHAXCSUVbtuzT0YpAKZZQ6yddZpaCqswpIuP/owasxFY8BQGenRIlUGDie1txcBhy/t1ZN9kK/JUXrJvcTCvx43my4BHmBah2lOGSdlq/OSJHZmAYccQ5EWvB4C7QxcK0ZVWbzMRWitc7YHwSN1EqDw+H5Vngj2hfWzaQEgXUkmaGIjKh/lildqUVvnlTstK4/i+eF/WqKmErAcYTzQKd3q8gJv6tIHPtqSHo0FFuoWp79YFQWT7FX7jVkUugwwenLFXQ0RzHrcgifz5Oi6SqRUqZNuQtmY62PcwOnZyNWlw5o4ud4TJYaAOf000+L/XsPxOGHHyrAufaH503e/OY/ju//4JrYu38cDzv04SQNPP+FL425xTnNteGodXXdlo2fWIRmS1pS5UEvDbMBwj+vw1lVRMC0KNoIKipemUoqw1BHEPyMmWYMs3DtRsPNYwqwuTL1l7TeacDhwTU7JkNGntPUCHIaxvdUAirpvZx9U3/G9Mbx9doglK/HfbdYHLZy6xQTLbXlShDb9P6p/FmlMx4Yc+qwuWDUkIdX9PoIvBTwwcNnH0JGAvQSRzAY+n84HIguD31TDADLQq4PtdJnszGCYFr10OvR0kozwEPvZF+AqKjwGPm5cjFpAOBlUmCSSCiDIBXjWe3LLRoHvV5Sfq7FMQ04+DmUDhDd4E98DvcmPUKp9LKorcJTCpHCOKuYTcCKSfTRqi5+aJU+o6FKRhvk6Sk1gsiK9RGlOEYobiOdxCKQDCH2AaaQQoeNEjhgISXwYM48ohlcHtNqSDtsjDcDTuqJ1bNhimmz1bonWyyVu+vhaPLyXT/C2ACQBww4kktR3bMumVkdRGGP5+JQWkcVNkaQM4xmMHJCo8NBZADwQDYJjcJFQq7awXa6pvd+mTHA0qAepHpOrf1l0VidTfUKibRSpOuQviVbq9b5kxOgSaAAHDk6AheBUAEsOUiynKDp6MYpamcTSpafIxY5tPq/dDBL+4C/1/Zys4SX1AcQgeFa0XcjpwT7B3sGgEOHpN0MDI80I5MROroxRGYL+DuS5imYj1wFeaM+uo56VG3NNHHMRm+oHWHAmeu07gc4++7bH0cdkRHOjdd8c3L22e+NK668Om646e546KEPZ0rt1Oc9j+jVnktxwKpDmRETvRRc08wsGAS1fMh0FFCGyd5Neoiqscw2JMNQPujSSPuhq0dmsyI1OlPR92XmjZyTGvzIEbdL6JNTstQqhN9cQykB5/42vLxWFK9VPC2/ymfwYICDhsCWlQ7yPWhAM6UgYna1xPp7ARgu4D8IzlR9RWWqr/59SYzQWGYKgQ4G59HoEI9SZdaAg/lGinDABgIwSVpEOfVU1KWAoORG8D66Bx/WjKBSWqXT7vLnVuTtj5RT5hTVTL8BcAAwpAsjzZUGQVEGuxfvR/0un5XBkEadGmlKY9DbhoAjjGBSxD0/CakyGEQADlI+TJ8w/Vp7qfBuV4f9Wuo961Ws0wAkE3RA66ZzwdHWYl5hlg5Am42POWICIINrg+Ya6jo4xBACRXPyXAffl5xJMqdpNbpNkSq4vhY7rZJsOWrDNGETCuBQkAqN9JYmOGpujZiLMFiMqCAsnX2lrtQYdEiZNsCJN1elQR2dEhNZn2vy2jQOWlTiXm8ca2vrrGVZmgr3UEYxPkc2zNM2AmsyC7XsZHTKN0g2FuWu4Jjg/aFMroiH58cpbOwpDkZExKpaD9alBBzO2snpl46s/bypbo50aZ4dn6sSLF2DmrZp/t3SsZ4GHu9hk6xKgOJeasMBATlAWmpOw7IXE5E3VC5SZZoEnJnZaLU70QIzF/eFiaPomyq0LNUiYfWYlAYzxb+Kkt0DNhOjUC0OP0KEg30KtWin1FDDue++++KoI46ML3zhC9G4/aaLJ7/7u39Atei19Uk8/MgT4q1/fEY893kvjLnFWTLUGB6nIdKAsgQdhsuaXPlAudZWS9zzsmteqbXsLQhs+lq8rzSeVVTEJswEnKQ5a3Ga0Ud4nim5JJNs8pisPOAFnx7Uxk2USqne7O5Loey2adGVsa/jCaeL6PdZhr1oXHPhmBvHeb/cnDxMAQ0kFYTNgEMjKTchU21ULsvkkj2Luv4kwJkCuyn0cU+Nrq/WzNKvZSd/ESKpXqc+GhjYAfooMuLhv4caHyCtKhg60EIVibDWwcJsraTg2/ahFAMsZVbMWsteGn2eJhSyDpJpOKYhYEjwGf0BewtY12FqpBYTtHOj9J4K/QYXd2g7rQVDgLoCvG/L+ePaTBIR4PRFjW+hJ0fNz/g3BmuxfrcxjuXeGokO8IZdcMZ1OCrz9EQ8FOTTWT9K2jej56TUY3EARvg5Ka70Gyc0/AAgpCpA4YcDiTR0ptpjDrYjd7x9kTKFNqISd9LOK3HVbGykLIuYmh6Uhj3rSIt2Cbsk94czEfRpubmzQTUHAtKzt8xV1g3EglK9jLoGEMNtYGzAKFZWV1nXqyZZ0inRpFxHAohsXYexI+a9jD9hPO3oyDktGzclyiv6/maNOGlDipYPh8Ki65jiijQ71hNryPHjjkSqseFKieKe+mxeliUWQNY9SPg39hBBsKrHJqsxG6Wd+tTVyDWDsXSykjVMD3gEjT8jIgAHopdoYBaNr3eWoIM9hVEB4+Ew1tbWKsFZMDDn5xei051jdIeJt6ohWrJG0WbJgnRgwPuaSqltYMT8GIYcvXGTWFnaH3Nw5oY58fO8r8QZp78j9iPCOfLw+MIX/iYad936vcnv/M7r40f/+pO4596VmG1vjzPedW685rWvi/acCrLZtpqGQtENgYejgc3CqSML12ocYpbIbbDRwmBDYzzAA1N7bfBLD736O0T7GkLY8rAZMLwJSqql5CXk+ckI1bIUttX2tPB7ZPnkRrLH4RCZ88xBX80UC9aDVFhumKxRkaqomNXvw2eQwptYcKZUuJiqTTD3jf8KSigPU4oECiR1tQLbBKHKMAjA8DnqP8ju8mTtKL+uZ9aB985+C4CMUg8AGR7ijUms51A0pp14iTo8MmIwXKIW28gjdOf9p3QPelfYG0HJf1GCYZDx7MGQgqGbn5vj7+PfbL7M+hEiKQsXgjZsxh/rWiZT5GH3M7BR8tqzOJ/Ahe9Va5fNpojAAFwYRYDohvdG2rMiPOT+fS+AfCoJM0UhIIZ/C8VsAAWetw2Waj1NztbxtRGEsnGS14ER1ckU9B6yF4vUCEGGA+JAe23HQhf0U9VWxIqW0gGNlRnrVcpDEY9qgGYLYocp8pR24CR660uVsrCvmVEgAR8TIVULkDMmoo8cBuXXW7OYnYKm8KI+wjqgnZAx+5cQRdjRwJmCIcb4E0rHJkXd584FfUTJSjnlxNt0LEmzJ9V+IxbmMaI5rymjbJ3ZHLudRpr9YEwjFhmKhija2JeVMQWoZM2N9HbsW55fjIQupq/yYbRiuNEiUxOzkXT9NYWYz7OFvi04amgfEekElwByTW84jNlOh7VR9HOtLB+Izmwjrr/umrj26qviWb/+TM69wTncsfPgOLC0EvuWVmJ+cXu05+ZjbqEZ+5aWojvf4WRREECGcJKYghJTrbfWqxTrsebsJWu1eR1weBe6LdUN2zqXqbWSeoBybnDvuF04THhPnFHsdbQJ9NG8DdHd0SAaeP69de7PA/ftjQvP/06855xzYtdNt8VjTz4pPv7xT0Rj753fn7z5zW8jLfq22/dGu7sz3n76WfGyV70mugsyRuQtZBGQ5Ieq6Kdcvwd4lc71VuGhQ2RGN/l/QKmg8cCAU+ZsbfCraIpjEih9uCnCKqMtS3PUm1kUP3h+KgrXHeRuwHVEhs3pCCnT9Dq8OTwNgNPsgLXkGfDoIxhqsFp6PJ1sDGT6kVZBBUkBziS66ZHUQ6NESVYRNKdjukkzQUevTX8I9Yv0QkVjUL8QZ9InMBBwqHzLJg+6Kubiu1NczoOKqxz3nEoA6NNArw091Jw6ivchINH7Q5OoPD43eTJCo5oyKMKtlMeXph4diKQvA1BggHFYYGRMH6Vh4rUgoqiHo5V7wcDilOl0ysL7rwLjIv/ufYjndmDpAA8gAIcSN9W1wUDpGjgdMWeuYF1Mv6VnDml2RCVUJsjR06kfaIAsr82fbavd8l5I1pTBDDl5FIFBKgHgLHTbsQjqawf9Opp9wlQ202IqI5FFVE9YqNoCTIeWX2K1X7HbJhu9iEk9zVSTKuXxC7Qts6R/+9xyKzPHAMOGPV/XI/TsFfXzdxih1iKhfk7YYz04RFWGomaMeW6PxXMduQjIJL1CJYYORsgJRDbXbuRwqQ6XFOokEnD6JlWfoWbRFcuK50XvqYGM6oeS8rJ9blalVC7ng2jHcg9nVa812MhhEpmE6hpg0sUMR6mv96WMgAgFwxtnuo2465790W3NxmTUj7t/dkd86e//Lq76wZXx8pe9NJ7xjGfwPebmt8V9+5fjwOp6dOe3xRClBDR+x5CAA4eM5284oDIHgYPBgGnSUsTnWuS4EE47bmi0gBp+lVZ1lIv7XwDrLAEH0TbeE6lg1iShKoBosDkbI4gAj0cx7ve4X9H4efGFF8Q5Z54Zu268NR79qBPiox/5KGjRF07OPuc9cfnlV8WNN90ZOw56eJx2xtlx6gteFHOLCywwqaM+GSgEG4msyWhpYmSZtzQw2Muc/lMkANdaa3n8ErAe7O8loKTbXf36pp8V0jj4BXlO+lxkM+iVkdpXFxPZ9FYHJUwfll/KF9fNck1W3QQmTClUM+j1TEBXVL47E3AlBboR0eWH5XCkTF2K4jki6NCzTHAx0FjaRdkKpTYypqkAx+2SOoSZjkN0ks0cSrWhcM6jorTZeMwDiq5wgA4iHTLUPK5lE+DofWkAHgBweJDR04JoMmVtaIQrgUWND+Z8m3x+jo4Btizc9/sVUBlwasfFKcF6PEYJMDRCrislKcARk6K/SQU48PwIGhkVmNVUAg7uhyMpyDrS3BT8expw2BSaTbxO6bk/yDl7qg1gPyoWzbSOeoIGfUi+Q7ZExVjUcWBY5zstSocgxUbVadg8arkJbKzUjMikfo6iqKsfiidRoMMaG00/p77iy/WtVss6WQIbOB3TCgCU2oeTH1APUO2kOveZelLaGIZbIxBMwDEQIyUJMSGcQkdiAoMUmExwoQvFmTd2qZQ0wJmCcXN0wnNTDAPE73PEdNXoWLPWGEkiu9HqJksNvqAAR8oRAhzsVqYY2cmfKTOnzWaasTZUdgAOLCILpKNgH5Ba5v5IYgNSWL3+MJZW1jWFFGcXihbN2TiwtJ9rOe6vx6i3Ft+75KL45je+Hkce8fD4d7/8y/HQhxwajzn5cTG3uD3GE4huzsbKWi9mu51YWl+K9hz6mkAOGJGMIrcin3021FovjkSJBHikDkeDXjUuQ+QlODMp9zUrujVWloxJROf0vDUNF7aPTEGOmRjGZDRghAPwXDmwLy658IJ499nnxE037IpHnnhsfOhDH4rGNT/48uQDH/xIXHLpD+Lm3fvjiCOPinee+e545rOfG+25uZhtofFTY6Td+BlVHw6WXOKVpedWpr9sJAw6/j3/SbXjB0EXH9BpQOND9VyKB3kHf76960zxcl+hWIw3WVsfxOrqapXzxzQ95Ecp/UHaX52j9aHSPWKDI0Ir8reZ23bajEO2lMDiXZb3j4WEcCMBJ/PgwHIaW2zanOdebiAOwq4inAkXnZDBek/CDPSzEqQMOGSfGXCogQfAQOMdAEUpLtRmCDRmoo3GMdvupDZVDvTKtTKE8jlk+sQRDlOBTC1YZbkiAmqzu8hdzrvJZ+PcvQEH7+m0mJ+dHAf9L7Xs+89j8rOefh+n9MxsAvkB3ma3izVvZ6NgTaNl+sBq4qgHIPpkOnBI9Wuw2krAMQWWazYzE9hL9HhzvLXBiOQA5LtTbdgKB4hweuvrTM2RSg2dtdmZ6GQtB+oE9EipRjAT8+22pjxWg88AwgITEC+stK1zpDSqpygRdBFfZA7fx9BghT9xLvAMAPyOuGFs9BwRAYwoa6Izo7SiajxIx0ikFdeJFDBfX2gLYpYUaHf1xGAz/QyMSOlZmsrNve6BShp3QRjBc6aNImjIo4UskWut+LlTouyNwa034WRkSq0STa0BB+kmjw2XwS0S3wDBViN6g4i19X4MMn0qAgL0J5UtYOqVdVBJyVCbEo7FxjjuWz4Q440h01Cj/nps63bi9t03x3/5wl/H1Vf9axy886A45ZQnxfOf/8J4wilPZk391tvujPv2L8URxx4TQ0QoABwqT6tlgc84I2eVEGg11KuWNlNRIrQOe5XDwnNmlYv8u5uNoYLBGmM2NjMF3GxRNgkYNuwj5QjAWaNk0/KB++Ki878TH3jfe+Om62+ORz7yuPgItNSuv+q8yXvf94G46JLvx+5bluIRJ50YZ537/njGM38jGpjiRu9b43Qligf3tCzsyMPaCnDIIinUjm24K5ozUjOYkf4ggFP28diIVAeDkRXN1/0iLP9O6RWXKRl6vqmlBbbM2jqKa2MeGh+e6rXJsGK0waa/munLAVRZUOGCTctApMfkay+fFWnhnolOUFckQtHLsSRizNM3mGwGHMitqKt9GnD8UD34jE8ZFM8cIKV7jxiMZ2Mw1EhtptIGyserKTKi1ekotZQkAlGWs++I9RGJHZYpNTxHTcSUAoGKpgJteZZ1YxnpxdU0StVbaDiyO9uS7iV7yYV//Lm0dCALnZt3kfdaSSAwcOE6YEShYo2iNVJqBhzUc5TOU0qNGmtJ6iDhIQv+JeAgl+2UWlmHwjX4+74OG20DznCAojKaRZXWQ6oIdR8CHT1LMMYwtlrMMRgmgI2nhy5055JlBDad+tvY/Jfz7TOLW6W3RGzIlBdHdKq7k5FMf0SAgdFy/WFlZUVrkWtUgVE6UhigtrgwH9u3b4+F+XmmZjgfBuQDJELY7Y6IzFGJ0nK4T4D9TEfUdteuyCQrojFTmV2jVT1Hp4EMu6Que73lFKf6SDpWvOOcbURiChyqPvY5Phk884yw3aHPZk45tNu3LYjsARqyo6kcHYGzhIgBKed+v8caipXMl5aWYt/+/dFsd2KCWhTPwGwMxqqLrvV60RsOYt/ygVjvrcbiXDd2LMzH7GQcN/zkuvjqP30pfnjllbGxtBQPPfa4+PVff3Y89am/EKu9QVx8yWWx56574kn/9inxkzfUgAAAIABJREFUtF/55WjOoUYGwFHjNZ6f7e7c3HySMES8IX3dJJJsijUF2ixFzXNSBIm6lcVcyaJEU7Lp/fi9ZivaYKaBEQfG5WCddail++6NC8//FgHn1ht3x6NPPjE+/rGPRWP3Dd+enHbaO+PS7/4w7tyzGkcfc3ycfe6fxLOecyrnJJCmyjpBDnKCujH6LgA6BBT5rP+9lFqZ6qjAibIiSms90Nc04GxOmSG/b46O3mH6OqyF5IeMUJcF31TMRZRDiYxqrr0as5QegwyHimk2VrV3rQ2JtH/2ivHzq0ncmbyoituZDyeLN0XyGJ7m4fIgrapgTsDJaZNZo8GGYaoGB4gMr0m020kv5yHMccGkhumAM3VGMFNIqCw0DjuiKKwvAAdGDjNrehUTiwCBQ5KpJzdHIv3I+2QDGYqQUou2F09DnakmbFn2WjBnLEMuoM+el2QCmUFmR8QkD3wO3n86wnG0imvYv+++TazEOt2mZzU9AwevdX2I83lgBnBoQBeFN5hrb9VhGH6Ctckl2XluRQU8U1yjU2eOBryfyojW0XF5jYMCcJDWw5pRXRtAB3FIUqlnmUoD4CDFA8DBwQfhA+MaTBqg/hrpzPrfemzaKzmwMIFf6cGI2TlpJeLjlpZ6ceDAAQIeQRCEkikh3tJpQ/oYgIQ65eLCQizMzfHvAEg4XoxyIliL6iSdW5pwYrrCy59pI7WpvHX5WU7/1aOOU8Yf5cFCYgUstk2kkEopWpE0HAomnJOYIMBRFE+SDKnaVr+QHIyH3uF4HnzQTgKOhucpIUlASwSEayWbI8YeUlp333VXXHXV1XHNtdcyjfaQQw/jYMuHHX4ki/1rvUEsrazEyvpabN+5GL3emqSLQLNeX41999wd373kkvjON78Zy0tLMej149hjj48TT3oUsxKXX/H9WFldi//wjGfEb//B70Vrbq4QlVUKVdeEmp6kmqSgITsrGr6iyErWJscM8NmmPA4yL3B4yNRLOSU4MhW1H7ZrZia6+PwZEJBmorExiG4TNZy9cdF3vhV/8r53x8923RqPPPnE+CRGTN9w7Tcmb/zDt5A0cM/ecew86KA48+z3xYte9oqYAcMC7AsMGQO+ZP4X+8OAg01dssLKsNwHzN9zodcHDkCDRf8fBZyy+CrgUSrBjWPTqS8DkA2dUj5KVen10gIiSyXZTN749NLTMNqrM9i4Wxie2lxHAoMVYBVNnCy2bcLDbJ4r6jiq7WUqAQcxJWTMqqmSC5lGU2yZCrAwPnC6yR7SyGJ+EWkEAgKcrMMkeOAzYGyH40asrE84WlxeH8Y+K7rh14yKrlQCoIeYKgA5GpuA001Of0YlJeDgMvC+IA5g4zu9BcDhs0xhVM8UwfcMBvh4y8x4bQxIBN1knq2trWxKV9oYleBVOjN2JBxpYZS1ZuJImp6uLQ+lIjzWLji5M8eQUycNkblqTACoNoQT3dsDsCjSTzVZRQVbprEqgoXEPfG08fkAPYB8NSxuYyO6mJvTRjOoyAKgsjLKgdcNxtNIw7awB3AWWy2QMKBWkCOvKwFQdc6b6ch7xH6bjVjtR6ys9AkeABuDNH7HEZrPgAHHDtx6HxNjVcNEWgdsJ6QAOdQw1dhxD+jPUFoGEZhWZAQGHPr4ODW4/vLZVEkllaGnzq1kVpBWFXsR6+AoxuMXqM9HbUAx7JJYx7XD/kddGtJMJeCgDiM5LFG/d27fnnVGDXt0EV5MHTiqw2i2lNlANLe0/0BcfdVV8aUv/VN861vfjtvv+Fkc/JCHxSNPfmw85Wm/GKf83FPisMOP5DlfWVuJ/hDp0x6Bbnn//rj15pvivrvviptuuD4u/Na3yCrrH1jiSJjuzoOi252P/Xvujtb2HXHqi14Up770ZdFeWCBjjMrnlO/RfZsNZ9ZfDepuQ6lT3iadiBUsKjiuCfsMP0P0BmUMrD8cLDg5SBkiYusiwoqJnIqNYcy3Z2NlaV9cfP634uMf/kDs2X1LHH/S8fGJj38sGlf94EuT17/hjXHttbtj/xLYE61451nvidf8zuuiMz8fvWGfUz0pkMgCyEyqRcs798S3rZg4PlzTwFNHODPVA9q044p/2Ovxe5T1IR3mnDxaRDdllFPRbLN4XFKN8Vo0/2kKXhqa7IsoU4Q6UBnlpCQGDV4qJcCzwXUC/SnMmEaJhV8chuxN4KEt6j3+zFQCr1QdYPDV0yItLzPcGOGgSOcZ6kgIzEJNQflyGlnhMNdG4pQJNkmhxkZH2gE9JYNRI/Yt43OSpjwU20hyPfJ+QCAwgwvPyz0dTFOg2ayNlJoAyuwtgjr7pWSY8XrSQXPmjAEHI6UHYO1UkjGgVyoP7Y393yMNYLytPHx5sQYiA48L1aXTYecA92i6tns/DDh67BK3ZD1tpJ6O2ZYoxabVAzTZO5MsNRhsA473LK5FjXo1G299fT3W+72AFhxTzwC9BByn5WDdULSF1A1AB0YNTXWe6Ii9BedP+xAzUWaj3YFUfJMRERpGEW3QSWG616CjAwbAOdCP2L+yzshGPSNqE3Ba0/eF3/ezVbSg/YW+GqYnez0WzUF0YJ6fnzch3RdgA9BB4yqAE9eHPQuGaItKJfXMJl2Zmi0VT2iqrfeFa7pyKJDiBuCglpBRChmVlkaq64ipSVv1BAJscO7WoN3lVBPp1gYc+R5zXaWrmE5zC0LVC4iIfY3PmSms8Tj237cvLv/e9+ILn/9C/PNXz4tthzw0lu/bR1A7/gmnxDOe9ez4+ac+Lea3bY/V1eX48le+GOtrK3Hk4YfHIQftjEsuOD8uvuB8vhecixGicKQiUhVkBqMd+oM47Ohj4iWvelU8+elPj/bCtujOzVftDajVMqMwkYadR6grC6HG1sqJhohqZl1IBKBTpFQodSZTHodO9XjEn6PkADvWH45ifYAaKFJqw2ihnxIRTmsm1pb2xaUXfif+4s8+GT+78aY46oSj48Mf+mA0rr/uG5N3nnFWXHTJlXHfvkEcdMhh8ba3vyte89r/HAA73OqA3p4MMzWQSGpBk5FJHbWHb89yGiDsEZXRAuohLBi6WWxq1Gz5Ho4inFKjp8UN11ZaLgvQeP8y4kDjUxmCGwTl4Sa7JPtItkr72Ss1ODhKo9dArwZFOnto2UBVsFk4byOjMTOyROXVgaoKmkk9Z1G6IA1UHibYLhyvnCEvR5gAGFBcrvJnjHSQZsBnWjVXhAQZUDCDoNC7jhzyYCP2A3Amcjl5j6BM26sco7bTZ8gM79uU8Moo4R3JlMzOY7Dc+tlLQ+0wNe3Vob2iQYAp3gP9K5rTUfQSJfCXjoXrWHYWKi97jGmH1iKTUXX06f3mf7to7/dgJAXxxA6IAqJv43edcsE1lerQAEakHclKy0IsjKAL5TbGAEuACT7HQGNjScelmPNCBXYW7cEwa7GOg+9xxDYilxTSZKSMaAPODvYNCSXqD5nvzqfisdLLiG5QxEffDtJq2xcXkuqLBk/k8RuMirCu68Nx3HnvgRhOdGa8B8q0mWtqBnPW3JIAgegXnf6MLjJVA7NPwGGH/pjAh4iM6SiKjTZjfq6bGmU4O0N2zNd10zLS0evUI6ax42WWBAYVaiMeuEbQbsHYWqtNR49l5PwelI4AkCIXYLyyXm9ZfpJ8hHOSs5lpxPw81L0jxkPZPtdwcfa73UmsLu9jtLnQ7cZtu2+JL33xi/EP//Xv4+qrr8m2APTrNWN+58FxxFHHxjEnnBBHHH107Ny5I/7x7/82btt9c5x40onxiOOPj2t/fHXcumsXgXuwtKSLp6ILRSt5pobr/Tj8qKPjZa95TTz1f/vV+H/+8Ytx067d8fwXvjiOPPY4pspnWu1YWNyumo5bKJKFJ1aj6qVwuNkfl72Eum30VqnsIHkc9VDVbQpK3UNHMJqZGQDgzExi3F+l+sXGcD1+eMV345Mf+1D87OYb4uFHHaEI54br/2Vyxhlnx8WXXBl771uPnQcfHm952+nx6t9+bcx29PABOFINhXEAc4RHh17VGPL0haqyWUY2GDCummHuYp7pyUipYKZ2rVRQRknedo5wykinjpAQLnfYVKUIQ17ONOBMpwPo3WVDXK+vEbUUYJz6sopzZYzz534/7stsvCvTeh56hIXtdropfJVKwpkKIruQXqKLOymljvCVYKgOcQJeRljuv8C/1duF0Qjoujf1C4VaFfJxWNRnpBDbtRvU5AA2K2trsdYbxVofP1OqR8wTzf9wURx/R2cyjKzXsX7+OKhqnFSaaRTr6/LwAVwkFHj6Qk5VxPsZcGZZM1EazelLA3yZ+iqJBHR1TKPeGFeNaXY47PA4ovHvy1MW/bd6PzZ9itAgY9XSGI5Uu0ZUxhogzkACDvtuWNfTdXsirT/XVG78jACWqgz+7BJwWFaD10ZKczPwPHC+DDhUL8g9xlQaImgm2OVtQvdrcX5b0u7dnAfQUeMm8u+IjKxwgNkviBzWVtdiZXk5VtcH0YcsUTZY2uHyfseammVX/sxrQ+IJo1PX50asRUh8dJaNgKg7USuD1yvmHWsAnEbZZ+NouzXDCaiuhbEXCHpyefs4I+rzqXsU5DA2YtxAhF0PAPS5NirIebKWmuq3iO4ZiWYdR5GS9r/6kED51vRVEYmUtnOtkQQC3F8MY/++O+LQh+yIuXYndt1wY/zzeefFN877Wlz342tiaWk56ZlA3FYE6oTzC4xuFrZtj+5cJ+7dc0cs7dkTDzni8DjyiMPj9ttui3vvuouaaGC9kfOXza8TsHwQqm1M4sSTHhkvfdWr48iTToq//Ycvxo+vvS5e9srXxFN/8enRnl+MNUYec6mmn9JHJkUU9RqNBlFrQpkupd3IZ+46uO9fU4nBdJ1Qy5J2d2MYbRbnejEHZnNvJa787iXx6U98NO7edUM8/Oij4pN/+vFo3H7LpZN3vuucuPjiK+Pe+1ZjYfvD4k1vOS1e8erfitk2pvUhLzgkr1yhtAEHC4IN7MazZIxknwvLCLlRcPGunZReHil1Kf4pZL2/0XcIvZXRB+tjNGqSZYXPMOC46IzrhbdpY+AH6s/Cx4HOuJX45lbXUh7EOuWGeSGyC06XkcuenhIXyyMSKCUjz8IAhSiEkQX/13dJWa7EIBU1IX1ibS6WibMfaGa20ItLdgo8WdVC0OGMlIFHTMh7Xl5bjZWV1Vhdx8RFTF/UBup0u6xH4AsH0sVjTbpUDab0hN1zgNfhkMK4gvEHDxIpDnbuM4oU4cRAIZmRdD2TyWaHwUrOBgynvwhUU4q76v6GeujmMRIlWOF6HeV475n55kZBkEZgNAkkWUeSaKcMIaIaAU6P60JgTokePxfvU9epuGatll6T+7+s5zBtxQsSNZ/RFEZdZ91Lj0f7pMqnkx4tQ4jO7mF/WAEOi3YQcWRHuJSlOSoBr2m3Yg7d/jMz3BPrq2tko6EJsdldiAZIHZkZcBThiG3btm0VgaY8w66boNOczgx7OpAKRRpKjYjwgwB4AB53wWOtcP2szQx70ZgM1OORKUes/9xcNyMeKHvXKiLcmNmIyqhxjPoTVDo0qhnRtdOZdhZch8PPPJ4A7ETcP/aqMgipDpBkBCl9u+9H0YDSUYpaOR4ce352HMP+3mjPjOOWm3fF17785fjW178R99x+B53ETqudahqYxSKh4Swai22EdCdS+Ksr0Zyfjx3bt8f62irXh6KhVnAey5nWuGiFX8cde1w869RT4/FPeWp8/dvnx3/7ynnx2CecEv/+P/6neOKTnxIdOCIAOSqx5/WjPjsaaCJopvYxm6hi/lX1y3qCMc9lMvxM6SftntmpILDx78N+zEHbLUax0J6N3sr+uPzSi+IvPvPJuHvXTXHkccfEpz75iWjsuePKybvOPDcuuvjKuOuepZibPyR+/01/FC9/5Wtitt2K5fWVHKMseQsAzghtrqHuYY2XVoGX9YtWFujSs8XQJRfra4RUAZUpgC5SYzK6ZVG4DDaczirTWvj5xgQhIeaZ1B6yc882VBw/UPTRqCaiIj02I0PKqfECfO80ivaGy1Ser6MGQRXxyQvJka4CnJyFwmY0BbYaNVyH7djEBHIDTUqrW8FBvHo1Y2HuPT0wME+YJ8D4YOzlJE1TlkPeOsJh1gI4YEkjJmBYQcVc661rAmMPfSTzIm5AVwnF3fl5Xh8MJcDa33cqxZGIU5PIry8uLtI7NeAQ/EmfVH4Y0RI+W8VLzDBSRCoGHJpPBWT2MPE7+Dm6prF2jKzZSCcP17UQevr4nWQ5lfvD0bIjDTsj+JOKAoh4smdDc28krukITyMWGrGwsMBmQkwyhTHDuihKkdeLupqjGO8bgyfejyw3drqrWZhyNCzkK/VDUk5DTDn8D2++ShHnOjO1wWhO0QuiBxhwsJdgMPTl9gREQqlJBsCp5OrVzUzwH2XROMVVfS8Gy/L6EeH4vsoeI/dh9NII8hnQIQimzFCzkWq2WHSIxnDNjKc51GyD9ajJcF3iF2ns8SciCkc5i4sLWZ/T2eG6kWnWZ8H6wMogRrBJo3H0eyC9aL+zbpFd3orMpQqBe8PeBkEC+3v79m2VqXGkXabW7VCUqhd4JvgfunatmbU4sPfO+MHll7Nmc+2P/hU0Q0Z5iEoX5iRNg6mnAGf8CfCZAXOv2Yr+0hKZfHZYKscuC/R28LCXHCVjHRcXFuMJ/+bJ8fxXvDJu23NP/PlnPxf77ro3HvvUX4xX/fZ/jkc97okxmW3xnFs2AlHxGPsNgOMptUyzKrqxE12mszeVIIrmaTxbnN9VSOnAtvTXYx4yOY0NkgbWDuxlDeev//LP4+7dN8cxxx8Xn/7Un0Zj982XTd75rrMZ4fzsrgPR7uyMN/zBW+Jlr3x1zLTFUkNzIw4FPS42CeLgAOWa0R8gglA46pDYhxsXLvG4OsKxlyevU/N0vOHsVTkSUURVN0zWkYkBA557iyk1ex/2hL2ATnmUIOKNJTIWAO+BH7iNn9+v9Hx0MKW/RbCxRlqhpAC9LHnrOZKY/RE14JCCWc2gUbMYu6UTvLjRLcnfgJAjOs0V9pNeja5w9onA7sJ71L0wwnGHeKaxsNlRAIfhVr8NZDfapG5KZqYZ3fk5GlIeaOoy1dTw8lCUGxFeMNYeB3l1dY2fDUKA5UnU86AIFNdWiUky8sJ+qtdP0zLVMIgDpteormQPSykOaUGN+mhckzO01Rf2gyOc0mlwag8kGaRWYJD4e1MRDsCUcjYYY4CIMQeWmUiB6JZAlOk671EDm/dayZC0o4I0DgfN4SnQQKKeAJFQ65LBsVDdhVHyxgYBBzUapKfwXCnNVM1USlFcZOm4Jyy3kuO0UVBPth32EIw6+oBE+01V5RQ9xfXLKaxTLb4HAxLPf9ZVBALQ2IroguiQgKOJmmr19xnF5zIzOBqyZ8PikZqM6pHcAk0XseFUWTrGnwUNs954NnoD1Q7pvGV6UtGhiE6sMSE9Zg039N2trcVoMIiFeSgN1EQJ9Y85W6OeMKwvayEgd1SONViD45hr9mLvnlvjxz/6YXz3wovix9//PmsvANqdi4t0DnFtIIhAymdD3jn/J/mnN4j5doc9YahnixqvTIQap9EsmvIxAKEkDGHf7DzkofHYJz055nccFOdffEn0V3vx+Kf9Urzqd14XJzzqZNboAHJimSr9j4wUHDTuDYaLlqCqBVO1h1Ngd0quCevhcwIDvpZSXoP+esyBtNKYxFyrEav795Kl9oXP/kXce8vuOOq4Y+PTn/pkNG746cWTM888Ny686Iq48877otneHq///TdTS63V7TLkH3HmB4AZm1J0RjR/YsOtrq9IBgKUx8x/0oPJFJkUdzfXcLygqmMgDK8XuCQdGCRsSKbTXPBAm+05SbDwwSpUh/FEChBfLNq74TCjFs7tYPMWIpLsxC2pylOWy6kkX3cdYm9Eg8W82tip7pPaVg5RzTjLlJcjnLp/IoUG0R/jgV4euYxUB15PDZoJw1tsYub3UUODsYXhIsMGXrDmexh4nUog0wqHPpWapTSACB9MLAGOvMu2QAHAhO/l2hrEXIPQ76ApbDYWFha5/vAaATh0KhI4cC2OcByBkAWHL/bypFpz9vd43zjCpEswldJgJEJJoDGVaeXR19IqjCZzPQ04ThmVqS9Ef4vbFqtBa3yPpC2b6ABPls+Kg73gEACcYAA0yA2eO4vQ6ZH6WvGnQcfpGEcIdWoNaTXV68iUZPSH2puINAAbwAZTgIjIwRKC3AiIDkjzQQASitdZb7CWmvT/lHmQ4Up6cKrwIkuhni0Yh1n19xSTWMvUn8HRzl9ZuIdTxAinVL8GPTbZeAAbGieSazK6S8Ye3280jAXUavLM6DllJJjXX1GUCQpKO+N7bHIcRQyiTcAxIMDRManD9GBnOCjbBHbgelK/N0axOI8u/Ww4zrPhdCiuHZFpDyoCSBMj4szCEsFt0o/mZCl6y3tj/913x89uvSV+etWP48ZrrokD997DyGWMVgOcr2xPQDM9elfYQA0nZxIxN9ORdmKMo91Eo6hGb+OAI8W9jj6dWVyLZGtg09i/hYh4HNE96BBo7se//aVfjl/6lf8QP/+LT49Jay7uvm9/dOYXsu0DWRjYPDi+KYdEZjfS/wKRyjFz9J89TY7unPaUmO0MVdLX0S8IEklvjf03zcmIewqAc+n5347P/fn/FffdsisOO/ro+NQnEeHsunxy5pnnxAUXXhF33LE3ZlvbCDiveM1vU9oGqEvjTakM0aIV4UgEsDfs0UNzSqzMl9s7KCMTGwJHA5DQZmdrMfysjEZKsPFrK68LQ5KgWApWT6am6NmT3iuj5ginDBNrPBHOOy9aXlv5d3t2+J7vT2mSCaUxXHqioXOTXTJdkMuGoZAEi7wKAIRBCZP6WIRDHtQS/2AlpddZpbIAqNkfw7fOaYlU80o5HAATSrQAJHzBQKJWw4gCpo2pOxA1VCfCdWPGvPoWIFKooVM2zjj8KqDWKgE+jDBoeB08/bnuPO9teXmZTC6uT1N5dYt3igkkLxekAQIX8ucz6ONx+rEeK+Dnj6jJDozTeW7GDRyeDRjh2kO1QTRQ4U95yTV7EddBL3k4jIXFBab73CznyYemKTOVgf2fkzP7Q3m7+DkIIUgj+UA6IiijchfdvS9L4gLWXSrDKazagK6f5vSIOi6WH94DrCWqEiRVGlEJ3gtGFM+PqdpMpWkCqp4306Lsy3DdSZ4/1g7Mkx1zLY7IKFNaBhmfE0dp5TPlmQbgjGGIFQno2YtNqf03joX5xar3CJ/JNBuYbdiLwyGnqXA8RyW5IhKSawz8PmdE+XtFkzFGnG80YzDW/Xh/KJ2mNcc+ZN0K+oDoMUrFBN5jbEQXfUEZzfG5JOMS626lZ1K+c9QFnG6sPzM3g5XoLd8Z27qIZhai22jEnbt2xfcuuDAuu+D8uP2WW+oR3WL+0Mki4GBV0MSKvaSkufqIqEBOi8rni2uAk4O61uraKp/6wvwCWXuMhBvNaHTmYvvBD41n/+bz4wk/99R4xGMeG43OQuxbXqWSAqWZuCZgnSnCYe8WS4jQ5BNZgvVm7g2dUe9VRF9YV9eu6DgyypiJXg5MHPYhaRMxuwHAmYn+0oH47sUXxl/+n5+Je3bdFIcddVT86cdBGrj1ysm73gXAuZxq0TOtbfGGP3hrvPK3fod9OKC+AXTImC0BZ4xwFQqoCgWxIKWRlk3UJiy9pOnNzFyi+0oqAcw6IrKx8esc6tPww5DMzNAbcLplGnCmgpWpa1HjZ8lQM3A60sLnOEd/P8BBmqgJKmuyQLJOo8+Ulw1vD14wAMfPyCE8ttTCHMYdZ1c80ySoE4j5hcNCrxv9DhbkY3olxT2xMXJeka8RgAOQk4HdYH+FmMmQ4RCVnGKsHLCmOfA2JK4vYXc5qkP6yt4tIig/AwEOrrMZc13pha0sQwYFaYEUE2SRFV67IkokS+zlcyQAVQoUKVdpwHQWOD++2eT1lyDPKCwVAThALPsE/Pppcor3iyMygwHAGYDjPhjtL6Ui8TuggeOAqVlQ8jxshO1L2BTvBzkcFO4r9lJ69ja+jojtcDlN6GeofH32ffAQz2jeEFJ8HAgnwEEXP2irgz4M3zh7cyCDUyuKO/XInigyHZWWgz6eVROQq4ccvyNg1IU6nBapvWov1+tNJy3XDJ6+wbuKhtikrNqbAb0C7nT84IzgZwKtnHzqrAPWTxM+qhksetaayaP9qHSiIx1Tluk0TAB42M9Zk8uxEXgAMNRwaHCtyyurZIyxpyu171i3mplEf3VJ/UvtTiUQygbWTofprdW1NbEuUZuan2eEA7DZf2Aphr0DMTPcF/PNjWiMx7F3z564+drr4rp/vSp2/fT62HvXHvbTkCSRUQOTQ2QnggDSjuYIvTaDaM5oLs/6oE/AERzSbeDeO+igg5hB6A96rN8MhlCjGMZsez7GnKrbjEc/5Wlx+HEnxFOe/iuq4TQ7qhexFphRL7ICcNTYlI5GYhBLVH/HM+OgQexBRGYIBphelx4c7h9ngoCDKwTgUKB0Iwb9NbbJoPETUetgdTmuuOTi+OxnPh133nRjHHnUkfGJjwFwdl86ecMb/jAuvPjK6I9aMbft0HjJy38rnvfil8W2nQcRxRCmVlxs1AWQ8x9oZGtTA11kYpNVYXU0H1Ybb46qztRJBU4etl4gQxmN+LVl7aQCLeT63UU/lZLB4bZX4vfzNVYPDKmAHL4mSu86H7QMTjs3nYwnXlMWDn2IWD9w+iZDUIMsi/o5F93er2+THiVAvFKnlddgWq1TmPxsZaP5UkZWENkErXO4EcMJineW5lDawgCCz0DUwcgrI0imN9GQClZQpxMHlpdUc0lKKP6ODYYvF9dtpF30x35zmrSaDpjjeSlF4sayxgw1ttx8Cq+JwMghbZrX0mrioNcRjp+dP8vX4udnh4IGMqOPus9AkiMWJlR3sUoFAAAgAElEQVQfhRg6TPkmWUAFbvQfTAItSIgykJLl7xHQJKzp1B2Aid47G0WVzqE+BsB0pAJ1Wbcsoyx2ZVeUcZEwHKEBMBYzAqAQLJ+P6kSmAGONlA3IukySTvDMQCLoL6/Gzu07uF9hCNf764owwWqabDD6V5pJ/TJuWOUESGQ1AQIZBYJtiOeF9CvX3I20ICmMx6TTm9whgBmx/8Sgrv2ZKe08f7h/n0W8Nw0blCeSKIP6Ia4R99+FRBAo03AiZiXfw2ZXjuoQ4aDS+ErSDwrjHFdNhpznLc2qnypnGTFqIEFElorOHI0wfIgRU3o8M3DWmqjNtMi4q5uO4Ry1qbd43/69WXObjVHvQGyf7cfOuWZcfOGF8X9//q/j9t23BPILo/4gmzezdpLg7b5sXkc1dpEWLd3U2hDen7Nbus84PzMxv7gzVtf6rMW0H/KweNq//9V49gteHMec+Ki4a9/+WNy+U831sNVkOTYZLcPZkHByMiQzs0H7Uqg62AGTDVAmwY4J1h0pdNRBNyaIdEF/75E0sL60L757/nfi7/7qc3HHT38ajzrpUfGxD38kGrftumjyrnedGxdd8oPYc89KdBYeGq/7vbfGc1/wYrJAOgtQjJZgG75wMId91BQUwkLUE5pe016RKb42VtJ4yeZCuynVL+lBGhgcwvtwOuowSFWPnYcjpVsKIPPrscmw4f3e5XLxegPdshppXAIOXu98JRDd+fiygEojDv9jNKiKrvaivWB4HxvO2ljX6UOq6FbceG0v5Hsht4IveB6YfEnSQJIIeNBZ9O8zd70+AGjKIJgOXm4KgKhTDY4CWHthhNGOpeVlfVbmcA04+BwDjtcN3p2BXylFeDeSZGeKDwwoRLQZtcJ4wysiOGdDqyR1pESAPTzXXeBBr6KoYlSE04kGUHw+noXrJfBglVbIw5q5Tac2vfe4Dp7Fk8+Y0Rq63WcygZHziigIyZqI8tTYP3yuBEgZLqQYmGZDJwbLm2YeWrMrSS3J6sF94FpM666p39BFkzODW4ABrwvzijxx9irWfEapVfpLGzh2LGzj+q2srYrKnvfqZ473ADg7ChGgec00LBBkDUnrNKo6Fb36RdXnCF6W7DEDE9InDTSAa18IcEqDpSjN59r70r/L9CHmUgG1UU/CiAgDDujd1NrDmptZJa9cJzdHGjQUQSMFqX4aPU9G8CNF4BKeFVMSp5aEDzoUMzEariuaQu0TpJxmm2sySlYi9jbqJUBlEKjWeqvRaKJ23IyN/kocOt+Ig+fb8ZPrrou/+svPxmUXXxIQVEVae8/td2SPSjJjK02ObPsuBimWtul/9O+aCTsbM+25OP6kR8WTf+GX4qTHPzEecsTRMbfz4JgggkLaN9ON6NHrUn8Pg+UUHaNOj0yRFMaxTzPFnvbUSi1lmtj2UKQDsQf7ozX2BE42BrFtvhXjtZW44qIL4jMf/lDcd9vtcdxRx8QnMA/nlpsumJxzzvvjkst+GD+7G4DzkAScl0RvOIrWHC5I+WEBzkZsjIBkAojBsMfcYAkGNJ3ZU8JNnkV6XijZaea1a7PbKzdQlH/C4NvgVJFJpt5gaAw4FbAlcNmr8uvLn5fAB9VWhZHyaExysNcGzxFGAAfa9F8DCvshBj32OeBzmAPN96IGVxr2Mj9epi6QJkHh1NfKNEFGAbhGe9hOl7kIjZ9RTqSPxs3gMCbLoRjkTODwhjFo2yAYZDAvxKkfG3gACTxo17/8WgNOZVhIRMh5Rjn3nXL4nIciNp49fBaWKdkuWX9GORsYq9zlYWfqsKCjez/hmVapSDRpFmwneO6iSrs1XEe1ip6L3hLvIfzp3DSZS6Dkow8kKciMJIuxwniO9PIyhYC1wjMTWw2GLdU2Mooq039eVzsqWF97+QJ/mouKJl9HOYpw8Pu4R5mnegywFMs1R6c1acQ8FKPBGEKEk31neJ0zDHBaTBEuAYGpU6p0yOvnesdEgEoQaMTi9m06r5whpcgHgMa1Go+iM9vOEdUCVUe+9ozxe+7id/tBdf7B8EMajBI56lvBWeIcGmqzKcpBCggG0hGOZk8p9YkMBdefTkemoVJ2x9N6mTpmhKPeKkbLUHaYhe2Rw4g9SKkuAA+kizKthPMDRXKMcWh1WtSVbHdb0ZnrxMxoLQ5pb8Qi+gkbM3HNVVfHJRdfHEv79sedt90eF3znfNO9tKeqYfH1PuV+ffBQ5gHxR+nodizuPJgabf/u1/73OOHkx8UEDZ8zrWgtbIveQKrnyDoweke9St4N7Q7KJgIc2GVnUeoLYjpxqkeyAh9MDG4hAzRbAc541IuF7mwMV5bi8gvPj//yF38et1//03j8Yx4bf/rRjwFwLpy85S1vj0su+1GsD2YZ4bz0la+N57345dFd3B4jizWZiEUlSLFcsKOHI6SgrJiqw86Nnp3yABj3IGBTu4fCG5+bItNqZYTjv5daTptALUUuseHKMcteHR/2rSKc6n3IBlGE41SN02Y2wrgONInh3zt37qQBNQ0WhwGhKdRw2QhWpmwyLN0qFWjgQNTIeswQUia1Yi4NPlNxArBevxcDaCJBph7qyRB4HPTZRzOagLouwDFZgnWOTAmV9+MIx9/Dv009theu1IPo1WL7eA4JyA41EwzXy9pe9mHRacChQhNlDt2qAIfDWaTmAEONFIr2BF6D+EZG14bIGxp/QhgQ6a8SMByx1b0JNeAwdei0U94fdemyaY9GKmtR0EUDawjAQ9kgpBWcfimUMZgiY4SJou6GDHL2d00mSKvVShfTjas1tbvW66ujuUm0m+pXYa0CasGpTMDaTk4TNeAYTP2sGLXBa21p2ijAhmyqHG3s9aWjxymeNagTEDjRNNWF4eUT3MX4ohpEUozp6KUxIjU5PWGs+WJnrooG7TCUKcXaeRSw1WQAgBg8Y6iWg6UH8oDEP/E/C/lcRwA6CDMqo0vFQ6ecDhr7u0SI0OBCDz5THxXumddPYdtqDneaCYC4mH8wIkijTUAbR50z1VFWV1diZXWZygfbdixGs9vilF+I1s6OetHuL8U9t+6KYR8NrM249667Ge1879LL4srvXc574n7+XwI4TD5Ge35b7DjkIXHiYx8fv/SrvxYnP+nJMTu3LZbW+9GZX0zpHqX+ATakjVjdA+0VGQTYoS+jmco5s5Of54cp3w0BDhTCNxqYjItWjLVozYxj+d6745Jv/Ut89b/+HbXUTn7ko+OTqOHcetPFk7e89e1x4SXfj6XVjWjPHRKveM3vxgtf9qqY374zIJvPIhaE2ehVwRtA2KrDORor/0rPJ8FGG0ETEbGJORJgq8a+zFmXRs037Q1VGiF72vgZi9opUFkCTpmacWqsjG7Kz5LXKvFPe2elZ4bfxQFGHQQPHhEOPAF3j3MgEWdlqAeprHkwZVEMmypzoXUuOyOibA70vdug4rMsjGhhRWt34fuQOZ/MSimgBvB6fABAxB6nIxpHYDa6+Dfy1o5ukHrAVwu5bBYSU9o3ow8CTRpjcGkgFimOv8j7JjfgoFELLAv8WwEOuf4kQG5OSXntvX4wwo4OvL6OFFH8ZJ08gZHevxmPbCxVHUMAkeMa3LyJOla3Te+9Hl6XTQjZHOxolimbBBx6y6wzgFCiIqsBrWL7FMQL3E+Zjq2e3wYUdj1+QbVQrhejm1qfznUy76cqxYvII/uH8LNhOh2sVyXrCIbQ6dxNdcS8P7C3mB5kvSb3YxaCeb9pmHS/RU8OnufGJA7evoPrXKbUDDilA6nR6+Vk3SYVDtZQnM76H7vzoYoApQEQTzDILKdoAnTkyCQ9miw8qUlLgl+CqlhrZhdycigjVDq/Ehu1nUL6CPt2OEDjKVJMG9FHjWqIdDNkgbSvV1ZXWOMD2Ow4aDvbRDZAL2tsxHhtObZN+vGjyy6Ji86/IPbv28dGz7t/tiduuvHGGPb6GoBn1ZD/6REOiECt2GhA9HIS84ceFqe+6OXxa7/xnJjfcUjsXVqO9txi5ZDTfiIS5wFLm41+pSlnz88Iv+/sgh152RPsdzks3XY3Ot12bIQABylKAM7K3nsqwNlz083x6BMfqQjntl2XTN7zng/E+RddETfu2hMz7Z3xh285nYDTG42jOQeDJg+EnhPolTMo+qEPQoBDtMuiGL2q5MkzZ53/tsEoU2rwcNFciFDbm9kRgQ0IgaWQ//fGxvdI3UN+sgg6S6Ntw13GpCXg8JDlHPtpoPNhgcFhk1im1fBezmWTzcJhRDrgZoeVEZQNpJlf8PJZJ8gwljpPiLKKUQgGSDxLp/pcPPf9E4jAZkKJMkkDBs3SOOP3nQox+cG1Hl4n5Udk9KRMIA8ZXH8UA1FA5zQk5MRR0OZhzvEOjYjOHCiucIBzRg+MAtJxSFukdwdPGb+E1CrSaYhypDYAsOuItpPg7HQR7yUNlK+3TFfRiEOtGsbOnqyHEdGjzbEP0EHLuhE98IyMDfooyrM+kzNOaMCygdfsSYCwBs+xaldFN0jLrK0h/aT6mUHda0THK9NQuHY7JPXzl3CppFTc2Ojx0PLOwdITxblQ+E0aL/dHRjSO3FBHq+4NKTLK9tQ9QaK55wROUNlX19QDkvuPzlwFQAIYNiWm7hz2jOuFcDgP2r6Da+2UjBt0DTo2WtM1Rl5HsxnL6z0NQqRY5JiAs7AwTyYe9ibVJuhUqK+Ic3ZynpT7EQAeUvDO/hxGbR5VLW06yNiA9KCUczqIzWasrS1n3Uh6ebgG1HjmkSJvNZldwPgBzK3pzkO3sR/D8SBW1pZj+Z49ce9N18ddt+yKb/7zv8Tun1wfc9u2sb9mfWWVKhX99d7/UsCZW1hkhgNN3Cc+7onxgle8On7uF54e0Z6L4WQmVnFPrpkzo7CRo7SVNmNtr+hhKx1lrD2eafklB0SEMTgcAJxmazYGIygagAE3iMW5ZozAUrvogviHv/587LruJ/H4Rz46Pg7SwO23XDZ53/s/FBde9P244eafRTS3xx+85bR4wUteFevDUcx2mqrBRDKZmh16v5zOxvSDAMcGE2kf5uoxlhaeZSG4R2puGgP+CaFCUBUTcOyJOQzG7zjFYKStCo5Ja6WC9f8HwGHkVEQ4ZfTkwzvtqZXftyFBfhkRjlNq5bWXIEZjN1UQh2fG2RzsdFch3wfaEcimnHvWJ5z+AwunhwKOJxYWattOu+Bgb9UnQlBKDSzXACRo2JfiQKdbAQ4cDtwv0noAJHvzAAeMIK8GynkKYwIOqbxgvGXki71g469ngZC8yzSG19egYsDHc/OzrthdTgegqE01YhlUakYl0KixFc8G0kciKriOxENFlhs8Y9VoTHbwtESAJtYC60pjqDBKFFA2Fkt/DQwpG1kfVu8lp7Rk5OSUeE/b8OHgaq1EHCDYseivQjwGcJWA49qi63uQLnHGHaDJa+BYjGzmY4MswFl0ckY+6QjgHlYHotdS3aLQ7zNoIQ3O/pWkyNoIcQ80GjFPZlk9esF7sySwbHYCaxUFvPcSpFcoXaRWCKpJz0MsVvI3QwBOGkoBp8Yg44uNpTwzSpdtylK4Iz9tEepuvg87uHiWw/56suNUq1VvmST4xczdiFZ7NtpdiLjienqMbvbuuzduv+mG+MrffD5W7rkn7rzjjljef4DXROeFqWVpKlbP9X96hKOx8WqSbMUpT/2FeMmrfztOeuwTY204iY1mm0rgTEaS7WfHCqDDMIdn3FqSvk5nD+zwloBTR63qTUMNEoAzHPcIOI0YxY7FTmysr8aVF18Yn/vUJ+OOn94Qjzj2+PjoBz8UjTtu/e7ktHecGRdf+sPYu38Qjdb2ePlrfjde8JJXRGdhW6z115lSIzce8jUsErWjATouax9Z4MyQ27UAgA36Y2Bw6EmXDz6F47AgMLb4eRnhbAU4Vd492TAqro/ItXdKzAe93HjOW3ODFvUIAR9kI7IgbDCcYtrgdeUcE0db9qYwywI5TKvdGjSqFONU17uvQ4ZVBkvSKvJMS5B1pFKm+QxcvP/RmAKMyk8XvUBWfk5P2AQGUVLrFBnFHPsDFp1x3aB9Qo8KmxC9NTDIjnAYafX6BBxcF50DTFNEDYdTHCVZjjWFQbPX68iMxIyxKL9OSWHDNhti4Xl9PcHR92PArNaBOmLZfxKT2A5PNFUZmFYpR3TDOwPgjAA4+jtTAnSgsJ+lzozhajQSppRjPybgII1Kx4Ppf3l8kCmhKGpOVARw2oO3R2hgcIRuA477wDMx4FSzmJjiyJQTz4OK26gr0MNP0oDZhAScVjOW19Z02dYHdD0pQZ9SQWTgCXDgLMJIK+09jv5kI9YzFcd9VmgIgsmFL9SGsP74TBNJHGFSEZopZZFmDDgACoOpr5nRU1Ebw/lbXltnAV/7GtFFi1psOJ6KemoWpAHHjaWAHaSDtVfuf75tOJWmVCaB/6cyBK4Fiszoc8L5rWYcgT7cadOQtts4p9jj6GkCrR0jLZpx7713x43XXB1f+ZsvxNVXXhEDRDTbt8fq8grSPkyxYw/hsx4IcOiA//8hDeQIEKTVIGP1mH/z8/Fbr//9OOUpvxBL68NYAZu4gTOqqadVejTrYbS7BXvYmRVPCHVK32dxU6jDBZvEoDeoUmrNNoKIISOcwfKB+N4F34m//cu/iNt+cn2ccMxx8eE/+UA0dt108eQDH/xofPPbl8WNu+6KnQ89Kv7wrWfEM5/9m3FgdZ3zU7rz2EyqB4gGh1BdTXxaEDjZihjsWQNwEI6ywO6UWBazXS9gzrUPPaN5GnV7834PhnzZeOmiuI2wQ/KeAa2iWuux+OGVkYvyj2pe9OtByazHrNbsDHtl2PSb0nD51P3+CPnd1Om0ib10vM7GHvdk4HLkBMABYLgG5Q1RXr9/16BT3heM1crqOqMkfFZZP/B9w6tjNJeUYToNOAz0fLFh+rU+U1U/yM5z9NHs2M517q33uJ5Iq+G11M3rtqk0ARYjpNOZ3gnMD5lnms7gSiOT9QlKwyNFww5z9ATgsKhGA3D7f4l78yhJ0+q880ZERkRG5FZLV/VOr2ITYIQEBuE2FgKJRdB00yxi0+b1HM+Z+W/GnhlbjCRAyALJICF7xjOWR7Y2kJAFkrAE3fS+73vTC9XdVd1de2VmZERkZsSc33Pf54uvyk2bkc1x9umTVZUZEd/3fu97l+c+97nK8Eq0DSSnufdEtiWL86bX/TUilriXIo2UAURCrRJqDBhF8/ozn4loKUEQjiMFGPtSzTCU4iF2rItqUB6hTdBQakPsBxxOjlhAKaDQccsaW/SU51XP1rju+r5WtgykWPpskmNVJr+qHyjRAK4DBWH2GNeMAzQ0x/2tMXun9H8JqnXwgRMvdUeCCv5MEKBAojTz0WQ4VdE4jbbOWHGGNpKn9mLVjU62BaAU4gFzSTIxxOj3YB3dZuCAR2cd5y1Nvwwgcr1T4y0zA+wDEv3Zh+ZakaWwDOMm3JZBK999zh0YOaOVwyxMUt4XOP+Z/Qey366M4MhzT10IBzaN3bt2xHjMGRvF8vJCrK4djc3NkdoBbrn2mvg3n/lsDI4ejeEg5We4JvXgiIGZgps+ezkWLpuwfTZ07S/AUuN6tI5VHpvBg+6VGhf7HXir2Y5XvuZ18e4rPhgvfeUPRHT70ewuSPKmt7CkwBpIkfcSrD1Gg7AZfcRZy/qldl1mq9YrPHbsWLVvvbYOpstQe6FfQGqdecDtrWAI8ODo4bjxqm/EH/72v439jz4WF7/o/PjXv/kFpG1umH7yU/8ivn7lDfHEk4diedc58Y//p/85Ln3vB1XDQV0Yw6ICIpHehDQWbaeM9ubmShGveEplKqVuADxDp64MTp0Sqhk5WRPA6dCxzU06SvThtKF3lDgz1DNW07DMhPcDPNU51PF0Zz7V5uSeCq7vg+TF9N8doft97Qx8mFTYrM1z8QZxJOfPdIRrZ6vPIcMoo4zr0Uc9o/FmPemgV5laM9YHqHEnpOmi8CxSSTiknnXVoR2xlHASNd0xw0LKYGANlcY9Dg5EkGqzqfM+1DgpOi+wDAHIHBFqMpcq5p1qgCfXccgY2NztmJPD4XOdjQracC1CNNmT+zwMv7HlemoOTGkgvtR/UWoSfAaK54rmJ9k/IzozChClkxyav4QfIbj4ILspr9C6tR/R0CoNnOy5nFWU6s6VQSlKxCZ4mOXnzNV7xwaRvUd0L0ckG5QilzKUxeEAjTmowVE4k9bhh0Gpa0kWlI2y3qn0XtDAqqwFym9h4mFolIkQYHAWa1k9zslBFnuAM+8akFGIai8CW46BxNPYu0bos6EguMCJDsaMgOhMA3eVWqwDwTR2qRCgIV/0wJQR1tXUXdmYzKaTxp5JfiXCqX4bsta05Pl8SlZemItDgo8hTmcr90JvxjJN9Ycicsm8Lqj/063YsWNRM3y2t0dx+PCh+PqffTX+9Hd/L4aoDmwMs+UDaRiy0hJQ6SwXZ3GSw1GZMSn4f12Hw/kTK3GuFb3FHbG4Y3d0FnbE0q698erX/XD8rR95a+w+/SwNY0M41HXIDe59NNR9i+FYTTAtU40LOYTnjrqBx3nbttnWcl4YAEgwNNxcj3aXwHASndYkjj17IK75y6/Fn3/pi/HUw4/E+WefG7/5Lz8XjYcevGr6C7/4qfj6lTfGgQPHYm5hT/zdf/g/xmXv+1A0O92Y67Y1JEqRp5r68LAsbKblpJipDZaeGGejfhSEKLe2RCn2/BNtXDeQlkZFokSn40556w6njos766hS1NLzUjfGjiJtZPm7jbmNpZ2HnKCu9Tt/eSaM39efbacAo6buhAy1pcJsMoRsTG2ADLvo2hTRn9y/UHdW9fvwNcwMGAdyWxF6HZKrOxxHjo5ODDPYGGBoTSrWOiliz/qGPkfD6Qrjroxx4P3JPIDXOgs0RiZMgbFkJC8NfLynHUnKrUCrbinrUD1FsF86HAIPOxGuS8aoZG3AdmQ+dco5GVBGedkx7eeZWUNmNq4X4nRE0y/7kc92Nsh7UmJEzBFn6XlDWg+xnNIxKZuSWGrWFBXkKGNFmmem0cZ1+7nXM05DSlo3RZdp1DXkg/HbVhf3KPIckZOOSHWxHLPMGuM00NIS3MHnyZDkDhZDsMCy2qceCWHp+aJXoYwBh8X7NpqSU+F6MPCGnHgf6niC0grhocrY1GiZTb7MI3LAcur+tE1wtu2AojpDQPJVk2YGM86GKoLIKZNI/RmZ4RZnU9ZKmUmFdJTmWyEaeb9qtCYGZyrrEPh4HJ3OvJ4jmaZGU4hRmxkADadzLephQMbbkt+fbo9iNBzE/ffdE3/8B78fd99ws+C0qZTNUwE659aoSyZtQ3E5fx2HUwXCp2Q4es40x3baOQZ+vh+tzkIMtqax9+zz4u2Xvjfe8vZ3aUDd3Hxf65wtA62QwxmPVbtKZb2T4ci6NTRCkjXGvB8/TxzOQm9BQcHGeE0Zjh3OkQNPx1V/8Wfxn778x7H/kW/FGaftzcbPp5++dfrP/tkvxl9+4/p4+pnjMTe/Kz7yU/8gLv/Ah6O/vKJNCWQippEcTEpa638dYsQaS8OQsxgKUQXvpljnL1NWDZ2lJHymcCygWFIF87ShtcF09G7Hd2rWYyPr7MXRmKLbIrle/5mNk2nRXshZRJRX7QWvw2TOWrgPHI6dWtaVEie24TGcxXfDCWY0pQGeUbLrdQBnc14bR5C+r3S+OQxvPM7PrRteR6X+bmNXh3oqmK5kaJZ3SQOb0Y5+pxg0jD+wAcZmA4l3ZmAs96smRY6zxyfo+kwNtgpEC2WIHHHN9cjhoIPFJCdJjszo0X6efE5Xcvdp+MUYcx9NGaNQBSKOZsUCzEyboIcTReZTZdqtlK/xgDipB9NHgc4WsJ7o2kVtvOZwMBhqDi5RpaDJuYRNvB/dPMz9GL7MbOrkwXZ2OG3uS5Bh4ZaXiNcZDtcFY4tZMutra/KeDOpiX+BwgKTK46no4dkHmWfStah6lmWjTDF5PJ3EQBptULTbyobI+Hg9EJ5hRou68mHKdlEr0MiNqdbN7+997r2j4NOSV2WfKTCVwURxOPtn3EPmn5kUYVEnOxoHEr4/Zy6V8oAy5XTSdrr8HSKAhsIJqdnSuVb9GKXkVqf0KWUvFGvNgLspwqSN7ZhHvmtrFCeOHYq1Y4djY7Aad991R3ztT78Sxw48FxPaE6wqQvaooXSQBr53DkdnvRmxY8dyHDp8RPJW/ZXT4qzzLlJm89offlP0l3fFo/uejjPPPS8WV1YEY0tUt6Z60VRDaFLi68GKbQPPxTbE9sV/J0BjthLToIfjzHBYr+7cVLToG678evzH3/tdOZyz9p5RaNFP3aoR00BqB55bjVZ3Z3zop/5+vPf9H46lnbtjtDXWw0hjkwrAW+ioabQ0kTm9NqXZs2ho0eVsQwtumIuTDXmOYHPTpsy7sXsfVjsG3sMOxwVvOxwdcjHgZjIiNlL1SEuOpdSQ6kZb11F0xcRWq8mj1DMoQ1Kuj/i+nDVxKPk3rgf6tJUKxOoqGY4Ofsn8BGWo4JwGSdNQSsHXRssGjN9Vo+cp+kXeGIAKW5vTGA1PznBkvAsV1o6S9+Re+O6I22upmSyFglx3Nl6TLN4WWi4QDFArA9rGw+gt9apOfUldlF4cZwtVYFAK9TgAHA7GG82qOQb5IZdfYL1kjqVMCs8BQVDVi5Dkx+EA3ZUAAqsiTbDadEZnI75HyejU1G/T0c36plhj9VVtbheJonbCWsVJ8tnaV0WeR3T0MkJb8A/SIQWn5734uWn0XAv1LA/s4u96fXkOEnGk30NnA1r5LFMR/Zf7hdTRm5eRpCCNG0GfTgPvtrZVw6nPrHcWz9p4n9h4KCsrzby6VhiSZeSCMpp5VB+Sis/75ChlxkGXkJHzXuotumfmtLQaanx2MOUMhVfwPtw7dYZkY2Zzss+DWgPK+uq8lKZXnw2cfwaCs0DE9Y/8QYJVaqDWWAPzSgEAACAASURBVHSgUbKSZP2xF4Fj+btGbpcZUgp4qb2ilE7gTFuB5Lm06wq0mTAa0lWxPYrn9u+LO2+9KZ564tGYbg3j6Sf3xWP33y95/+kmrjuUIXsUg+sisiX/lRlOvX6j2y4MvHww2RYyRfG5txQv+f5Xx4+98z2xtHNv3Hb3/dFb3iEVgrPOfZEyWW53vtcTxEz9tlfU4O1wbC99bh0AWGDYDD9BpPRRrQ20d0ebA7HU6MPpdRqStrnzxuvjj37n/419Dz8SF559bnzhc5+PxoMPXT39+Y//Ulx51U3xLA6ntys++rP/KC5/PxnOjuIVcwpfQhCTGG2MY2vsJq5pqGO74NtKizXIiq7sHMCmqLzQPJVxWACxqAmLZl36W8xqq1Ng69E6n3MSREYdoUbndKZiAzaLhGZG2Kl9MqdKF3mtk7ZeT4Gh44Kns40Kg1eG44FlSGCckDGxsUxSRRpK1URKbatyOFJnzZS/ghkKscFO0q+vO1FfP6TErTEHLSGpelbnNfO/qdhd2Eb8zOvLIfdny7HVoDQbBjXxehBcDe8fAzkgb9+mHykLva7lAHmRsivjK42EimRLQzA1lzZd9hPA2VkHvNeJz7YhlxETRTW1/JQJb4717FowqYrDqUdgimYLFs37WB3CDsdKDM5KcTJARwoocK7FaWvPFyaj5V1yWFbWnOZFPJgVhrlfrzPXa0l3Sx/xXG14EVFF1iUzu6RFcx1Z/C9TZKchY4kUSfasNdRcKJJNRKyubyTltZZFYIaEENQbVYn8yzo6kBPLUbT1mSAjRkRG0wSbGosqpx7MAjgcTnuuIYfoTMY1QjsAhrHxlSOggZmpgWQWInkZMsoSiAoZKKSFPHNdvc4Bq86yFBlmdRm2Dmw6MpPhBsX9Ta1XUr9h0MHKS5klT8lV46KyUsggnVKHSyZgNpZSniRD2Y6VxV4cOXgg7r3jlvjKl78Uj9x/t4bGDddXIzbIBFs5ZsCK97X1Yh11jr+Dw1G2JqWV4tCf59vzOZvq1/hgmHrzbQn5TqdzcdHLXxU/+PpL4sjxjfj61dfHZR/4yfih1/9wnHnuubFOoINI6kI/s5zxOFb6C6W3aZYMGKURzFrg2CrIFRSe4+PZK6ilMxwPh7M1GcXG4IRIA83NUdx7683xxX/326rhXHDOi9LhPPX07arhfOPKG+OpA8ckbfPTf+8fx6Xv/UC0uj2x1DQCF4pguy0tNTscPcBm8tbtcAR3KF1O7SwOn7xhNwuBFsqsUmgd9GS31Pn+dUaXDbgX2oaFv1vjzY6m7nD089qCnfo+pkU7avKhtXd3xGqHYyPtOg3faZziWnk4OBwOleFAU0m5XmcaxvD5t3wdRuTkDMuHXc67Fu2f6kxTFoapjTNpFWdgvvc6JTVhhBQG1e9Jxr4Mo1Og8J8X58HxpRRRCvmG+mREGtOYtDi0QGmpsMwB0qjhQAerXUFQOC0NapL+Ws77oWkMh4NYYmXgylrJYMEoK02dVVGaOgpKvuDG9HAxQsDyJWWDqO5Ruqc1Ihqos9RNfO/+eQXhehZQoTiTzTurlrMtQ+V4vZtXuWaiRf28ZPfeM3XYr75/7EjldAi8ioJBQmgnOxwZyTKOQpO2DFmXHhtYjqhNQKkSZFpT+XWAB+lHhroIf9YDMOwcGZJgPQ1Jy1EDkD5wupxdZQnuk4OcUWpsmfXSgwbTKWFljD3XZAl7Z/je+6yJer3KUEY5RgyXbQNwXoHUWTNqu8Beqv8VeSSyep1TsnKxBxti0QL7ms3niaOSxClyOGLvySnnqGucDuWB5hz7O4kvYmlp/DcebTtiexzt2FZWc9etN8bXvvInsfb0vmj2OjFZW9dnx1b2opQoM59RaRGoEIT/Rg7HivEzJ8SspLbO8cbGZkSrG2eed3HsPeu8GG4149j6MD72c/8gXnTRxbG4Y4eCC8LraRmXQIDVJ1A8hTRUdzjOmOsBvG2KghNcbTMEqeFwRsM1QWrT4SDuueWm+PJ/+PfSUjv79DMTUnv22Tunv/SJT8dffv36eOLJw9HunRY/8/f+h/iJy94XE1hK/RzCRh2HDyIywOHwPPR3olxRo8tsd81msNJJprn8notypzqcpGvOMhxDPqbuGj5xxG+DochdVOyCB5dNaQdTDxYcNc9qR6XQLKPrkvmslpJwX2YNfOn6i1RI3WA4stWQrQgRJPg3NVOV9agMv1g3uUZilhSHs7GROm31665nWKdCeCdvAIx2X9CAnVM9A+S1XLfX0rUlkxY4tA4MDEf6kOSm2wrGR9sRG+pzmk1kOp5QQ5joc5YWF8VSy679bMojwxU7jJ6smsqADUqn2ak043h/O2Ibbme8hsH4HD5fkB6yLEXbi9f5On0vGGz071Qbg5hQ6jL+Od9h61hJmuslg7LhhQDB3rF8PtE4TlmwYKH7Q7s2FGRj7n3DazV0DDi19LA4uxB8TK9K0WhTZI1fKNFuWwrGZYKtRn1v1QRGC02Yepp0yJrKuDw0K6G6RBXo8QLi5vOFLigbywyIe1ldXxM9nGve2BjoLPIc+SWG97mBVKMCGOyn8QPUWmElUnhu63++qP1wf71+P0kNErCFBTYvJ8QXTszQMwEISh+ucbm2oKi9k71tKARU5wNqfOm5UYACOjDH5/V0ngaDdX0e55Hsmk04GvL6zECUyatLPhVXc9hZDj3DMdHPJYfDfC80IjdHcftN18fT334svv2th+LBW29SLWdh50qsHz4qh9OgnzjFYqqREu5FUxBeMhz9vE6Lzkr9d53h2NkoaJ61+mYmju4oQUFnIVrzSxpKd+6FL443/p23xJt/7B3R7i1UQ9+EOg0Heo+dO3bEhDaH0nNm2+Facs65KX2UZsaWFgRJXyGJJWc7jcFoLRotlB4G0W03YmtwIm67/lqRBp64/4E4Z8/p8dlf+dVoHHzuNjV+Xn/j3fHEk0di557z412XfyguveIng1kTsNRY2Owot0osNNjExpPFk8baMi2k6oZpJKpXZEyM7zob4qDm4Zw5DRt6bzhj7C7en2Q8dWCn1YbNKCuvy5uUzefMpm6QEltNnLle53C06qhUUV7JCOqRmgYUjcex2F+QE9a9FHaUGwztOHwtqmuQscBKK3UFKxHWjbqjZUcVdbik7gDNsvI8dxda6xnYyspKVR9x/chrTFQn4cKqDlYk3ymaF2eL0+E6oK6TLfBnEyKUITIRNqXDszaCJI5gjDyEHuTkZ02mY9iEaHh5aUfFZjOLzzUEw4EONgxNVgeDqLaM/q32Zrlu92zY4bg+6PdW1j3XiuHGmowUmdzy0pL2DlRQPgNni9F0RG5KspBzOescaEYvl6FDv7+MbK+f948wa6NMn53kmugZz7UCWFK1SIRK6UEBClSGlpMogShVxKbfrKpJlCJ9IC0C7DTJ/iNo7qwvNFWIJIV6TI8J16O+K8u3OIhqI++fEyxZ76WFbHR1pm6NQBfcXZvUOYFJKBgqIVpwfu7VWbT+TfXfWo2lOH1eD6GIc+4aF2skBh8N3VwfiIpaMej274gRxb0S2HEm5nvdWBsMpOKcFOrUdZTDKcFC7pUMIrynq0yBDL3ZEGOtg6OZbMXWcBA7FnrRaU7jyLP74/d+59/Fw/ffG8898ZjaAOgTYhDedJPRB8wsABLLrKuOvLgR91S0LPtwZuGwXvMCkJoZolXdprxUn4eW4RxjE0LD6KLbi9huRXQW4qVveFO88z1XxKte89rYpoWFwWtFvFAMSH+oVOEziKtqdyW4Zr3QkbT9qqNFCljwdJspqDrc3IhogWCsxxzf14/L4fz2F74Qm4cOxWm7dsf/9Vu/FY39T11XHM498cRTR2P36RfGe674aFz+gY9EzHWi2UHSgVkgZf6c6iUp3wBbtq7GnIYxHY+NBFhfDsSayas7S8D4iP1WuqjrsByb1VFRnUxgWEsbf2tTh5YNXa/5+LO5HkfE9ajWf+Y6BIsV7N4G2Uad9+Sz7TzrDiAhBRgZKR2jaI41IeIu8vHeR6aNEkkgw1Kxtwok58F0dYeoukGJSB0517OQZO1xkNGAys71ukPk+vjCaDr6tyOa1Rxw1il/X3126SvJw4nhS+kQT8DkPQ3NES0BtVpKv14bqjt5BwEZBWZhXQcGgz3X0aAs/l6/fmdRrns5K3NtKtcEnazs+Pd7+/ec1dIoabiuek7F6HHomPooGfzClPQesAHhmgg6eN/6iF0FE0Ayna4gGX9h8BP7TsZbTvFk0FUSD4CkYcXpOhnAyqhoiDfNRsx7zK8yxJRGIUiBu53y/ClRo3adMkdpXgrlOcyO4AsIfIS0vlSTt5XBcB30zkmKCkMJm5DMl0w8lRyr2qOlfLg+DLccc8lCWNMMLNN4ky2A4UuFWNN3oVVn8OXsmuwKqA34k3UxNGpyhTKi4iB4pobayayA6gls+SwMPXRwPn8DdQU5IcYvp3SS0QuuFaKG7RLX5Todv+P9kxAdmcEk1tZPINoWvXYr5iZbMV47Hk8+9kg8+sB9cfU3/ioOPXNAUi1zXcapdzXqm/cCEp5uQ+xIiJcvjDDvrT0nSK/mXWbbpPpTHeJ8nh+nkzgpq6k5q5iqQD/emmry79zCSuw598LYe+5F8dJXvzZe9YOvj9PPPFfZjwRgGS0tFiQjpjPg5go73SQ+Odg23JwIQNYN/WXno+fIBNnSjzkYr0ejPY3tGEanPY3h6tG4+ZqrNIBt/ZlnYvfySnzh85+fOZzrbrg7Hn/ySOzae0Fc9r6Pxfs+9FOq4SCZllFsjsLNBSgFzZjNTPEBzSE+WfDlBqxzJKCx5p0zw8hxuFbGNdzAhuaG6tmMjaS9rKM6Uf0KXl//mTfuqca6vnB2LH69azd1Y2ejX4fY6u+p3trCSCN9xuEYP/dBMM9dopYFFnD2Q+SmrnhPySxZpGE9R542xnWnVBj0s2mVJ82Wz3VxH4kNxUn30QS6mDmcdKy5Qv4zI4L5HAIHrsEZZ1X7oEmhBAw28s5AeI+EVWYZZz2Skg7eBOHBMmyspiXn9cAY2VH6uXgttF/UKFky7AKX+Pdk9Ip6QeXsIBsUKSEMJjWI3nzWF+uZFeuEY8VhmwSAMdaYYUFl9GuATRGQATen4jYOJ38/lQgWFpcq0kRm1Fsx3EjjSyAHgqBx0sXhyFipD2lTkS8ZDFmEMolaDYV5LWTWychKaFg1OcRFCwONtfFzosahoA9WV2tO4pQYZ4QoRR/3aO/aOuCsjUqIKVicchXxNhpx7MjR0viZSiN2OHl+O9Ht9ZSRHF89rsCTLJk15P75dwyaITU7HJ69Jm+222JSOXBUVzxZc+mYh+DCUDRDifwez4jP4LX83eNEKsHdWk8RsZ9qiwhyoqlGM+n2Zjxy391xzdf/Mh6+7544evDZiOFAe3yhD0EIYgx1UHrOcMidWF8bxPpgXdcGbO5zooD6v9Lh2F4506nsF++M5I6CjVC/zd5zL4g3vOmt8cof+uFY2XuWlAYWlnbK4aSE5UTTSCFE2OGQGeFwsjyS4qd8Obh24Ovv/pnOejSj26SuvxXrozXEDiJaMBObsXHiSNx09ZXx51/6UhzZ/3Ts7PXjN37916PxzP4bp//LP/nf49rr74pvPf5crJx2nhzOBz/8M9Hq9eVw4FngcCrHoKJYyo3IS2JoS4SaVMaMVJQeq2Ncer5VpO2LJiUF28eR1b0qN2e2ixfChrJu7IGwqA94pLWLvDZ0Tu2dodQX0gvK5reBdSTsqMK/7+jJ91ldf5Hb8OvUdCiWZYEfGw0Zn4rxRNRWYDVfU1KzM5txrcgHjzXkUNa7r30tmTWk8q07+nmdnSZ/9qGr359hBa03UClsQsufZsN67YvIH8iUZ1fGQEOjtfZW0fjKPocyzqBki/5MiBR1R1F3QqkjhtjrTDa+fg9ca9JqM2P2c7HBU8AghzLTkrMj9+8alnMtzIFQQjXZTU6GU4cLeF/vX4yXacw8Bw/hU6a2ua3IkhY/onGcDgaQ2sdwmGysnbt2l8FfKdWW9aTSE4RG4RxOM7MXsatKd7/GdBfGEyCAajzO5Mgwas2xaUqy6RUWUs4ky9kv1KF0LzDrtraVIeHEkP8HGaCOxPeMbvOs+n7t7NXDQnOkMrBkKCnDbjblcEyw4DMFQRYFa4r31LiAKFfXE5pZWlqWw8l9MAqkUzSBs1ZjUvaiDKedU2RLZiJYT7PDZs3Jw/GwTPfMLNlQvBEPHA5nkHvi54bKqzNBjYkRyZsjBuLE4PiRuO6qb8RffvVPY/WpfdHqdQS1EVZhpCcizxBMJEQKbMqz1mRdYFZsQm36ad2W1E/Wd/tnZ0vPL22TY77pZdqcNGLvuRfG2y+9Ii55y9ujvbAjDh5bjc78osYPSJuPTF7NxOlw9LzohWwnDO7ajW2RbW9V06lNVdYZRAtxkvtyPBlFs0PGOIrefDO2Nlbj9huujf/nN38jjj75ZCz3i8N5at8103/yT/55XHP9nfHEE0eiv+PMuOz9H4sPfuRnY44UVmknbJDcwwkPZQc0G72a915zOGzaGdNh5nBONfw4HFJROxyl5SU9rtd7bERtLA0RqRGPCLpItzv15+fG3m2o6g++nhF5o9eNma/Thu5Ug139bqVWaxXshDVUHCw1IqWkrgEBs5irX5rgqtpPKZTWyRI2evXCvyGfjEhnDsdr47UyvOV/d2bk9ZCBhWUjW51wZ36Veyl/Fi1VwUJhB7lJtDRSEoRQC3EEbAPvAwUGzGfz/o78qn4MsZ/alfiogwA7nRn0l+926j1kBAtDKtl1J2W/taFrpwYzM+eFgaAwuqHXukaFk2d9vTf4s8gg7bYcjuuCOJwREjKo5pY+K+m2iYlFIDWNxaXlLA5rAF25h6KOraJ3CbqA0NR4SmG+jF7AkKPRpXXhGdX6YWaBVxamLZZLtM+50gjlTkeMMyAgYFecWKeFntq8alaS30eNuZBZ5MAl2T+oajqQKtyczc8Sys31FsliE6Zawt9kSvw+ZA5n13gI1sMSVLN+tizi45xPhbQl4kn9mM9Cr87P0sSgspd0/UNo4Se3RjhYdeakzy/9gPxbHWZTFsmICth8BAvHD8W13/ir+Ks//2psPPN0stUQp5VuHDD1RLA4z4NnTcCTbPGsfyoTkOJBBp2GeL9bB/Odfs8OxzJP2u/AscDuoCzj7Vg5+7z48Z+4LP72W94eizv3xokB9H0QlzJChfYFnh1QcoHUBpACmrMpzEYWvHZGKAy31csKTdCJtWHqsbUZhx6q4XQ7kJdHcc+tN8WvfeITsXrgQCx0u/FbQGpPP3nt9J/+05+P65ThHIylXefE5e//qfjJj/2c1KLXxxuKwmjuVL+AilyF8UH9oAy3chRLxI1xsrGu13Dq0Wca5PyPDeaI3JFo3UAZXuI1NiyG1NyQZ8zYfSs21oZJnBJWcECB4er1nrqT8/V7ZG/l5CwBX/S2hKsXY5NF9Czc6l5LuuAajkgDlmKXNlnqSWnSeslIXPjnXr1ZjaNX2HBl7AleWjImNs6+bn7XBsLG2utYHQJqCIzZVdObmy+rUWR6jtQbxE4qEi52Hr4+mFQYStPYZ44r03KMlzexD6CJBB7X5gFa/L7X0o416yGzaaD1aCuvJX9WN4b1LLCeudSNAmsiLbZeR3Rafg/4jPcn6mbf4Fi4fr+O6+PfiND5fWaQ6LCX+iTPTiMQ9HyyBiatNCJeqR14fECpOWxnDRLWl5ooi8NJ1ly2IaydIDNIFpWCh9KXkkafLn1o2luSK0G3kOuGUaohZr2eeouIyDXAjKa/dkcGFnIHhugE02zZQ0UEl3uA7YUj4B7l/Mr+rjf/6VmJtp39VjOHMxLqwGv4/NEmvTc5A8nrWM94nb3wOTNIeyJhVzmigpboHFOnlIp2OiPsEfUhDdAr1HifZ9eAuQZnOPwOz47X8n7MqiHgkSI1/TutRkw2N+Khe+9SlvPYQw/E+uGD0aHPEDLGxjqk7Oiilt+IGG0OhQ0YRuO+dA4FgeZe/i85nFP7bF7IMdW15JRFtVqxDi1+rhPzKzviFa9+bfzIj70zLn7ZKyPatLREbNEjJAJGDouE/cg90GMkxtoI9fbcl15DlzN4pg62XBP2ntBepEXm+HosLy5Fu9+OVrcRw/GJaM9NojUZx/133Br/5vOfi4P79sWuhYX4wuc+F43n9t80/V//N8YT3BWPPPZsLO48R5Dahz72c9FhJvbWiFyyynBkUNj3ZZ6JoK5a42U2Zc/G6cJuAtdFPrsebWtzEcl0SOWywG2Wkp0DN+5sRVTiwoZxqscm5nfc6GZIjfeqFwrt6Pz5vI8dl7FrflZ3ODbO/ty6w6mca00JwddBn0k1W6REPmZMgUvb4dCrkrIr2cxmg2/jqlyjRHReB2d/NvppbFsxWE+Fg3pmJoNaq+H4tT7UckINisxZS/Bn+dnl9TQVqbeaSU6w82b9ZSBwBpoOmvp5Dhbq2WI9S3TmUjVhajzFVqUnVjduvM5MKT8rOznXhHg/O1o7qzqc4cPu9bNRq+DZmEa/D3srCReqacCeKoKzaXwHsyJwIZhUTZwc5g5DuWaQcir4coDTGZLVAFmR4ZgcwfBC4eWoeGD8kFEhw6EbvjReCqYk25DhT2JNNe9mkoEXCgtbE+R+MqtSTWSMEcWw9hR5GoaCUKXxwiUzgQHH64/x/q2EU3wGPKo6VTRS9sTog51G5sJJ4+YzVKQ3g3FzUw6IbJDgyxmOn5+Nmwk9pwZz/F1nhbUpwVRK6XBGaRguEjUF0q0jHFyXAxw7HSA97ol7J6iwIC1QGNE9dSIi/g642dY4NtaOxf59j8W+Rx+J0fpqNLe34vAzB+LRhx+KIwcPRqdkeRrBMMmeMxviU1GcOrLyfM7ku3U4ZqnVUQDaVrY0l6wRu86/MN556eVyOPOLO+LYKolCWw5Hig70lZE4qNcrNfASgo1qPIrtp8+SIM0CZ3tNffZ17ja3ozGiOTYdztx8MzZGOJztmIwHce+tN8X//fnPxzNPPB5L7U58/td+LRrPPX3j9J8Wh/Pwo89Ef/nMePflH44PfvRno9NfjA5NVU3lIYn1i8teyPBEvaULe3ZhhVRQjLqbt6BjOkOxoaCohk6WopQCydko+AbZuGZF8VDrHduk6dr45bPqhqlKw80YqdEi6w6Hz7UXd1bFvxmSO9XY22nJQJXo0SONq8ZGq682mzJY/J6UWTtdsdp45lXWVkLt+qGzs3Dk7o3qzTwzrplNIv8iDLlEKXawduKGQOoOQYFDM2J1Y02WY+bwZtCU5PeF+0MWmBWgbXxwOGDadji+BztkOzxDWHY4WdvD2TZjOByXOkxmBnZ8/Jx7snSQHabX31G3ahMl4/O61A+/jagdkaHeWc0iYnEhWU3eB15vOYVCm/eeSBgvYRmgtPmFRVGQ+V19LnI7pb6W/BrUG+jLIhMqtTqiatWARlp73TcEjgJZZSEt6cYwslLHLA2p1rwQTDCWUGLhLjCriMwEiJqskwI3NRS+KyuwvlhhP0pGh2meW9sqGmdWmOfQWmpQyu3063C3nZNA2KLQkOuRrCYCycXFpYCSD+yDwWc0hPe1zzrryPlwVuz9LUisOBwyPO9nHK7OhOf5QKzAkZdm5hyalqrzdacDrMs1cI3IAgGd6j6BSqcJ2S30OlD4YmPteCz3u7Ew34rVo4dj9/JSbJw4FvfccXt8/Wt/Efffcw8sl1Q30H6FjEHQPRO4rc5yqem8UNby/9fhGK3Q0kczFveeGWtHjkX/zHPiig9+ON769ndFzHVjdTCK5Z2748Ra0t1ZM7YnI9kn0Ow389y053uCQPmzYXE/ByMq9QTA+0CB+mgzVtp9jZdpzbeiPQ9pZj1aza0YD47HHTdeJ4ez/9FHo9doxK//6q9GY/XIndNPfeozccPN98btd30rJs3l+InLflKQGg1DvcW+SAMTpWAUK1PMMQUds1ipefGW06AJzbpbwsUXs6g2SCqojZ8eil6byqp1z+2DzkZgE9UZND7symLQAyp0ZL+voTTez7RqG616am1HYukaft/GyNdSh1J8TXUjjmEgirOT1Chb5myUg2vIPUcI06TJRu6JklrRQkm7y0RNPqNOHHDdwA/e0byNJ86AYq4mcRZJEBtbO1xj5nbGjuTlaLc3Y7QNhp9GLxkqs7k6/JmCrmRJhmM5ABtcQWiSskENYMY0sPHwIXPmY2dTJ38A5WxsMFskHZ6fCddiKrw/z2w7Y8mG0FhLfld6aMXQVAZqOo3du3frUgx3GM5LxzWNbodgIMVjvb71Jl/vD97D+4drFfSpiYpEiNkIKodfsj2zM2HgqekTNmCpR1QtAq2EHHNEOVlCR8GJjEmhV1OjoNifUBI1i6EULfis7nw/RsB62zl6AIdFDWWwvq5MYGlxIXbt2KH+Hk4q78WezcxiEoONYfSXlvU9hXST9ozD4bPMyDs1S7Vz0iC8zS0ZnNR2yyCBIJTXYth7C33tTWYIGZZxsOAzVzfIDvpQruAaElIspI6SvbinJqH4JEj4mctZFTkpPs/wmc4Hdqo2nBBIasja8WwmW9FuRvSYcDwaxHi4GvNzjRivr8bSfDduv+mm+JMvfTEOPvmUnqcG40nFgdraCzTSvJC3+S5+VgVxzzMPZ0IGs92I5sou+PXxjne/J959+fui1e5Fo92N3uJyHDuRtPikRU8Eqw5h1E0nCgggHPD8RW4qNtOZZx2CtwO3nVXwMIlYbBLU9FXDgaU23lqL+W4jJuP1uPOm6+N3/vW/jm/dc0+8/MIL47O/8ivROPbsbdNPffozcfNtD8Rd9zwejfaOdDgf/Tmx1FqdOZEG3IeT8hA5t4Nv6pau8dvlhArOnMwlDMJYBouLdtHRDmdtnSa7mc6ZjamjVhuYOuRVpffF2bEwNgLexF4g13b4dxubOmzFRjSU5wW20eQ9hImXVn4a6wAAIABJREFU4VqOwM2A4XBSgOUGdFCLw2FNMvWaQRg6ZCg3lImLOoQbG8L3gWHs3AwbyqEWxYP6mjg6zI2oD1GjXDqLxNuf73pt+M144/X0f6D4TDjBZyV8OJu5ksV4JNup1W1W7CU7BvViqT/k5IChHjxwXfVN6mhJV14cDobYz8Swi7MgO+H6Gvg+Mc6wt7h/OzK/3n931GsWjuWTFCnT57E1zumOhfJtg8fnpWFNo8WfnWnbOYIzD8ZI3acgp2CxUs+Q6jSQ5HhTz5iufrHUxLoylV/FGdVXUvU44SI1zXLmSvatMct0wpfBaTgckRoYctdsC9LD7mKkeS+cDoaFSa7LS4tyONMpsjKZBScZgoFco+gAeW/N+lO8L7nnOr24MvrFuCvQ49wxJhyCgnQBs+5IAGoUAdkZAiPZicI0rAd0GU3DQsy19jlHuZpazaIYbUU7zSPUqwI9a5lBrM9q3cawTyw75bNkFEDQED06rbnoSI0b9ZTNmAdX2x7F1nAt2o2JiATdZsTN110XX/nyl+PYU08JRpWiOHWlzVE0/zs5nO3WXCzvPTOOraOKsB3vvOL9ccUHPixHM9rGNtOmwV5KEhfnlFqO+oi2t2NhcUHisQgsu3RAkG4ozTbFgbjXtmKkQouetmJ5YTGa3WYFqTUb4xicOBK3XXd1/NHv/I4czsvscI4cuGX6yV/+1bjl9gflcFqdnfGuyz4UH/joz6oPp8UMCM2ozTRfkQSS1KrB5GwT11B48DluN+shGZUydoBZHklb9EZU1BnTWF3LoqjhIxsWR1Xg0mm7s85hg+oCl5rNingimwsjlHBFqhicaoB9DbwXP8cJ2YE4K6hS4u1tFWIrA1uuX5phasArOnBFfJDPXB9u5JCvIi9i6E1OANHCbD2qDDw3j5aUsxhfnw0nD9v9Dz6wju7V+AjGXQwun2mH7qjeGZnv0Uw+fR5R73ioLmRnFLwnDCaenR2OnFpRiK6TMORMzKAqz8fPxd8zgk9pID9bp+yUVslw2PQVTFfmJPle/Z3X+MvGD2ejwm+R26g/J8NjPGNNIJ2fr5yGYTJgEeonZBd8fh2ydNbqIIPvHEp+p8rEJiGHM9gAzkpyAcMKyerNnlPdpigTiAIPqF4KytRHkJHR9EnBw2RcOYDMGoHcKz/z+GWuwzUWHDZZ1vpgI7Y3N+Vw5BxBDSQ7T5azWKb18rqBgsN0fkCkQFJu7GUPwihLii/36OmiPrP1Z6SAACNWZvdoFkypbViiRgYLlivN4AVycmDls2bae9ZcZ2OpDamtLC1X595jy4mAZFP0+9lMynP2ujjLqWf1aZs8WiEd2zY07dP2RKc3H5vjjdgcDdSX1ZhsxmD1SGyPNqIdk2jHNO6784742le/Es898q3U7QIDLRI530uH4z1/Ki1a57fZiu0OkkGt2LH3zHj7O98df/ONl6gU0pzrSran1e6qT4zggr0EmYRAkX0E5GoJLgdWdZYsz5jnU2f8em3FYoNJuEVWOB/Tualo0YPhsZhsb8Tg+OG49bqr48u/+x/iqYceigvOOScznPUjd00/8cl/ETfcdG/ccfejynAufe9HVMNp0fTH6AEqw3Y4Wyk1njBXynM4kmcRUmVg1kfjOgC9B8466mmiITVHuHYEz1e09+tscJwNsHgy8KWW4/fwBrPxdmTszeeo1dF/Hft1dAv+WzfiXnA7CL2WufGa1ULGkJCaHGRh+WBEtDboedEQWHaRrrs4HGdmhh2qNSoQCJ/r6+PPmZVlUd8Oh/usou/yGZYmMdTGz238qctRReTQ4nCyWF6fHJpTOaFF5zjwxHp9bQn5zc0YVAW6qmc4womLwKmiypraNDUNajgScFTHfOlTqakv+9nV7616vpPtWD1+PIe+9ZBvyX4CZW8lY7PDdtRm6LGCXjQ8MBfLsIy/1/dNvSboayUz2Njc0tTVCm40O6z0o5HVSB0d3LzA0Thy7dVmQ3pWOBSMJ9fhe8CSe635OVmA4WRlEYWsg5DW6olVNUPicFgLTZ3kfG5ty9mqwRG4C7VgYCgFG2l8k4Y9C+Ry3UZ67hntQgZJSLieZXK9wOvs6arPrGQ6lozivU6snUgSUVHfyMydHr2cGzXT6ktmn58zpAZNVBU9HSfej+Wl5aSkW0tvAwZknn3ey4oQjsC9D3CcfI7hNen7EdVvb8fuM86Uw4EaPxquR7fbjM3heux/8vE4/Oz+2LtrR+xZWYljh56Lm665Ju65/fY4cfgoqrfRUPCN0/3eQWrfyeHoDDCPptGKc7/vJfGGN14SP/Q33xC7954ZrU4v5heWYjyJOHTkmIISVMnZYJC4fM4E4baz4dPBKraBLweg7sWqQ+FCa6g3Nloxz3gR0KPJKBotZisdhwoUW8PVuOvmG+KP//2/j/0PPxznnX12Opzt9YemH/+FT8bV196hGk6ru0u06I/8zN+Pud5CrNNlO5fDfjKPLNI1ovVONMJXqq0FZ8155jOac9JpM7JzlFoZP6mWZubEF+/hxXCEyo3WITCMgX+Xfxcd0xpvtVHPdhI4DMNydlD1bMJFURscZxh2OMbw/Rk29n4PGddymEwaUNZX02rTZL3SsyCxvJpjVFTYzqzMEZqdpzdbPQNz1paHP+FLDIs3hNfK300DNTzD5qrWs4EeFZAgGlsJ8fnZ5XOgwS57cPgcOvTJKAX7lKmu4P4572Q2hMzPiPcwyWOWlaVx0IaGLltYao6e/T71/eB9U3f82h+b4xisrcXiwoLgn3q9ynUgQ3h+j3qwIqOPllgZ6lbPpuw0/ZxdR3Qmrux4vKUMZ4i0SaECz/fT8TnTt7QNDc4gAulost+M3c+1S9VYjYTJlBO9ngmfRdU4s0pGsacIJq9NhCHP1Pr6QI2d1AjRQqOWo7lBgoNLNoO8zHBY1N+LuO5kolEH/F59X1QZpAKbJKb4bEptuaJ3pz3A4Oh8WHW4bFzu6cixY4lglOzH59vwtmtzdYev/V+YXzg01gTDR7amupKo58DdwGAZ/PrsmJnmAI0Ag9fY4bC/DKvSwzLXndceGJPpb42CSRCHntsfd995azz+yIOxc2khXnz++XH6rh3x1GOPxW03MBPnCQWOKT/0vf/6TvNwmOK5c+8Z8ca//ab40R/78VjZuTtWN8ZqiBluTePwsdXoL61EfzFrNZBc6BuS1JiUEroFskxI1Sw126KqLlnaEhxoutyB2ll/rqs9MNoeClKjD6fZ2IzJaF19OH/2pS/Gvvvui4svuKBkOIfvnH7845+Mq665LW6761vR6e+J93/o5+Kn/u4/Uh/OCeY+mBZd5ojLoeuii5RGKdYKNhJ9dgafSS+uyGrUo1RFTFLezfnf9ajYxp7NYRaLD4F/zwZEvQYlqrWTqjsFXl8vNNdhHd4LyM5GxRFlPf0+NWtyhlCP8sXhKw4GpQGTADxl0sKHigYns8FWvDfKuh5dbAkVH27usV4vciRSQTolm1SkWRvFKxhPYoqz/hjWlLUwo0ef0UDeHIed8GJCRpkppgGwBl6y1ez8XRfR81YkPpt06iys/nxspL32NhA4HOKH1FRLI2zIxa93VuwD4WeTkA5jrScy2mnkM3CxscGwGG4xdu9DxftlLwWEizJiuXawHMXxfnbWhtQcOeNotlWnSWeLw+svpqxKDhyDesqYhXQeOJ901mXGjubJZG2v3UntMO/F4WgouM8GWkKrVl0v2a4yHaR6cEjbE2U34OlAohATCESU1WjK6qaETqHtiy5Rmrh3LC6Ieux9UQ8MvP88PkP7ocAxCghUN0rhTO8XyTuVZ8Aamp3mXhk7ljyrm9HvL5TXZg3Hjt39RhpXXhwaNSytQVG1IHADPnR2zrVZ2saIgZ97HdXwHgEGXEeclx6pzVFMJ2Shw3jkofvixuuvjgOPPBgx3Iizzj8vXnbRhTEZjeLhe+6NZ596WvvOjuB7md+80DwcbA2D1X7i0kvjjZe8KR5+9PG44ebb4uiJ9diMZvSWdsTb33lpLO3YJYr0GDgXUlex3dT2lhbSgRv25jv7ymMkVCssCIX3JntFe473o9kH29eaxMJyT1pqESOJd959y43xn7785XjqgfvjwvPOj898+tPROHrglunP//wvxTevvT3uum9fzM3vTIfzc/8w2v3F7NMokJqhB/Xa4Eg0EwWWTtJcE5pKSfZZvSHFOy3n4QwiWT4o1aZMRN2h1LFWCqSOduu1ABsmK9XaCBhj93uw4Vx3MHTmCJy/u0Z0KmTi1xM516NcrsVOwLUiIDRFiDjRTs6nEHNqNMqo2/jxeFMzz6tJio1GLC4tVfBGpSJc6ktcN3CAoR1nN7OiHlg0TiEbt2yc7XB8vzbAhhK8Rqw748HtcORwmbBT1Vsyg3INx0VEwz46aMLo0xk9X3ZSGYtC+RW06A3NerRAyLM+d2om67oJP7MDyKAm4aZsZpwqSufn7u+xceHvXgMHDulorAwROd+9MMycIdWv2XvFEJ2DEv19czvm5nvKcPg7taBe0fFKksVI2Lnm1NDYqaZLhpXlWOqU9+9KFRqHw/PwOuKg1BZdiurKScywKmwyiva8BwQBZgqJdg+23kZ/jcmskxigesCU0c1N/Q+MhEvwWOuVhb466J/v2XHvDlwMhzq61Tnmeoo2YCrGF6xC+yoVCSS5g2Os6dz57PL+e/fureBPGzkCmMxwWqoP+JklYSlrU0l+aSvDqT8b7t/sOmf99fNj9EDZMmPtaZwE5tscxvZkHEePPBe33Xpj3HzjtbF14CkFg635bpx35umx0O7EkWeejfH6IDoQXmAMDtctDPU9SXXqDufUeTicvz1nnBE//vZ3xMtf8Yr45jXXxzeuvi42N0ax67wL4++85cfjjZf8SMxDIthkL4xUz6Htk+ehRmMhFhmYmjDAetXZnHWI0gGHHPm0EaO1FLadNLdjcQdSaOOI6Sg2ByeqDOfAgw/GeeecG58BUls7fOf0n3/8E3H1tbfFHXc9qgznig/+dHzkp/9etHvUcFoZxU7z0BDJJzVaeYkK3siMJ56frDQbaxwPBhPojQNog8CTMTwCxfD5aNE+ePDnbUi9mWxwZZCKUXF0bMNSj3psKI29897OVAy5ODvi9cYxeX+rLXtTc2/1aBxjQj8QPwce6/YyIuPwYOA9HsDRGwcJh2Oj2F/ICM8H2c7VsJO7330PZpml0R5pkxCxGNevO3QbCUctdjhcXxpioImsN/F6PoOmRGcwuaYZy3L91IvsrOSEEZ0EAy7G5FS4k9/hOTjDsUHnPYiS2BOwulJ9PIvxFIZ9PXymM9AZDJjRdJUFTrbV4Mjf18o8Ig6SI1xneSqGFuoz78sGBirSbJtx9p9UjrSwoZyRVVmVBrGljpeNGE4EpyKWD0Pl5nsKPLg3Mta19Y0ktcAQ6lr8MzvdaTjcubxcCXAS8ROkZDYEVFu0+Bzp4XiLOroyLxha6nwn6u9k06jgWubWZIYKaUHZDVkMGQTBATCYRsY3YrHbjrnixHVNRWw1Hd1MeyxJJNnUWuH5DKNzf53VHmrZh4w7a7GVZ7+SwTIiMJ3Gi849t2q2rY9on0NLrRA5JMUDG7Q0H6vhuOiD5eC6hjTXdAZbczPDqWA4G6I1iK1Sckp2pcamN+cKIoGo60YceHpfXH/tVXH/7bdErJ2IZn8+JkePyA4uoDe2MYz5ubnotTtxYm01UHJM1bvvzZcdzvPNw+FoomD9/a94Zezee0bcduc9cfzQ0ejtPTP+xg+9Lj76M3835hfpherG8bX1OLG6pnopDb+2J+PhUA7HwrS2fbaHtic+C7bFCgBbczEZJ3tzuLUR8wtwo2kU34rY2ogH7rw9vvoHvx/77rknLr7gonQ4hw/eMv2lT/xKXHnVzXH3PU/EnjPOjys+8LG4TPNw5mIqOM2MpjLbQ1zOVPrlAcsJlWY0LiTxXFA3Orlz4mJi9jVqpCLNZkps1GoaNpze1LyvoRGatiyfzr9jNA8fOaInXY+O/R51eKeeNWkDloia5jY7ExmimjHjz9XEyFNox4YGOLiGcoRlF1kfTZjc3JSkusQ5y/s62rMhlPx87cvRnw+8P8cOqV4fYf1w+LCt6kw2r52MUolWWH/fD2vI33HmUEIxbnY4eial+O7AgLU1S82wmjcgtQkfCsNVvM7Gi9fWi912dnIIcvzZGInXobcBI0OkzutdfxP7UH0s+RopOQi2Se1bIFzBqsw2GeWIb5wpxlMNtxS/qTWV4WoUed21D6XZ89w1qZZnWBrl2PeK0k8ZYY7l0n6T2sJsXg7OE8adqMVAWVvbcfjosYpUg8Mxe02SRpBIxmPpmyVzLIeoSZ2gzJHBqEkiKWGAqslZNRGe72gYPYagdTLQ0bjmAmvntMyi4qyAghk57PF8HzrPkeRf6CcVlj1hHbkZQpH0aIvc4kSz1peNuzhU07yZDQUJAojT50DwiwgTWXMCwsSpIkujmhQKBcV+8MwNf/scGir1GXP9M+1MI9ZWjwsSQm6LuTT9+b4ENTlxUP6pQaMDuWN5IXqdudhi4OEmkzynyviai0txfH0QQ4bPNRsxWD0Rt998Y9x83TWxfuDphHKGgww8uY+NjejTRzfckOMec+3fQ4ejM1zrwcnwr2ToQGFkdMsrsT7cjPGkES995Q/EJT/61njJK/5GLO/aE9PGnEYQmNXnyaZAkUoCxtSU51TLxRYriGd95rJuZoTI9l0ZDoGO2ifokSQAC4l3MoBtNDoRrcZmxHgQ9992S3z1D/8wjh84EKfv2Bn/6jd+IxrPPHvj9BO/9Gk5nHvufSp2nnZGXPH+j8bl7/9QtKC7SW5fyjsJnUkjioMJ/TLxcmO73iSKAMtC4RTE0iF6UvGTdD43vFSkGZNcoqNZ7aCI4BUaI5uWz7EsRb2A6+zKWUtlCBVBpxyOv+pG2w6HTV9P8W3oHUGz4Q031GtDclLoLxVWh96vqEdjMWTQtralpCDjgtFq0KSch96ZFPRPCZeUQ2cn6QNfvzb/W+UUYZzNd/+zaZJeH2djdviO4rlmfodpihQeDRHacTuDc13CMFgdskrSQMKpLl57Te3o2JzOyBwd24nxnesC0lL0rFkxyZrC4bB+NmzKxgo8I5064Bzh+Z1YXUuhTAy25OoxhEWQFONJkIIaMLCVGv+IasuERxlKZF3KDKASbVSjtu2AVLIsZBWeYQX/NcgumsL/RWUpTc+GmPn7CWXoaTJwRiAALuRPadwtUx8Tnkxnl6O1aIqGto4aAX9PREGG106ReuHGIHodxpxn4Gal8iyqb5Xhb9nvo3MoialS60LupglxoSfj4n1Sh6IMtbiDnzW1U1IfnoYtoqvWUqaJzAn9PzqHPr+QEgo6wnA41kfkk3YqcBAAGKqpB0sOTuxsHCg6qMXhbG6NlKE1JmQ5FPGBh7o5Zyi248RgVTL+iwvdWOp1ojPZirntzRgePxYHnnsuFs86OxrdbowGGzHeGEi+/+CBp+P2m2+KR+67N9aOHo6tY0fS4W+NtbWWoArTyKpaSA6P+F5+vZDDabbb8eKXf3+cff5FsbJ7b5x+zvmx95zzY8eeM2NhZWcMUSYvKiHQ76OBgGuKjxIQTaaUNU6eVca6U9uF3m9khu+sv4MC9lq7jYNKPcat6WbMtYHijkersRXT0Vrcd8vN8ZU/+P1YP/BM7F5Zid/6/G9E4+ChW6afLBnOnXc/Ecs79sblV3w43v+hj8X84pKmB9rhZPETlhOPhQOcA6FUoLR8vHSfMrvhP8E5pdDIhq/j48qOqGNVSsUnq67W8XPepy6853oG7+2oy1kPi2HuuFkwSrtLncPe2lh+lZUVI1jPgHgvR10cOqsWYHwVTUsFviERQ8teKtMpLBuMuZyIB3BRU6JuVZr8lCqXYqwPXd0xGvLzd29sXzsOR1pJNaVtp8O8xg7VTtPOPesjSHvkM6rDR/UalWsgrrvw3RmpGhllSIrsSk0+yK9zPcjrb6eWkBSU4oH6ASwTJMgRraxCba5+vyhLVNmN7rkTJ04MBGnRNMkYczkEoMLJljIk7l/aVxAj2H8TRgkzrTDrU73+omoxJgS4SbMKVPLxVFlsFr9LzYnmyl42WyowcGZR5kBpXIECk1IMF2yYzlNKBBAeuihFZJ2HTI9xz2TN3BPBFHCY6laSkWLWzUzzrE3mORwEQ9h4fs5wFAxoJtV2DOWM5+SMdX1iBmaPmuajNKextNivjQxIFMJfzk55f0OcOBzRyxHvLUxGRbxE20w6FXzJSPVZszXXLceJk1QAZmZUCnQ6SKk7O+6Hvegg0OfSNiRnGUK8SAiRQWjbmyAf7WjPd6PZbsXGmLEBm9FpN6LfaUWPLo7xKJ565JG48+67Ys9558dFL31Z7Nq5MzbW1mJrNIzh2mo889STGrz20H33xnP7n4rp5jhOHD0SW8ONrBmWkRxHjx0v9Invnct5IYezuLISr/6h18br3nBJXPyyV8TyaafHxlbEaAJpYCVWB5mJJcI0EpTc1RiM3P8oFQC7EqDUdfNwOGQwdji2SSZ7EDSJ8YbSgRIS5H5oED8B5hCT4aoczl/80ZfixIFnYu/KSvwrHM7hI7dVDueOux6L/uLueM/lKA38TCzt3BUbaDNBHaU5UOkxTkPTIeRoSJ2ze7pw6EV1njkcGVwb+lqfiAkGGm7oCYaFZVSHlWzsnRE4UvZmxLHhcMB/65CYjbdlLnRoSyRVQWCFlVQnE/jzXKTmc4xrc/iAF1ygXqeRjul5UmDNqilsIY6PCvcFU9dhK3i2pnuyDjicdieGg6EsWj3DcZZTdzK+5noWWWWKhb3jezQ85gzDNQiTJxQJC0ZjQqn/PGOhyUgXeRAbfEe/qvOU12BwlKUWpQRvTmP/9cypDhHWnT8Oq+5wYPJpMmohWrgOpWbCIoyq9dOzQ0ofxgx6YG05nBRyxP6UUcSlyEwcREaBEVRToa45h08BK/CMuS7R1AtM6o75kyA1Oxs+v0Hjb1NzdSSkWqjqFVRYlKKBhHPiJcSSmcQ/e6bHyGLoypAOgP8kmNmSs8Gwr60PdE28TvUTnLpHgQCfbW1KJ43PV9Cngn1S5sWUY3wARAJBp01prql3S3WsbXXWA6mpFlhrbvUzdiNg7pdZg7AcwzRioImQaLWlurXm2ODgSq+RJYd4LnLm8I55rzJ0kH2hYK2cT9637nQ8O+fU/SMUBR0zit9E7NPMcDRNgICi05ZKyhZ5zvY45loTjY3uo44+HMSDd94RV1/9zWj1F+J1r//huPiii6QLyDRMOXKe12gY3378sTj83LP6874nHotvPfxIbKytFsHXHD72QiOi/1u4oRdyONCdzzznRfHS739VvOQVr1Jmszraiu1mJ04746xY2XWasmPV8giQi0gse4b9v8YIg+20P4b5fW5ZY2c2pzp9zqWm9Y4ZsTHLcHA4c83tiPF6PHDbrcpwTuw/EKctL8cXPvf5aDx38OYKUrvr7n0xv7AS737PB+JDH/vZ2HHaHsnt48EwmqT3OZ2Rw5qZTYqPFun0mky46joFPlM0WxyS6ZHKKjSHo8brrzVvOuKhzmBj60yI72LjAHcV1Wk3Ktmo8v42tM4GbNRttFVf6MxXv+daTt1gsrDm7fMgLPeBgRLlk6l7EkbMwqWkXpiTU8Q9+SwrIajeI3gkDSY4KQfEGY4Pm7MRZ2z1rMYOIA9cwlK8V26A2Twhv4cdM9/rzrsySsXJu+7F+7u4b9irKpqXGpzrZRn5l3pDoeoazvP1CFKtC06eQn1m7eoOhzoO64fRshFyxswe1P+lHsA+HA6pSTBZs69aVtZwcOh5v9TRUEPgoBEMMI+IRlyMlAa/wdgp+1cwgVQk0rgaAs4aZQYN0gnQPmf/psPRdE6N6p1P9XMV1lPChqwl92bC0WQa/BtRuLLgIv7Iazx3JhUkeM0oC70FitP+Lww7SfRrXAh34NHdI037zLOTGQ732KVWQoc57ztEdy5JLuzELhNPe9kwezJcklmTgzGfvZPro1NlYlyvMmfNWsnveW/579WQQZ4UhI5CPhA8ijhsTY7JZ9B71VqF9YDLmY5UznEgBBkod+u/VDuhFJCSXEwr3ozOXCO6rYg+QsTDQTxw5x1x7dXflPDqa1/7WpF7jhw+HDtXVuLF33exnulT+56MBx+4T+t7ztln6d+e3Lcvnnrqydi3b19sDYcUK7Mn/nv49UIOR2Mw2p1Y3LErTj/7RTG/tEPZzRnnnh8/8NrXxznnXxANjbHItoeUAmLfJKlksEHwkaxiB/WpLWhdvVQocMafwxY7WZdttfV6nsNwcxDNOWZLnQim1re2h/HQHbfHF//db8fouYOx2OvFb/7Lz0Xj0OFbp7/4C59K0sC9+2JhaXf8xLvfpwxn5569YrXY4ahngYYnPYLMcBzV17MG7sazYBz9Kmovxk0GmigZ6mbR6aoz2GRMSzbiIjXP02kdryUiUxdsYQ05OuN9XLvwIaq/n2E6b/IcoZwH1lAUf5fDKIwb8855jRsZ+V3JwlCSkwpr9iXgPKpDV5qp1DOCIyKqNqQgNeC5WOovZZMgsEuBXiAciEor+YksBp+U2ZjWi6DkcFjVwAyNcf/1SNF9Sjb8lTOOhmizpr7Wo8i683WWUS8k8284HOblaNhXgT7qz4jfYWM6Q6wHAVmLwBnD88+omIVQr1JxOLzez1M6XWhuIXRa9LqoHWxvJX12cXlREfSA7nNpmmWvCz0mwB/AV9QKiLyBfNJITwUJ0RCn7Ea9YTlKQFmiyC7DCjJUxlngegUxMYl+r1tGDjdk2KV+Xk1FzVpdjkCeNUMDRRjCnExy0iawwExKKEkX1GDE8mN2PJlRka4hA8vzA3kqlRIq6aFt6qR5b+qHkyPsRqfbkfMZbmTNS3scWGV7rHvI3qGE/ipCSw1qrRsdM9Xs0HSsi+xTwpVNGWGeccV8GVChAAAgAElEQVR6QmgXll/puUunDJU85Xi8Hny+GG0luPGwu1PtufYqIwV61BGQ8qE/vaU+DSmhAHM2p9Geh8QxiGZjEvOtiPb2ODaOHYn777g9brz2mlhZXI6/fckl+ryrrrpSz/01r3mNrueBBx6Ihx96ME4//fT40R99c7z0pS8VyvPYY4/FTTfdGPv37Yvh0SPRLDWx75XPeSGHozHtZIidbrTnF2NIX0w042WvfUO849LLYnnXadGc61SEG+6v7nCwvwT97PMk31C6oK8ttQA94t42VEF6CfZBuobDTaE8g9F6RAO49kTMd5gEOopH7rozvvqHfxBrT++PHUtL8Ru//i+jcez4ndOP//wvyeHc98C3Y3H5DDmcD3z4p5ThGFLjoONwOExAGZAGpjicUn9QkbxAZoaNbPjZZIaHzNbKrCOHWBFxuUHT0YshsSxO5fwLM5+8kblxueryZSiKnzsKr8NM/jmf7U2O06tDbXXH6UzKr/O18HFsUBzOeJLCihx/jSFodyraM4ZT8BvrVpt944iP++/PL1TzhRw91jOcOinBmZrv1xIi6hWohmRlZCInV1h3dhh2OF4bDAUYv1hgp2DljrC9Vnb4Tr35PGH4sFxqPTb19TPJwrCKHbgdG0ylDVhEGqGcBpQshP/d5JdRWYGSyjRVXpBBJVAK19GIXn9e14EDJgBIYU5gIwqi8i5yOMBp0sKTU96OIQFUo9Q/KiZYGTAohWgcWKpraE+WceD6dAa4zXckv8KzxLBnrSR/34GM18QOONl1pZYB+q1ZL8B9Keci+EoSMzkDRuQGGInsrWKg83yUHrbS26TASDT3lCKSkxPWnj1vGHwCBHridC2duRhurIs0wPva4XBtrgnNIttZJzo/r7IhMljYdhgyWgrm2gq4+DvvZzq1aq0YNa65qBIQGMx3s3G7HhR579khOdg61aCTwTQ7qXRBTwj5zfY4a5M0q7fn29Htd+PE6pGYbA2jh2LKaBCH9z8dd914Y9xy3XWxd2VHvP61r9UZvfLKK2Pj+IlYOu00kXEOHz6sEQ7nnndevOOdPxEXfd/FcfDQIdV+brzxxlh9ej+Fo2iWrPK/h8NRvY0Nj03u9mOKw2nMxYtf/8Z453sujx60aE0lbcamgv7srXJJgz2CHXDNmwzGDof7wTYbOVFWXNAl9gvBzHiUswTqDqczN5XDIcP55p//WRx9en/sXlhIh0MN5+f/+S/K4dz/4NOxsvOMeOe7rhBpYGX3aRpBSw0Hp8FmIUqiWQ+HQ1ShBtBqAmX6YjuYOvbtscs6qKUGIBYPOlBFidhQlim+/B1H5MIlm9zMpSrdl7RK1o9sSOsZDRCYnZfTdMNMHG71lpQIxVFc/fV1g++syAV0zVOP7LHAQNKkhlQ336X4qwdGRDmqMhyzrdI5gxVjFGdOs46V2vna0TjTqW9siyIK0igwFPdbz8rqNRyTLdIY5mxCbygXi/kcR7E2PlyLM8CqBuS9cMqIZ2cydvbWuOI5aqOWTBeByuGIkQelkEdWCxRVai2zWlNmG8pmgQOciTSgOmdEK6iqk7AQGTlRHOsug8dNaDZJJAuO6iYCkJtbcjgJShXCSsm8ZHBLH1H2GRXB2prDUW9HvrLAXhkY8WXnwvV4DX3/vLcyKIQn28CCNbVeBHML6YWmRKsoE9yxX11TcQZKdClmm57PuEB+ic9rlhEOoGRt0JFxODSE8j44y3Q4KW7Kexo+9j703vP92IFUDkc9HannJzV0ghcGg5EtjceJCJRgBp1BniN1HFHhSTy3s9enckyn1Im8N08NtrR/kdrfTsiH7AZYjTUjUu/2urG4sojtjUOHn43p1kYszs9Fa3MUB5/8dtx23fVxxw3Xx2R9EHt37dJ+P3zkqIyyBseUfYBBO+vii+Otb3tbrOzcFfc/+EDcfe+98dyTT+bvKcOZkSy+F07nhTIc1o2gEU01WGmt7kI0u7142ateHW96y4/HdmMuGsxfQkQZ9WimvhZ0iH0IU5V9xZcDVNdvjVa4f5FnzlpXDaJMYx3nnLTh5kY0mmTkx6PdmkRzayMevP22+Ms/+XIMDjwjSO3zv/br0Th69PbpL/zCp+Kqb94iteh2dyV+7G2XClLbc+ZZhJ7Z+CnvkhRAUikcDoW6BeiUxRFYz0g9EmyqMh9dhroo1LqgnRAbHfn0cWSEXmdH+e8HDx6s6hM2eq4TsEj0ofiAO0pi8zgbsfJt3ajOMiFuqVU1HfI7dibOonBYFG95GKT3Ppj8Gw6n0c7R25rr3ulm02QRHdwYZM+C5s2Ir1/onxRM1dsRsdhbTPJFcRiGw+xAeT87LUd6hgV5DetsJpw3gx2zI2z31fC6unyOouliHBwIGFq0U9aY4DJvxkyuCl5Rz1HErt2nVeOYeX/W0Rp33Mfx48d1D24u4/XqZKaHZTxU+o6R1Shk9PnKGG5vcB0ACrkwtDDypTcGKKDXzXlLguYoFAvqy0jIDosaDvUODKFhT5hlgpiIzgsGb8VjnqeegwMpOeciWlvGh2dwk5329Ph471bZWyGkyLCXUc+mS/O7yMTjrbhuXa/rfmXKovbOACVsYIuhmkRzVlEOf2PzCPLb2lTDK8+Nz8HpJgyNWjs6ealxhtGSwxlkf5Dw+jajJ1i3VPN2oEHm5NYfN/t6P9Sbd8m+mLmD0ULyngyD9ciWgOxpE12b9Sy1TNLCpPIDXabBqwLQmnhrHf51wFlfW2VZk+149shBXbsGG9LsupUNvah2k+EwBPz4icOxOVqLfrsZrc1h7Hv4ITmbx+69NzaPn4gpWbSgvpZINIL+VZzMdX7Z614X777ssljZtSseePjhuOfe++R4xocOqTm0MdlW4632NevA55fWA5/V7+SIvpsBbG76dMDpgI3XAmezj3eetifOedEFsbCyKxqd+dhz5jlxzgUXxYsu/L44uroem4yMUZNrSE5roczxIigQTb9kzCUWrCjyeZbZc+yrhGud/UI2UHIHPX0yjrYAp3Es9tuiRd99I+KdvyNadLfVil//1c9E4+ixO6a/8H98Ug7n7nsfj/n+7njbOy6LD37kp2PX3tOlvURhjjfN+kN+yGSSzVbzFElryrxeDENd8pIFihBUVGsQ5SZQ2k22U0bo9rSGbjwY6FRoTJ/DZZVMwjUXHxo7HPfwOPJkYb0JEqOEuZFyNTbcNqy8JywZ/90UX0d3RNxzvaQ963e2J5XjkUFgDhA1JWrWzvxqjkdOrYjfuWAnqKqk6H6w9RoI92fITU6iyFI43TXbyOv2fNmR399Ff2c29VrNLAssXfEFoqug0UID7vcXo7+wWDH3+LlZbtyfmFZra1UTpjH5DBrQ9UqJDRwB+4jNYLkU14z07Mv6YVCJjtVEOIIQABREI+hUsBHZSBJHSoGerE/MNOa5z8npqFZEtr49ibUhA+AywxTRocBPctZFlVjUb3ulAuH6GdBzkhE6UGoSHVTXLP+rD0hjOmYD3Azz4Whg13EvCp7KHmQNRxtZ3Jc4K2cIx1jGVsvhk4VOp7G2MVCEyxfBEeuTzzOdE+e17nByLlVS4XE0CFZaWsoBSj2z9rlzkOHsVcaPxu7SRMz1cU08SSEewHkR2cpQshkcHvaEM0ugiIOHdDA7jxl41uup3MupDscQOO916PgR/bzf7UWnmUQMvZ9606exPlyNra2hmFP9diO21o7HY/ffGzdfc7U64DtsLMkIKQ9VXxrBIcPZGsrGI172Az8Qb3rzm+OiF7841ofDeOLb++Ke++8X8WD47IFoFM0+OUHaSP4bOxwFmm72LJ6rsrMxjeUdO+KMs87JCZ+DYayPNuOcCy6Ol7/qB+INl7wpjq4O4sQ66tiprNBbXFRghsJ47qUyQqKmuu/EgJ8bcZrZJWtmkvlnHw606P4icPU0diz3xFK78/rrRBpYffa5WOl243Of/bXsw/k/Pv6J+MaVN8V99+8XSw1I7YoPfkS0aNgec52U4BesptEE+UFSiuXwFi0xXbygiDI90xTHYmRt2OwMSPfXoeWVgW02eGaa2aPbyDnCryCv0sFvyMIZjrODOmlgFr1lz0S+F7BLbhBFnaWJE2Pi9/Bn+cDVoSZ1os93hI0PN5inQYG6qToOOxUFZjtGHfpCiVamU65hjmi+Rkk0/OV7qhfhfX+Gy3gdxop/92bAoPPv/E59PXkfF/ycyRm/5bXcnx1c/e/1upjXzddEPW9paUeVJfGZZvLxGawjvTBE6Py5jtWnMwEiy8Fj6jYvDD/RyQusZ8OtQKXVDKSDiOokSDnajNhO8kmylaaqE9BMarFLQVDNhuRfkEjh2ajHh8ZgpHM2RurEzg7slvYvETlfrpGp+1+zlZoxVyBBZ33ollFoZd0Z55yfRw0lSR8SFkWbjhrKeKRMJc9BESQsemlyeMXh5PPLfhkyAF0LPRNFid17E4O9OljXmeTZYdwx5HY4Gn4otYHMcKTOLeeURqRL/WmLWl9qwdUhVZ+9OqTlZ+FsWPN8gKyR4gFeLTOfQDy0XtQomUXUh+rdFNV7bbCuvU+WwwA5Zgn5s/ksZ1qu1/LdNUbvO59Bsrv1cWbUvTnGt3dijloGwQvTiVGNa7Lvt4O6wnS8Hs88/mjcc8tNIg0cferp6JANSogz0Y5NzhSupzsfnV4vXv6qV8VFL3lJ7D3r7Ljw+74vur1eHDl2PJ557rm48ZtXxcO33hzj48ertSM4sT2xHftO2U3use+O4nZqluPnQ7/ZyvJKnHb6GZKwOXDwUKyeWI/Tzj1PagPnnH9RnHvBxXH62ecKdmO/k8Xl9NnUIlQv5UlajMn08/U7WLdN4hxUPV7NTjJCJ+Po9UG1tpThbG+ciNuvvSb+/EtfjLXnDsbOXi9rONCiIQ18/Rs3xoMPPRud3pJIA++54oNq/GRWhBwOdRxNtWRzkiVkcyPduZY3z6gpIS41Yw43tMnwprBk+K5FdgQITXNcuqFr+mqOsIx12+G4bsN7qMCumlJGh2bWnJrh1NNQZyJO1zOQgV6azsYZjCMoRSwFg/em8c/0EMBAR8N0JEr7poqiqd/gfDSPvnTk44ShROt3yybjvbKrPp1BvTjnQ22HZ4jR1+TrokgOlGSHgzik1oc0vzwLOyg5HCAZoBQFCmlk6xCdP8/Ohdf6WmapdGYRED4WFpYK0zAVZNmMal4sumUakVzqHxUUV+2B7ZjrAM8WiXucXqNZQWp1OEIGQQY/YTP1dkHLnwJ7YFBTFgbYakznf2Evpm5dM/r0UPX6goD5DEQvh9QOGV6noYEEUcmkrKsAc8/qfdEzyp4jrot10drAjlImzHTNpRyToHETWTQXSaFkP6xpnpUsvqpTHsXr0gTJffEs09HBGENLjqFpyTpMIkiy3ZRpzLVjdW1dRB7+TXWQ0kOk3hg1nmbDJftBazNKUgG/O9/rKm+UIyysMGfENkDcm2uXuv7imHQNzUYsowWIph7PDcNFQFqyfV4n9WYUtDsMihtIf4z1JHDozvdE+1YtsdajVw8OnWl7P9kIaj2A/tQ/O4nWtCEBUwKAPEfsiO1ozOG81+VwGpsb8dBdt8XVX/uL+PZ99yKTEW1em+FnyiSJdwok15P9e/+HfjLOu+iiGCM0euZZ6SQJaBrNuOGqq+Kar/5prB46qKDKDsQOx2fnhRzOf+lnp2qpnYxY5LnRsyCQandiDYeCinNvMZb3nBHLO/fEJT/ylnjla16rsdMD6PkSXs6gCtEy9TEVJqwz2Dq07qDTKAzfRZoaIRzbFiOUDGeuw/5e01rjcO664fr4q//4J7Hx7HOx0O3G58lwIA0AqZHh3H3Pk7rAd136fjkclHCp4RhSs9xGqgPMaZONBuvqlDZ05QgFRwNFVYq9QA4qHqYcijezOp+3YL9lhGVYzMaXv/tBVllRKZD6wJ/qcOzQ/PvWgHLUL6G5UqRlo3e7PTkcR991LN7XaSfjyNKYM136x9fWJIbHJnN2kyq04OU5LdSyJc5yih6msG5mUuQ8lDQifNXZZHJYppwWh12PPIApMFIu6Dvb4drtXOqRYabQVkxONpO/VBMq/Uu83hvNm9yRjo0fz25paUWQlP+tMsyVZH3pwi/Q0MmOm+Iu2Df9LEV2Hv0+GFZlT2RmkUwrjL1p0awltPJeZyFpnTAGKZqTOBQFazssHADQD7Ni+M6+xdCT4SDZDr5tmNQqzWmDMOL0r2SQlIV+9uqs0bnVSIqymoL7dOz3sjaiscnbWeNBwqWTEkaaUim2D/EK2TCqCmV4YGk61dA2qVGnYCoHmyZjwbaF5KFm0GYr1iUOmtfDl4MZsh8cTspWEgtNVMMBUsO4ito6D6xVZu8U2SmfHzsW12xcODaTTVkwgqTquSFKTuFVog+CLX5O4MXrUESHLs7nk5Hh1Pl7uzsfdOrLkdeIKrMMLqcGO+uvMy/l/Dg3cxkApMNpR099dewToHx6RLbjyX2Pqoaza3E+Dj75eFz9n/4iHr3zThY52qA0BbLCiWwqM6LO1Bf09Pq/9bfiRRdcKJXtc88/P3aedpr2Ig26t1x/Xfz5H/x+HHv2Wdk66ccRPMjZJxT9X/tVD5j9Xg7c2EPznRRPBgaEHMD/29DDm+2I9ny86a1vi+9/9Q/Gzj1nxNpwLKfTnu/HptRhtqTDpxEZotpn76Kde6IkqLCn+oSJI3Y4Sj42p9Ff7MdclzM6jeHwWNWHQ+Pnf/y9343j+w9Er9mMz3z6VzLDsbTN3fd+Wyw1lAZwOHC7KcwlDyG1wDjNM9JApBREEfRjQSoWTRGBsxGtqw9UMuutlhqv6MIWu6hGgbbhMw/czkjRe2GyqA5wSoZzqsMxxMSmNAxSdzjz8wsyXLy/P99Mqno0V89sKqhKY2rZZAR5ybQioiWqJtLDEbtmpRpYmUOi77pQaj4UWf/zDKfuZOqOznBCHb4EBrIj5d/tYOqKAY5O685KNbTV9WqTOSKt378xdTsff/4sw1lO7a8aM84QobMyG2uzYFjnjKDGsbDEBMKJjBVaXKwfzZ/gy3Ziyj5L9G7xR9av0+7G8sJOMaQ48Kk7Rh8ccijZ58FnY+zJbKi3IHMjKj+qBds5sRNIjd/V/wKlM2sRG44goPSFcc98fh3yTYeTTkWd9lKqLkFVKZxLjbeb/SY8a6BDFWO7nejP52jndBDZha9BftIezCmd1DnS4TAAL2E91ZpawJY53LBymGX4H8+Wn1OYl6RMzeGQ2avuNI+zZ9vOhiP6WXkPGVVw9l3/uTIzCA+Ga3Ge7AVqagWm5dmJNEERHcFISBIFzSBQO766VlHBWX/OKJ/tALDehFwnC8kOQL5RhE7gMR8L8/3oYHC3Wbd1Ue63pqO4/rpvxrceuicW2s3oTrfi6UcfjmeeeBzGUrSFbs4gNRrd+ScyGSC17sKiHM/mZBLnXXBhXPziF8f5F1wQe07fG088/HB88bf/bRx55hmRBbgOw5I+N0YKvpPjsUP5Tj93Da0OZ86ynOyIJMiTDRLpAcHldjQZPd2ej3deenn8jR96fSzu3B3PHTkeG5sZYJEEkY33uuxbN42nIG46HPqhEpZPZnBOXs16pAcAMpRxEgtLC9HqIMI7czimReNwoEV3p9P41V/+dDQOPHPD9NO//BmRBu6464lYXN4dl172wbj0vR+QwyHD2ZpwKIs0hfoEoHWGCpkU3AZr64nNloKx2DJFvRejJz2pMYykjHxs2MCbwRSHtXk6NuYZYOaANBsu36ijeRm/2njU52OpsXiC38pmrkdJGIpOBxpqdujzJWyb/p4Cp1GDcNHSDqjKAqj9MDFRE02zaxqjI4NNpFdgCmc2gqtMHhB2P4k2DJ5JNgj6+rO+kVITdtjOPlzM4+dkjClimZsCp+M14ucaL1xlGmmA606U+4e1hLG3YeHZubDP4ef1VUZTsHlvfjKbdpvnO3tvnolTbxcbnbXxPn6WGQBsRG8BcVSkR5BY6cvhiGwxHGZGURoRyZDZL0S1EmxV38dcLPdXimL0WPUbzfmAAVZGKPO+0vgCGsb4smfU35JNkfTb43BsYAkQqLfI0InOO2MUOqpO456UZRix1GhUZxCclQytrGPkzB7VkJhVI4gzn7ucYL8nhpN6jor6AKZP/TJI0BTBWwyraqcSLk2iDBB1e44MpR1TNTvm/B0cYj6DotdWWGo4Uc4fGQ4OR/WSLmc5z5n3Sb1m5+DNcBfP1dl9xktbDAOOicZacI8dPT+L1/I7ImKIlp0sw9S6S/UBKMhjKZfk2XP2pL1dXqeAoZblKLPyvCg9w9DzXeoviDiAhjaMubXBamyMgPCOxh233xy33nRNHHr62xHjjWiir7a+LkhtHsmgMpQOyoMHKOKoW9QKk1+e19jvx+69p8eLX/qSOPuccxCmi6v+7M/i+MGDgvd5xjpfRU257iT+ug6njliotJA84fLMyogKZTSN2KSHDReE1uV8Pxrt+bj4Za+Mt7/rPXHxy18Za8PNOLa2EQePHFOGc+aZZ0abGmqRa8rANoMf9q4HaZrZ6jr3zOGlH6DkMmlAz8fOrqnxs7E5iHtvvim+9sd/FKv7D0ik9rO/8i+icfTQrdNfLg7nltsfifmFXfH2d70v3n35+6JBo1lvXg5HDUOaSthRkZaNiwYUonaD9dVYW1vVoeVgw8zpL/RLXaSrg0L6xUwOEQQ04ZAD3dFQIM8jUUc0NY2CFfOswXxJ65RWSwE3JcwzKmlUUh7OgLwZBcvVut/dTMY1Gheea5Oud6RTpaI1Exjbbd0Dfwfnp/krxyJ0FcXYCMvTE00p7cuInY3gyIyHhQNwSTCZavk3xWWFeonwovTXeNAFMnMtwdCinFFxCkTHXAOUVBXbgaPa2ZEP9JIwSholIhiMs6HBepbi3hc3rGogF71Evb4cDs/APRluCqtnKFnPoau8owFkulewfGAi1QfmRRVlcqWNCZE464MoINcyGA6i3W0VKmlD664Mp8yKyWeS0bfoxWU66mBjmNkMI27nGS2dAQJZgAQKJePfkMxQ9pvk/zR74siAO6d0p9OhDWRWIras1aTDwXjg4AQtcg0Y8QI3sJ/JvNXTMsm+BMZQJM2YGsYonZoKyGlOgZxwLBodjfw7Mkn9XkzR+RI7LmucwLxAT7AncR44WqjvfDaGDNgwkQSK/v2spWroYe4LXpsBi0I2XTs/91RZz6/xeWnNpRNx1qms0KOwOXNFEYD3dFBk2Fm6XBg6PYt8RmRtCqz03DL4kK5bCaI4+0CjXCvPsSXGYdaGDAvKoJVePfae2xH0TAu8aeek7Bcp/c68SAMwZ9k/QKxM79yejGJ9cCy+9fC9ccfN18f+xx+NYE9ujmN04kRsDwaxzTykQou2zpvWT2w69PmmsbC4JPr5lCCs34+dO3dqltGRA/vjOA2iZZy6gmH6q8rYEd/TX9fhGG1wQFSv6bBO7CkFmcDCCr6bcjQxl82eZ5x3Ybz1He+Kl7zyVTHX7Uez3Y1Dx05I1HPPnj3JCIV9XIJy28Z6oFl3OA6Ks2Y+HxvDTaVZ461htLvsxc1Y6s/FdLgWd9xwXfzFF78Yg2efkWP/3Gc/G43Bwdunv/iJT8c3vnlL3HbXozG/uCfe9u73xbvemzUcJn72F8kCpjFYX4tt5ncAHZC6QSfcHmpK3mg4kBBhKpE2Y2VlOU477bQ444wz49iJNXHBN8ZbsT7akmAcFD0MPRGalHLVoJbDgTh8pHPPHTyo55SRPvo/UC7JJJJRow7ZTZrbMithMUTdLpGxNnEpAmf3dxaGeT+i/97CUqwOxtLAAgslYtscD2NCxN0EsmnF2uoJGfS5dmKbuQ8TWwbf3xxtx0jyDmQc6bxIv4lI1XtTxhJItatF9JD9G4osQeGGCH4StjZSx6tFg9ZmmVsSlTq1xUE900UMQUFRRJEtwQtq7JIzp/ehLWec2UAefH6PNaGQn3DeXHTnWjFYXxeTCONGlCztrfmesks2nnpmaPoSdbcwieReU8uMGgqGlGC626VIbvXihJaysQxVWtOLySgykp+0GPOcBgtjxftrmBbZcMkYHdEpui5d6s6AtXSl6MmayxmXwIH9MGL8geT7qTmmE2L/yBFAmIDgUZtQe1IEP51qJAZfNsrsL4ygHA6MM3rSgFGLdh6fIU6YnBQjoDE+pQNfEJidc9ZwWnMUt3P0b07JbKeCwyhlZtCIy0Y9U6vXNbtFzp3728wAjn1dp89bzcD1D6MMeZ5SCBTHV6+XSHSzBDY6cwUdQPNPQUOpq1UR7mQqdejMnDdzf8/h3LJWxfWghZaBTjY6A0GKATUGvtwS6cGtDdk/lYGXYJ2ijE3PCAGM2KBD2igYZpcD57ZGYzmb+e5CtFsw9AgqyPZh71FDBT3YjPW1I3H86EEhMtiwp779ZDzx0IOx74H74+izz2o9PPtKckIWtX1e2ZoiNYU10HC3v/6Xa7SG3pwVPd/gtef7lKzRqdYhWnfIoTMIDWhtLt705rfEJT/y5jj97HPi4JEjUo8hc3ti375od/vRX9ghAVtD8thFNZOWhnXXc/IcZ3+dYTUy60OHjykwG6Hk0EfKahrt5lYMjh6M+2+7Of7qy38cJw4ckFr0//mFL0Rj9emb5XCuvOa2uPv+J2Jh17npcC5/vyA1BhjN96EbMiBrSLOEBkZRHBxvrMfRwweQP5RWUbvViPn2XCwvLcaunSvKDMgiwAtxNEfXNmIwnmhQ0GAEJXUYS4vLSt0YKKWDw2yNNvNatjRcTcq4Kj6mxDxRanaNK46XeBzcche7ZJDKl8VDpb1VWEOO1IQrd3sxaeIkKNxO5UDHo0FMtkbRiu1otyLW107IUDPOVoatzP/m9d32fLSbnVhfg5E3DpRblYbDvhMEklRejdcVFIBzwLAkpt7cplV6qlkedC3DwOKPHCzL8GtcroZ9lRm+RfqFdcD9wQjh/XBuIwy6Bh8GED0AACAASURBVJp15XgE9RXqdM6dTzgH4yDtK4q9DaC/UTB5FAO9PtiQIcPhYFCrDScmVFJ3CSiUNW0lhstmzzoAQQQZV64X75fTN4E1idwpMiKDAkoxiRHd6DQVlxqW+lgIGPQ7OWaY4MajHqTILEOQpAcakptMHFUgkdmvMXQbDGHPPD/6cCiMFpkb9YpgtBlpUObMOHs2bMOeQtTRzs2wkx0OjB+63XA4yU5M4ojm3WvI27b6aQQxksGUJluCKcFeczxzovlkOkgyClhHBIuM+jGCOHCcMVL8ww16mmgIbSjAGSPDBp23TOs0pOlM33CUa5iuP7kmaedhyBank88tSUHK2AtxRYoZ1JGs7cfZLPtSWSDMMLHDyn+Fnm9SANlHc5rKzjKRjaZIBNIDIzMUo476SWrNSTQ1pkWtIOdqSVBVGXwOwGuiVKDzzyA31o69tRlTSU4Be6KkgIQPWc6Dsf+pJ6UEct6558fZe/bEVV/5k7jr1ptj3+NP5Jyh0keldSkq9pkrnvzlv88oN389p1PVuE8Z8vfdOBw7GtMe5OmB10rtDhvwqtf8YLz5rW+N8y68MJ47ckREDdb8rnvuia1JMy75O2+LhaWd2mtkMqagu/7pM+UzYQTHCMeJ1YHqq+PtYfQW2KeIpG7H8Pih/4+59w7S6zyvPM+Xc+gckDOYRTAniUGkqGAqjGTNWDVTuzse79amP2dqd73j8tqWrGTL9rjWMztbO8Fpyp6ysiWRtEQxE0wACYIAiNTo3P3lnLd+z3tvo0nJZU/VqErN6gIBNLq/7973PuE855xHp189rm/+2R+rsrysbCzmaNHd4puj/+s3v6gfPf2yTp6+pGRuXh/8yCf14cc+qVA0pmEAAR2PfN8CMpU/4q52valGraK1lUu2ayLK9sB4VFPj45qZnDCfJnsIUIOnM+orpGqjY06mDLSqjZbWNwrK5ScMUiNYmzePWbi7NhvKpLWN9hC4hOOM193YnQPbasFMckNrvxXfemC8PSBGl/UqLn82YkNhMPAY1jeYRlJR80lSxbGYin5g75Ez6LBNx+Yg2VC5JRNJZZJ5Vat11epNC/YBCAOw9/ojw3+Ba/wBMNWxSzjOigS7/BAdKQ8iwRBIBb2Eedbhg+V0DCaos0DmvOtIFtwDrkdwhJCOBIbymo7K6E/2e+tsmCt464gJ4lbhAk1YwujaeyWBJ9MpC2AkGVuohTCMDZyektmv8nlNPuSJJxdu18xSuD7mRwGuT+ERdzoPWw3MPKw7cD5eXVftWsKBhUWiInjaemlgU7Bj6JYkGxf0rgZFBx/4yYT/h1prRAIs/j1WkB8QeZ3+EN8FT0xCEX4Ozf8MllokHt+yhjGYx1tz4c+aKJr8GYb/ffk51uF0e2Yj4rMUfZdkg3s9OJD1E7Y7hLNokJrXhdmcIqh4At2Pg8WoGCEN2toIt9HNrisJh9fOOnDrwIdomhwsrSBKc+bfjinqIwKug+ltVaRcMx8a9WFKe1/bCjQfuvWDDkmU909wJQCZ32HHrXFwAXmoYbtlSZxnF4JR13ODYPbLNaSDsefGIHF35gnkhpJw3iguzD7fmXbyfbfILnRYBtO658UndBi8aOLSnm3f5BtwtGFMgSq52SjnEjZgW91ORQuXzumVl17QxfPvKJvO6NjNt+rm669TcXFBT//NE3rjxEn7ngZPeWQPc7zwNXs/o4TjIEf3sX3m8/dJOK4S8iOitw7e5jkQRfg1qD0HDumhRx7RDe97nzFqy/W6Li8u6tTptxRL5vTRx35RubEp+1bbRfb8njiKaJsPH5b344CbsREv2IMTVW/YsQ4nmQgpFh6qUy3o7dde1rf/059q4/JlpSMR/d5Xv6pAv3bWOhwSzutvXlA4Pq4HHvmYHvvULyqRyVh3g6PtoAfU1LEhIUus6pWqLSRqNIrqtOrmnDs3M63DB/drPJdTpVLS6uqqVW3JTFZhAnswYvgiLIpKrWHDq2CYVnkgNtdxkZy3lXOpQoPgV2jAD86EceBVkI5+yMCaqsYftNtA1RviOvpi3A4qmD8H2r+QdogBpYIRYwPBtguMSIuw8PkZXY36XZWLGwa1OVsHPKiiVvUCF2YzWeXS40ZNrWMZgp6DahM8FSdjKvuhbJWtU4M7Ea1PjODhC7Omm8DCfADDSU8v4SpgzzLFHxLyHdAO8X14iIEdek4pbnMIL+GYWtrcHZyo0j1E7GzvWIdI8CKi+R0rtGQ6GoK3wUwED2NIdQxudNCgYyi6n+N1Ez2YI2yNdEGT78MngdS2bIax+6cG9ldUd5z1CPcXl1rcmj3bH8OOPVq42f2TnL3f85q3ko5Bq1eTUDwBLdpzGPYgIgP7fGsZWGBbKm0f/vBczu3pcZb/PsvOZ0ltJ1H4Qedq1+TYVC0CvDnxus7LigJHetpKOCw8c5oYCiaShmNL8hGOBJRJ02HzjxxF3eDJHoHPQcgkCSNMRAmydH58P3cPDTYLwspyC7Z8UgY/y5/pbNeX+UHD7358I83t3Y7R030SRChsswq6QZKNrfxG3OyvLYBI1GtbJ2czBNw1uLTMFr1ZjXOXd27dJuxl9miedsDkYfWNQACs6lw5uI7MwyjqgOf8ITzn0Yd17M85n62GchlnftujwOvScTuGXCjIcrm+ksmAChtLOv3mq3rxuWd05fTbVrTtPnRERw8cUCI00mvHX9LSlUWLNXbdPE0NIuGtIuZnmHC2w2l2fraJQX3B53t+/NZvbT5H9PVmdn7sdMEyqFgmq/vuv19344g9HOrcxUs6eeqUqo26br7lTt121wNK58a3ZrZ+AuQ1cQ6q1apbpufBq2bF5EsVQgiL3QqO7qCleBwBNCLrobq1kt5+7bh++O1vav3SJaXCYX2NhFNaPzn6wm9/Rc8896pee+MdhaJ5PfDwx/TZz/0TTUxPmRIcmKnbrmnY69gK1gCzgVpDzXpVw0Fb1WrJ5h2HDuzTvr277XCtra6oWCwaPkgiiSXT5vMTiafU6g1UbTRVb3bV6JAMhgZFAQX53la23ImhokfTI6C5nSZOhGeUTP4LukGrX7X5u2FssMngPJ2y1hw65vYKiofGVq+aPXdfA2AKYEHr4PrqQansNFTaXLf3b7j5cGA6i+npKWN4jI9PKhZNWpDocuCHMtphk4VeBB0jFdDtAAXA0HGkAjNTtMHqQCGGsZ4/mA2NTREOucJ1ODxwtleEIOtGgluaFRKOWedYFWZDCasWLdnYCXQkBYqBwbCnniVVHkbnnkzw4l/wW+YsmVxOedwlAkGVyjXVGk2bB/G+mEuxOdAlNdc9GX7dd9CRDxfS2VJ9G/xJ6jJXJLddkGDFS8IVmfdv/k7R2E+wFA2e8+juPm3X3ofLDVvB3TyzGJAay8wlAT9A2IzNg2YMtvD2AdkMwDRKPtXaXWNfHOsXLv4T7RMo/MrOoB4v4QIJGmnEI1zYFk9nwLF1Jp1Qkx0xbq5lS9E8WIq8nyXhBJwjNOeQvzNBrjfToerkzJm4F40IrDYj0bif1e1xb69qt4x9FnVkB9+81O/MSIi2YI65FXMoIBRvBfoWnRf4b1vCobiC3k+ywRMPSG2rA2J1cxTXhrY6MBUpJBhWMz/knpj9lLu+zE1oP1huxmcICHsbS9BgZE84nE5nrvrPkUjtuoBkuJXlPEMmrG41lEw5mq5GxIGAbfw0WvYIb7eeIkAIg5ZWFi/pxeee1svPPa9uq60br7tRx266Se+8fUpvnHxd5QKxypFPeL/WaUVjW8XBzwpSszjgG5h5h+6/JOFYIbZ9jgPa460jdw9lVDcdu0X3PfAAFY6Ov/aqXnzpuDLjE/rFX/rHOnTNMYUiCbPk4dnZLhbne3P+mOE5qQHzMedbyN+Fguj/sJQKq90FWgNxkOLW4RT19uuvWMLZWLisXCyu34c0sLF2YvRbn/+Snn7mFb128pwUSuv+hz6sf/i5f6yZ+TljefS6tNINq/hDtuxoZMwODlEgSEXR09hYXnt27TDiQKVcsmG7DQlxZO72jR1BJo0mUgZF0BF0BlKl2bfBfZCFUlFHsfVccywQwYazapWE43o7N8PxAhlzFO6XX705iwoPdgkGlcBWgwedBXIebdhfVW3Bk5Br+zSgeDLTGGjQaapRKalZL6tWKVj3w0MFvJHLpjU7O6v5+XmN5ccVCGJqB0MECC1gsyreT7PHA0jXEheNgFP3OujE6SNMsaDgoGs7SazCt8VHbn8K1Sc3mMrS3s+2hVZOvR6zuQBWJQbBGA/fBTsODknWYEBbrQxs5rYZ0hG5xMOMKmS/Og1SSBMTE9qxa7dVpytrm6pU66Ze5r1Z0hy492m5xsO4sQWxTYnoISI4ZqM3waqGpGEhyFmecGa8dQEEUz5IOJFESg1WKXdd5ewEho6mTHBlFmQJyHuMHJSK+7zrdCJh9gV5wdfvYj1WG64Lvh07nRuaFqxiuF42iEeomcKcdLsY+OpaAX+Q7EMd/pyQ125JiqrbGFXeojIPFrbk4S1gcwsLgYVxkvZcotn5AxwYZuYJxORpgLCM8r7e7cAJWaDldXJtzWLH7pezj7JuiY2LuGZ7cyMfY7fr60Fq2zsbn+LPs1Cr1w1K3TIp5cx4ELbRwoOOqs5rIOEArxiRwwv6zG7TsaC6nZbp6QzBiCUs4TBbAh7n+bc5ACaRdNLM03CM8O5oAzGruV0QR5jXOj2WuSZQULXooDynbk+/ZOQg0321FcCZ2OA7XMHxhmPFBUy7rgKjjnrtigKDlpavXNCLz/xYb7z6mpgK3nLTMd10w40qlzd0/PhLuvDO+S1IzS92rCPzpjc/q4SzvXP5aTY3f1eH478ubyq2lXw4xXyGonHN7thha6hJOK+efEMrZ88qvnOXGTTfeMs9GgYillg4J/6GVeKOJZhOZ6sA4fe+JMWBAxg4O2PmeqtmK6aj0dG7OpwffP2vVFy8omzcs7apVM6Mfo31BE+9qBN0OJGM3v/AI/rUZz6r8clxu3E2gBvCJOoZDXpEyw8UhJdSNqlUKqGxfNbEdQSzaqVs1QoHI5HkQMO5Z8AbUyyRsiBGAKu3emr2Q9os103xHfaqaRuaAK95KmsfHnHVuj+/cTtUEhxwj1Zp1L5t+9j5SjQZQBKELC4qF42L6tMNTddg8I2suwkMumrWSiptrKpeLqjVqCo4GigWCSmdTGpyYsw6HCA1bF2YN+EH12h31RsG1O6PVGv1VG50rNsJRpJOjEVQAGZzxsCOoRccKTTC2h1KsRuOwr7hPThhpaNWb9lXeJU0lF1ji0RZ8eqqYmAY5wThZgRbFOVIWD38pkzNH1C7WVe1UjLBHrvse52OBRUC4sTklPbu32+vc3F5VfVG25EPFLQOrmOJh07H2fTwXwh7fBKnl9xs2ZlP6mD9Nuw780YDDXWB1oeeIFUwg0D4S4VromICqWd1wvdMJGNO2EZAstmIoxo7IkVQERsW+1orugMStVO5c41tBgiVn6qe/Tc2sHeMQq417C/gUt+5wh+W+meO67w9YBtT0aPtc384kc5uP2pkC84t5x0Ch0FkRragE3esL1+zZRU0ubVX06jfNtaW0ZG9ROOSm2NTAnXynkz8yXNl+pmAez/tnlWafqVscxhvf5Q/13R1mptx+vNNm0O1W4ps63DsazxGnk8asPe/bWWAv83WvieU7oCz6nEFVVjDUMws8TkjFBQ+I44uGDgcFCFqs1j34DU6UKOBXV3IJOE4goW7zr4/oft5LgEYkcTmO6yi4Ax5HU6fWY7tS7H5ayjQU2jUUmljSW++dlzPPfVDrZ+/oHA0oZ2z88pnc9q7f4/OvnPWIDV/9Ykj2Dgz2Z91wvm7vNT+roTjpmeO1GBQss2dXLJxjn1U5mGNz81pGAyp2myZ3GXfwYO678EP6X233meFsR8b/XUu/jyH+LO90OKM+N0+CSdspKugJRyEn4zUoqGhuvWSzrz+ii1g27iyYB3OH3ztawoUS2+P/o9f/TX98Ecv6sy5BaXSk3rgoUf12Cc/pWw2o063oVCAXRdD63B6raZ6sJd42MMh7d23W+l0ylg0BC8oiVBafdbM9My0Pfh0OXQ28WRa+fEJq8QL1aY6imtlo2QCULocaK6wzmBa+DRat7/eG+DZNJUH00ErqUTKqkIfEvHXObur4tpVX78Bzde0QhgKxumMWImK8DFortfsdx/12pZoCqtLqhQ31GnWlIiGlc+mNTUxoZnpSU1MjBtdFlucSDSuYqmqYqVq7Dsetlqrr41yXZVGxxJOAH1A2HUKZnzqa5FCWFMM1Wk70SyV3ZYGxuz7mRs5oZefdAgEJFBbgwAc1e6q3XIUVNtgabRbqpWB3R8gLtiEDFGT8bAatao21las2pwcGzOq+1gub99rYnJSu/futZXLSytranZQhbupFoeShNPuORjSOSzDEBpaxepEj067BOzJkTfBIzRqD8axyRwJiOxuzroDo/Xyq7HyjObed5YlHrQTTwAPEbxhHgGlOsNBYygFgopHUpZsHZuGTtVjiHmsn6iRAqDbk/TdvMA5KGPZ5FY0+84AftLhfTjau7NV2dJA+AsGt1V6fC0YNj8nZP7sIavs+bRu3acDexoef9jNPU1EA+pU1zUEQfA2nRJsgXKcsj+o3Xv2WpKA4FBmzUOva2xGEjPEi1KprkjEdQN+UnEdq3teCBj+77nmV7tIWRdtyvptNkbGXvSeN7pI2zjrJSxjeHqrRFyHh8YKOrQrEAcjKObstzeHLrvG3FubfVnCoDBq2YQfwTOoBX5ozDWBbUhmfK3N7nxtTn9ghZW9P8/BwNcQwYiMpyAY9dXtDNVuAQu5Ne+waiOhgSbzcZU3lvT68ef148d/oEtvnxEYcTzkRJrRVNzWjJgoeDucBtll6Cp8V+i+++O/Fkvtv07CuWrPQ1z2xeVEjnQ2p3Kt7sSggYCyO3bq5ttu19HrrteBo9crkhjXIODWoPNBbPTnf5wVPxHxdz70B5wL4QOjVBIOz2q9VVUownMDS22ofrOit19/VV//0z/R2qXLSkejjjRQLJ8Z/cZvfkFPPPmM3jjxjoKxlD72sU/qU5/+tBKJuC3VAVJDbxNAp4Kuo9NVOpGygeKePXsscDPjqNWqNph2w16ne8nl8q7DGMnERmb4mM4onckaQ2yt0la9PTCKdAvaLA8oNGUYZJGosVwMZjFoyFVgpl/wmFb+Yip/EA804zOWzPbG8S9dcPG49T6mbWjnED8hnISj1sm0G1UV1pZVXFs2WA3YY3I8px2zs5qemjDK99VBLME/ackUbRGzm77CBhUWa20Vqy1tlKrK5idNzU7CgdkB9ZhrMz09Lg1xmXaJ0AID8JDHHvJFVrS3xuICm6d691Y3W8fUdytiHSPQedJZN8B7G7EvhgAWtpTRbtSsY4NtyHvnLlXKZXuwEIHdceedGpuY0MZmwbq2zVJFXRsGB9UnmKDiHgUNLmF2YR1ImATiIDSboSAChKxA0Aqgwocy7HRLsM6ci3Lfkg5EBTRauD5bh+O52NI9mZFlJKzx8TGzKamWS2o1MQZEIEpX4yz8e52h4lHciB27CAgOeNco+eGI1tY3rcvgbPFpTEK0X55/mrG9zMnZaVJI5H6w9h0ntuBaD2v3h+wOcsD2g6ViUSXTWaNI++eYROeLmq2zM7aWu25m/dJva9gsqV0r2YON8WQ+lzMLHh++2Lf/gFWrfB8TttJV0S0Z+xBiTc/R4HHKNgsSt2XT3D7CYZVKpS3Vvj8Q9hMoHTHCbuBXn3jBvfNZYiQcrgtKfh/e5ayYKzUrqXEgCTjDU4oUHrdgEPE2dkWu09vOPoNwQ9Kp1SrGMIMIEUIfBcRmJBhvkRxQesstpcP7DjYo/5Zn3eyiPC1dNBZSMu2eCWYJfRAFcw2BfNlWt1XReCamTr2ol597So9/59taOX+Bw6sI9HOeEiPcbI0735VcSID+x88q4bwnj/3Eb/2EtF1I+i63ASMSvVuN46dH/pS4Y3pKT5qQmZ3Vsdvv0O1336Nd+w6p2Q8rRFHszTitgPJo8Fx/zqzTtrkO2ReIcsay6azBmEC8zQ6eksCbfYVGPbVhqb3+qr77l3+hAtY2kn73y19WoNG+OPqN3/iCnvybZ/Tyy28pnszqwx9+TJ/+9GcUT8bU6zEsZ87Q9oSefVP0TuTGNT42pumZGQvwwGhgvFSxPv7KIebB5wTAeKpiVd+BdZNwiSidU7UTUKs3UhNIyrQRNtmwQTWfTavQgCq8PRfWdvsiUOYEMHbcINHBDL6rrnOSthu2LeH4mdow7yEtd0/xKBU62zddd1MtbqpTr6rfaWpyLKt8Jq25mSnNTE9bwuGiw96o1xuKo8xPps0QD/vvVpcdK2iO2garARvyd9bkm2TFDY55rZk0wtGaQRNGDPCqOF/Zy5+tGNMvaHvVp6en3YoIrERMYYyPmyNO8Jr8NQAuIQE7wCAzbECDXkvdNnM4R/ce2UbGjtrNlqanpuw+7d692+Y4tpis09PiyprWCiWD1IBKYBj2AwTrgL1XAgV74rmObk14w6rQLRqsuWG7DZ/cM5KBW0XgIDhepyUbbPN9dqLHgjNnaKNeop3B+6xrnRrKfPRekB9s3oFb9NBRqOnI83mn/6IDxTVhdW1D65tFrRdKRlYhzYK6OAo52w9xznCzMj74dz7Ly7kixLeExNvZRM4iyM2o7M+tIGB+EXaGtMxwzJzW3WsT+1pn7rrzMN1fcKRAp+JBt00zwgTe9Dsc2/BpNlFRm//BdsRE0na1EJzpPnn/QFjcT8+P0HW/TvFfLpe3GH7bo5lBcAFZwuE58YV+BNYt/zKbqTiXD763wSsB3MBJKLL18/0g5o1p87UzDzxgWOx+MIkMR8z5wJ41b0VCF5QEcgBQdwJKN92sg4Ms7kNOgcTjFU6RkFsJztmxHVNdtzacBET3S8IxwkgbA1cgTies5rz0OzVLOJXNZT33o8f15He/o83LCwqNgooHHbuwSVz7OU44Fq888o8jkjjG2PYiyGpqT1e3PTG6TieoMEUxMBtbWScm9b7b7tAdJJz9hxWMZY0p7Bc4/LpFQ/dWSttM2LOs8kX1nJF0Mq14JOHo782KAiFnbxMO9NVvVnX25Ou2gK24sqLYyEs4pfJbo9/6/Bf146df1Guvv61kIq9HP/wL+tQ/+AdKZ1Kq14pSgAPQ1qDbsZs/OTah6clpZVLASrGrlEkbUsZsB4ifMXmAqXIY1vqDRxTwBgulc4pmJtXqjoxiyoEhGDAvoBtgrkMgMn2K56BrswkPLjAvN6A9b9e7Y565AaOjUwIXOHjGdC7ejfIv2qjfUSTYUzSE2r9v1X+9XFK3WVPEBpxB7ZqfUyoR03g+r6nJCavugOaWl5e1vr5hbgNsvByfmDJ9EXMbPIuqrZ4lH2CpjrkqYDnDLMS5YnPDoCq362W1mjXVqlU16g2jZJJooIai9fnWt75lX797z27zb+I9odAeGx/X+PiE2p2+cvkxex2wjqhK6Ax4iIE208mYLdlijUSv01RwaFNVc4ZoNZqmvj9y+Ih1qwYVptNWHJAEyrWGJZzeMKhBMGIi2RZFQGdgBAmSCMuWzA9u5Hj8iBrd4Bl3ZAdp+pY4wK7RmKtA3cwnaBi9sQTNBwqrIu6/E/c5NlVHcXQoIWnQbWnQbVoniu6Llr7ddkP5sXxeu3fttI7I9FrmNxa3xLmwtKLLS2t2X6CrAw1SADDQxk6HgGUD8eHQ64ychsyKAs6vBxH7Dx1/7qvr/Z9ldHJU9J7wjhkOXmgWXLc6chhTOA/Q+YVtIVi3sqFmtWQkHPb1AD8SNEg6sLVINoj1SDhA0m0CMTMhbHQCmDSmjZTiV6F+kvRprFYEerqZn9B8ULyxIdQrVqyi9aBM6/IGzoqI1+OLYn3CCu8fAWEkk1IynTH7+QFaKNwpegNFAyFbdkcitx09WA+xroROkm4GUgCMTcxrPbiGGY1LNg5K5oMZLTMbCg+n33JzQK5VPE5B4Iwmm03853BndgkHksyg11AqNtLG8iU9+8PH9ezfPKnG2oZiwYiiRluQGn0SDoybn+xmfh46HGM2evo5nicKIMd2dKQVbw+lIyBt63RcmjL1pALAh4acBJXduUu33XOvbr3zLs3t3KdROKlRwDlP+PNLY3Vug1F95idnwmd0EpNSibQS0YTdj1qjjApXofDQxOjDdl3vvHlS//k//gcVlpeVCIb0O3Q4pcqbo9/+wpf13POv6I03zioSSev+Bx7Wxz/+CWPwsEuCl93ttSwo53N57ZzboXx2zB50f1+9/zC6RVQpG8jyArlAHHrodFQveK4VyyU7wOFoUlM79tnsg4vXwBWXmQSJxwbTsMvoUMDRhxaICA6mRgf3JxmFYEU5w0xrBbetqTW9iFluhOzB8hOODx8QvKKBttRHHNY2yKnfbikaYvVzTOl4TPt277L5FIummLHwPuluNjY2jSbK98xkssrkxhQBCgkzNA3ZbILkA82b92XzqcFQlSpWOc4huFQs6IVnnjJxKau0S4Wi0VWx0Z+fmzOY68knn7RrnMlmlR8fs+SNNfoNN96g666/QfmxCWdD02xpcXHRkrrbdzNUo1HXnt07lMJLLBY2ogAdAvfR4ek97ZzfqV07d9ocbnpq0pIEyZR7G0+ldfnKspqINvsjdUchtYe4KDj2SyoF6aBu5AMTYHa6qtebrgrlOwVdZWxBwrPugcFmyQatDhbu0JSNxgq0EXSMOFsa5qBTBJoMmkkyYn/9oKMotkMIaINhVaoNTUxMas/uXZqZmbYk2Gzgc9YyqIeZYbne1EappkK1oVqra0lHeOh5iZ+H0z/H241Lubf83hdM8hAard2jRluHQ/EE5ETypIUNsdo4YRATQ3n+remTSHEjyDZMw9gfM1IkMFBl9Yp6rbqtSM5nM5ZwuC9oQEABJqdmjGRDTp5s/gAAIABJREFUIq6hhUE8y0wPplYoKkXSbq7mGcUaacD35EO+4K3IsLmHZ6JpDC/vviRSmM9etcXha2xuA6JgjDlHa/dhRGAvvhf3lASSGM87IgjPWa+r+HCgGB0shrysVzcbmrg6w6GK9YbaWKSk0hrR/QCRQ22yTt1z8LYlc56v2mhkmjeIBH7XSfC1GRvOxVG6X/e1HeQVHVh8buU7s6UB6Ey/rrXFC3rp6R/pxIsvaFSp2RqD0MC9p26g/3OfcIyqb93xuwkhxoQ0pwfSLMsw6Wf8hRRXEw7zNJ6tQDqrIze8T/c88KCOXn+jEum8WuzOM3eLq5uQ/S7KzoCXiPz5n7PGgrEbVDKeVHDoijtIA8EQTFXnftJrVnXujRO2noAOJx4M6Xe/8lUFur1zoy998at64cXXdOLEGQ2HEd1xx9360KMfNv4/aNZoBIOmZ3j87MyMZqbnFAqEzWDQx4j9NozAwUMK/AM8A8yCAJQVBplM2g7w+vqaFxjjyk/NKRxnQRN6jL5K1boqtaZRcMm84NWWqT3rEiMMeHg9DK1wxA2F/UBg5nvbWF5mpAc0w2piM0d0y7NMj9FtqFNds9a7S4Aa9JSIhJRLp0xQloxFtXfXLqVTScPVCZ6FQtH0RQR4w+E9Vo9h+JmssuOTiqez6vSGNrMC0683W5YsNzc3tXBl0RZe8fNXlq7oO9/4hrXDtqabvfUDF8ByVI2plEEiJcwB+UHMsnB7SKd0+x136NZbb9Wdd92tzUJRJ0++oePHX9baxvoWKQIKdCaT0oG9e3To4H6N5TKOBh2UzUGoEo8cvka5bNY6ncmJcYMuyqXi1kY/tggurxd0aWlVK4WyNisNtftSJj+hyckJYy8OofUiWPRmVNwT3ApsfuGJLoFQnM7IkT74OXSOfaxNCNRUYGbH4xIOcCGzFWJHv9PSsNsSa55iIUF+pd2xQAkccPjwEe3ft8cgK+j4Lc/KH/jWdlFl8jZ/Wtksa71YtRnb0Pa7Uxc6irQfUG024blq8/8UMr6Kn7Nj7C1P+W6Lx8zKPmqQETAajESWd5kmi+V8Bv05hieJJoqNDULiTksDZlMbSxrimh2li84pQeVPBQ9Gns0ZKSWWwPk3Zp2y03g5FwtcO7qKqzvwaeRX1wz4MyNnqurKd4IEr91ntKHiz+ZyW12ozRG9eZsP7/JnJCG/WKPr2WLpgR4kCBADBXEcaNUV73eUgs7e62hEQorj6xdWnY4ZiUM6q+z0rIKJlCqdvpY3K1ageVu+HX3eQyh4drk3aECsY7bO0lH+3f6doEJDtGTA7xAUXOdq21+H7B1qqdMsanXxvF559sc68/pruAEbBGvuHvw76LY/xx2OERZ8y53tyyu5pyA2pozErcR1OPyJc1dzQBxxCZIP5zE+Oa1b736/3v/BhzW7c7etou70EY06gonfCXNG/E//efDPkx87+T3u3N1W1/JCq9s0myY6HEhm7VpZp197RY9/4+tbCedrX/0dBSqV10Zf+fLv6vjxk3rz1DkNBxHdcssdevQjH7EEEYtzQHGKDmksl9PUFFBa1uiY1Yrj5vvD1Wq1pnK5Yr8/fPiwfS4sXNbbb7+taqWiHTvmDfJgUF0tl61yC0YTyuYnlJ+YtMSB5c1msWI7uKl2/ZxtandvzS8XwVE1GdZCbHBBwFrBbXb6znfJCZNsU6RXmZqrLvb3nboKS2c1aDuyAxX3WC6t6YlxTeTz9rDMTk1ZwuHAVytVLS8jaC3ZLWWYSlA0hhTmk6mUJmbmlM2Pmzkp4lasU9B/LK8u6/XXX9fJkydVKLjuaGN1VeXVNet+zK+Kio+ZFJU3ug2PG1Oq0K5C74VN0lYgGtGBgwdtL8fNNx/T2vqaTp58U2+eOqU+tutg3nFMFXtW8R+7+Sbddeft2jk/Z/RvuoN8LqscnVkmp5mpafv9xPiYglHnQlArFPTU00+bzuidi1f0xplzOr+wrOWNkjqDgCZn5rVz1w7Nz01qZWVJS8urRojYt/+QDh46qnQmbywqYylBAafDxGTUVOl964AzibiapYLTdsGiMYYXA2AMF0O2nIwh+6DTMr0SBIV4CGy1o76ZM/a179BRHTh0UJPj40b3RgPmq+UpUi4tLis3Ma1wIq1iraXljbKK1YYabceaxI4F6NKHEexseUw336jQ73B8LHsLomIBlumG0Fk5GBi4C4aliYoR0sUcLX2EaDo4tITJ6281auo2Kho0awr0Oza/YXtmLpuxzaROixLXwpUlpbN5K2RYhYHGhcRTb7VVafVV60PkcMN2HzJzz4nrRPxu3ofcfDjXp04DbW/v/OlItlhurF9ghbnvVO6tdnCMQLcnqzPqKZWIKkVRWi1J5Q0le23lgiOlQgGjQNMnNdHlhKLK7tilmX2HFM2OqT4M6pW3L6nRG9oz4qMkXE8rGvH36rS3SDogFf4+VuvkmIPBlOS5htBixhcu4QxJOIOmhr2a1pcu6Y2XX9C5N06qWSypW2sJ5guQX3fU/blOOH5n4xNZeH78D7eKgJUXbqbpOhz36RKO86XsWsEuJadmdOf7H9QHHvmQpuZ2qNpsq9HCRNUlm60Y6sHZ/lnZDqnxLPiUaRJOr901+Lc77CgaR4pANddRvbSpU68c14+++x2VVleVCOE08DsKrK88O/rSl39HLx8/qVOn3tFgENZtt9+lX/j4xzU2PmZKXpg82VzKMH5wO1hRtWrLvLFou+loGPJubha0eGXJXvw111yjG2+8UQsLCyasKhWLuu7aa7Rv314jGKyvrlmtOwyElcmP2QwknsrYoanWW6rUm0YkYA2wr2x3ezycONCoeyYodU4GW9WbhzPygJmYkNkNyYi5htf9kGyM7teta+PKaQX6zj0ZavTkeF7zMzOWaCAIJCCWe/RSkmm5UrNgAozGcBpKMN1btd4w0gMO1NkxHBXijgdPAhwOdPKNE/rOd7+rl18+bh1ep1Zlcu0YR2h00I94LLwoVTKBbOjsJdg1ZApxKglvpXWKoXgS8kXOiBgkMOA6O1ke7Zg9HqmxnG695Zjuu/duHdy/T+lU3JhrmVRS6VTa1gvk83lNT47bob108bzqtYqKhYK++9ff00vHX9FaoWxsu3pnQKFusFFmfqd27tqpXC6hxcUrWly4YsPrQ9dcr7vuvE+Hj16n3Ni4+eVx8B1eD+Q5sm2MwB7MyHpVNEGOpkzbz+wDUgX6Dap+ri9KoFhgpCjQWr+t4LCrDJBnJq0j199gMwSG8Q3WFzO3SnkrFgJBXV5cNshWkYQC0ZSK9Y4uLa5qeX3T4E7uEUHX7wJ8OImH2mdr+TTR7X5lDqIKKezZz9guEpvjBM2VwZBgm2VB5+1YkuF9hIXpV0fddt2SZmTYV8xmOhFl0HmNjSmbTlupwfNlCSeXV25iSqncmELxpJE48MUq1NraaAzV7LlizNfY8F78inX7a+fPtlvd+LMon2BgiQRnC68TouCxWdZ2MfW2ddyDUV+1VlX5VEy50EjRZlWxeknZYVsTYSkTDqjTrNsMKpzOKTExo7E9B5TbsVeBZFa1UVRvXtnUaqluKAikIpONeB0kcDgaLUue3ooG57CEoJwZUUBJtEVBp/sxjZgh8FhSANO2FRy11K4VtXTxrJYvnFdxeVXrC8sqrxcdsqCf74SznTSwXZPjEu/2hOO6G6BnR7vyITVyUtyKkmAyrWuP3aYPPPwh7Tty1LrxSqVpJBdfo+XDaO7sulnz9kJre8Jh4R2MPz/hRGLo6HDzb6lW3NCbL7+k55543CWcYES/9zu/q0C7cWr0hc9/Uc8994pef/2UsBGiw3nsEx83yGR6ZlLReFgTE2PWnQCVFDfLqlbQjjgmayaXta4GqOny5QWDIA4dOqTrrrvOILfnnntO5VJJt916q44ePaLC5oYuXrhgQ+6kzXviFjSglUZiKYvDjVbX9m8XSlXT5qBrcGaUzkPKqp92V9Fo0iiYpjb2Wn+3257Bd8eD2rxBoi3l6hmF2zD+Tl3V9UuKALiwCyYe03guq7nZGe2c32EVPzt/GOgzsyHhEBghCezYsVNTk5N2aAl0q+trWt/YNF0BQ/yJqUklM2m39yYQ0LPPPas///P/pNdee8127AzRJCWS6jYdjdytVe4btEV34wa1BM+07eHwmXaQDkw4SiBDMe/trjEM3KxnfGWp2wnDUPvGG2+whHPddUdNR4RbQooBdTSqPXv22dZPNC4km//47/+93j59yuC88+cvaGm5IGax7I6PJlPqDoIadHpSKm3nIz+WVrlc0ubqGjdJsYkp3Xb7nbrn3g9Yp3P+0mXr9jjc/qDYtB9mQDpUBHsds8ZxOD7eY5BBmBUk4zFzH0edHsfEr99Rz9NF7duzU/v27dPMznk7R0C3vAfmbXRG1s2aGexQl5dWjMo9ObNTPYV16sw5Xbh0RW2YahGsWMJGw+X6QXgxI03bFBqz4Ga0Xwt+bStiLHDz2qIxDeiWmy1bBYFwGSNS22rpbRo1yhZZGjeJPjOorgLm09dTYNCzhEOnxxwsl8mY1ot5IYjAKtcU+x5bd5yx7ZM4dfB6gXRJnleKDVWa7H9xazbobPnZtrbd61B4XzZ/QlRJp7kFO/Oc9O0MhSIQWvBjc2sG0APBMmtUGxog9B5h9RK160tyN7HnoK3N4opS4ZHGNNLEaKD5sDQZkZJCJN5SrVlTamJMk7v2anrvAY3N71U4NabOIKhKL6j1XkjnFlf09pmzWlldMxaezafMDNTtIHJbS11d7+/Y4VmnGIl5LhwQjVh/QuI3ghBEoFHPSEHY5ffqFZU31rSxuKizJ0/p0jn24rA7yXG5DLq6yhuwuYj7/VU2wXup0f7f2lK5baSD7d/m7/P/Ppz4077WTwD+3/kxzjpMAiOrCDyanYPVnFWWE8gHRH0I87iNAqQ7UH7vft11/wO67n3HrIBptj1Xe28+ad26t3OJhEP3D8Rtgs9AwIpbnjeekXQiafRyiiX24fBS5CecwrolnONP/UjVlVXFw1HX4dQrp0b/5t/8v3ru2eN69pnj0iiiu+9+vx798KM2SJ6dndLs3LQmJ8cN297cLKpSrnlL8PBL6ik/nrOZDeytU6dOmekmcNrRo0cNcjtx4nUL8HQ9O3futIS0vraqYmHTFMdOWxNRIpVWKp0zmIy5M6p92r6NUsVmOyhlWSJkbsy4P3f6SsZS5kAMHg2WThDn+jebdRuaO0t6mG3Oir/baahZq5rgkblAbNRTODA0NhK0Z6jeMNHY5wPzide6trZmiZMHl24OijL4OgmC+cfG+prpXuoNIMWiDSFh683NzymbA37saHFxVc8++4K+/lff0gsvvGSv2Rak0b14cCDXATKEb62xnVVkLbWJJV3Hx0Ad2i+DOxhlVMMs53LHzNcc0fB0NTU1oWuvOaJPfuox3XrrMbOcYeBvxozDoZ5++hlNjI3be/3a176mF54/ofFxRwJoNFwL7/wdbDRpnYh7HNFxYK/Tdo6V5mg90NjUlO5/4EE9+PAj+s9/9U2VGy0dvfFmXX/zrSrVm7bqluAJ4xFq8AjRKgJAug2IJp71CYmIfT2zMyyKCmp9bcWgT7rka6+7RjMzU4pEglpeWrTrOD4+bl2prV+wziVhwfTipQUtr6zZPIQhPBDCO+cv6q0Ll7QBExKKdwBbnqQxLxMsiIPw0e4Y1GOGqnjx9bvC2xjtCO+VIDxq05mObM6QTLGssKdmC8Zb17RdJBu2euLIYP0dnTeuy9D9IXF0WzZj271rl9G6oR3TrUJMcR25m5mQTFgtTcDJZHMGt1VaHbWU0OWVda0XCjaAj6UyhtmjKAchwNyUwsKYnQMMLZlfSI1azYq53gjH9KhimZDCSYTLXXV6bRN2x8MJNUstxYIxJUJ0m2hlcHEApqYL7Wlj/aIi7aamhwEdTGW1N5FQxgbcPfVCA5WDfU0c2KPpgweVHMN7MKPwKKJ+rWdatcDElDabbb115qyOv3ZC66WK4pmcQrGkkW1Y72zdr7fPCpKGib791dhm7+OWOwJp4ihBxwptGmQG26AgiScwMDbgWyde1csvPK/e+prE4r46TE1PNwiD02QXLim7c/S3ZRL355ZsPGcCHkz//223j/dBovfnfnQL27U1FF9XIbL3pBx7xEZWqBnr11suyFI4ft9tg+BEjVhja765LrajB4DROWyYDIN1Kd2+QjijxJOanJ3TAw9/SFM7d2sQTtoaGkYUrWbDigkcY4g3WyazOJskUiZsBhXAY5HEHkYYjIA5RsJp2QwHK7SBzcbLuvDWm/rhd76tUK+vufFJt/GzXHhj9Nu//WU9/eMXdOrNswoHkzp27FZ95CMfsZnLkaMHbfCMrgPGC1b8zE4Cwt4fD/ChMsw9pqctqTCvIcns379fBw8etAfn3LlzNqjfu3evfR0f/HmtWlalsKGhZVQWkOFvlVY0ljLYBrFhvd21Q7hZrhmddYghplf9kHTDclv+gPSguZoAlC2EfYaGBDLHcuJBgY3WblZVr5XV4eJ6cEY6Hrfgi12NcxBw1jF8Ar/RuRGYtxs5+gQEdAIkl8Ggq83CuiJQqESwamrXrp2anp4xN+nNjZKef/64/vIvvq6Xj5OAccbFboVD4xIEH85DzKu4PDrr9t+7+YJbhBZjoByNiy2OJIcenmnbLC5cRQjW3teRwwf1P/5P/4Meeuh+hZiFxN3COqCMN9980zo4Kupnn3nOOhtgLajsKLjdx1UDDf//eXBQifcYENsg131lLpfRtddfp+tuuEnf+uvvq9kf6sgNN+vWez+geGZcje7AAoqxu3C7hu0F+5AEg44LwSgdFd0z7gtx5zaApoP7s3f/Ps3t3GHEh0atZEmO68fKZDeDcfY+JOJkImVngvdCh0onBasPNt+ltU2dXi+o0mXhW1/RcEypZMauqb+zp95oqok+q9NEvaRIIqZIgm2KiAuxOYYIQLEUVzzBjK2hKlKCUU/ppBPdljfXTeM1RpKF0VMqq1Gt2+xq3855XXP4kBFsfC0Mv1K8+cI7H97wZ0vAqCRXdtZv1nta2ihpdbOgNnBqLGEU9ia2N8wpYnFvfQQzD2CooDHrWo2GqvW2OX10hn2NQh0F4wMFIrxLfPeCigSgOktRxRQPRpxTvDr0jWb7Hwm01auvKq+BdkdS2p/Maz4cEyqdUWikXiKk8PykkrvmlJibVYh7MYoqNooo0OibdVI/EVeh0dTC8qrOXLykC4urKjXbpvsKxRIKsZHV6PUu+JIabO+Q125Uag7ipoiw0gitirck0AS9JHbcMIIjdZpVnT9zSm+ceNXWEgiSTruvEBN1j6q/RajwmGE/ravxk5CbD7tu2J5R86K76opi98srqP3ncqtTMZKMW+nwrpT2EwpTtzI2kUoZU5VzXSkWzVEjnEioD9pgZAFWPsBEpZnGJNczTh2NlM2Nq+2Zqw6CYe3at18PPvKopnbsUn0QsOtMgubf2PK6VsvR42MxrW1smAGzxeVE0kYeTcS3QyxswgoPKPqJ1R1LOMOBSzj9Rk0XT5+yGc6w2dJEOquvfvFLCnRb50f/4l/873ryiR/rwjsr5st06NARffSjH9U11xzVsVtucgvDhhyQulpNnFTBr+OWcJIZ4DBXLZNwzp49aw8zDgQkGOCjy5cvW3dEd8OD5dMq0YIsX7ls/msETC4byv1kirUIWXMxrbc7KlRq1uXUWh134UjihuNGNegy7PISjVcJ2WIuZrcwnHodM+QM2oqFpplx1spFS0axUFDpWNQIAnQtzDK2jD09qiiv3xTPnv8a9GUSEMmI4AecgiMDTC1+5sysG6KfPn3KhJS4Sufz48rnJnX8pdf0+7//h3r++ZdNKAc02O11PGt/R9PcnnCs2rLBr6u87NB6B9LwVb4H+LVv7WIDRV9C576ex5Bigc7mv/lv/4luu+2YMllXQPBemLEtLFzR448/rueff8GIIIjZ+YzFQupC6fqpCccTpNm+MZ8+a5pESyTZfF6ZXN6G9p1hQDv2H9Jd9z+k/UeuM+o45GCzg++0DFqCfRdEo4Q7QiikNEvHwkGl8eezHTAD5fJ57dm7R/M7digci1pSr5Y2NDE2ZsUA7DRjWkXCds/KpYqdyQMHDlo3yfuEZcj8jftZ74/0yvlLWi5WVKvhaOESDmENWyWwbaAyghqU5GA0pHQua7MzE+B2euo1OkrFE8pmKZRCqjfKKpc3bb1FKhExSLCwtmIehBO5rELDkcqbBRPhjWUyuubQAR05eNC6kKWlJUs0PgWY4EJlzFlzSbNpn1w38/LLjWsQSWqz2tAyAlfeL3NABKhhgoCrbN3GVyBKlgZG3C6gFg7PI7VHEZUbNbXbZYVCzGOdGwJFHAvNRkOIG1HPLJW5CH6ETWnYVHzYVLpb1o5YVPuyE5pP5DQWiAhAOJKMK5BNavzwPgXGxzRIp9SBDTUIKhqI2B4o4NNhKKBKs2FkoY1yTW+9c1Gn3rmoWmegVH7c/BeNCOC5ZwO1Oidyt0wQhqZ55gGDmnUR7FZ4G24hHsaisXDQEs6w1zSR7ebaktaWl9QsFLV5cUGtcsWj+ro9P64LcY7d/mzv3b2H190Q5GOO1ci5M8aqJ850xZ4jcjiRuetUt7ohX3vkWM1XP96TcBgh7N67x8YTxNgLFy8a+ahZoRPMqN1oWfKhIzM0xwSebpUKpq6QcUgUiJ5J3uFESvO79+gDDz6kA0evVXuEoBjZgivEeO8UZm4XVkwbhYL9CqRL4uH6AtdSBJBwYgHsxVjD3TVIDesiEs6w1dDC2bf1N9/+lhE1UuGovvT5Lygw7F0e/fN//r9Zwjl/blGjYUgHDhzSJz/5Sd10043af2CPtaYkHKeAp5UGy03ZTR2byisajxjWB4X3rbfesoRDsjlw4IA9RKdPn7abAsSGy/LWTRgNtb6ybDMVVPskHZJIOp1VOjtuGgro0ZVG07zKWFNda7RsaVMAn7B4Wt0uMmVHDeQi08o6G3sqbgejoX2AOYHeoVxcV61StAopk0poMsfAfNI6LypHAhGHgvcCjZnkAjmAz/X1dZvB8P6YUQEbXr54Ue+8c840S7fffqt27Z7X008/pW9+8xvWhRDc9u49oGM336aFy0v6oz/6tzp9+pxV3m7m0t8CgP1Kye9iXMJxzgR+svGZdvweo0ewduzsgV5cG3814bh9iUPt27tHDz30gD75qY/r+uuv0cTkmA36//Iv/0Lf/Oa3LPFdunRJKytlS9IkDYqkv0/C4Sc4q3y3psDaemipPLjOGM9mbImZOd129/v1vtvuUjSVtQeACioVDVvS6UGrHfSVCAeVIZmzvI2KzdY0k/AT2rN3r/bt3ydWDiM6pEPm/uaheyM+q5Is+wY1csY4r8wUKX7Q6nDf6OScwDOnaDqns8trurC0qrX1DQtuiSTElZEFQCxqWEJIwoHajoCReSU7luxeAcc12konE8pkktbdNhoVcyBmkR96LtZekFBJntFAQM1qVe16Q1PjE9q3e7fGs1mb2/CgA90SuNyWT+en5uyhck7rUK8b3GZWRwjvcmOa3rnPNFLrhaIWVtdsqy5bSBWGOSSbc+LWMRoFTdQLjEk3hysAJIe6kXRqatVK5ouXioaci7jJ/9ntBHoAmsEOIkx8m9KoYaaYqX5DM9269qbT2pGfUj6WUnwEph9XZmJCialJRXfMw8FXh4QJA9E4LXRLYQUGA4NU8f7rDEdqdPs6t7CkE2+d0dJmWcNQVIEo+5hcccl9xfPPGGzofBB8Yp+P2Wc44mZ2nhcfQYBzyZJBEk6YonPEwjbcqkeqFgsqLi3ppSd/qM2lZSu+tpwkPAAZSx3O0N/2QfdCwtlS4ns+c36yee/8xSFkV9OLNW3+bOpvSTp0NowiDh46aDKACxcu6OKlS3aWOccG61Idek4AEHBszuVDg6GII8cEgkpm8zaWgO34wQ89qk9++tO2cvoKIvaNTfNbY6zB3BOneFi2RsiKRKwRAKLzdTiGsoTC9qwya+2PcPzHeqhhiX3UburKuTNGiy6trCo8GOmLv/V5BYobJ0a/+Ztf0DNPv6jTpy5qNAzqxhvfp89+9rO64Ybrlc7QbmEW6HYhQHVNJNLKZceVTKUVT8ds4EiFxgMD7ZeLAZxGQD5//rxefPFFe6F33323jhw5YhfKKbBD5qvUajbtQarV6rZAKYqoMM2DnVIqkzPyABVmqVZXoVxRpVa3GxWOo7KOqYsBpLkNu/XGVDYoje2wRRAPttzAGbijuKFmvaJkAseEMe3asUtj+THrbnjQfVYG4keSJRANr5m/531873vfs+D2wQ9+UHfeeYeee+ZZPf74D7Rr9w599rOf0fyOWT3zzI/17/7d/6fjx49bgk4m0rr22hsUDET00ouvqlyumdM0yQzbeVvK+x7TSf9cmk2HP/QlAHssPBIMH3HgH7P+d625z2RxLBanE5qdndG9996tf/RLn9Vdd92uWDyiH/zg+/r1X/91nT592UoskoynF7RqmIBDonMrpC3dvefT9U/8TDoKEjwkBxu2estJ7dHiG0cTmpjboZvvuEs33nKHVeYM8dkIijKn06h5EOdA2URc+VTSWGgEila9plQyoR07dljCocpjflcmcLeampnC0dzZuvB6qTAJSnxyrTiTXB8KhnzedeHAiAQtqMbdQFTnLl/RxYUrrpCJJtQdBaybZgjNg2qrNLps2XRrIcyJGhYPi6mMHICnHjg9u1TYhFsyQSxbY9v1qr0X9F29RlPdZtO6NvRde3buMuo7Qk+SCa/J5i0h5xKN8JezRvdGt+PDbMwTTeCLy8XMDmddMhiqYEVZU/VOX9VWx+afzDzrjZZ1OfF40ogQkE1sTh4JqwrNFeYjnRMLBrmfDOIxPI1E1CaAgaXhyiwYgnWFh01FRi3luk0dCo60M5HQGKtH8LQLxazT/T8dAAAgAElEQVRYnJjfpdj0rJTJ2sECNG8yb2Fu5XUkwDH5IJ5yPdMWAQOul2u6uLymdxZWtFqqWCcMyzDCfC2LL6PzLmwgJqcD9Fir0H+dJVPHKvCt9RzEBHIn6woGHWWTzKJGWlm8ooUzZ3Tm+MtGJCgUC+/KKzxH3APf8uinJx0HqaEX2u6i7TtrvNcl4OoTA/riZBzOJd1HI36y00lnMrb+nS4Xs1XOCa/JX/Vha6W3OhwPUrP3T9eDjRMU+ah1OdbxDofK5PP60Ec+pn/6z35Ze/fu1pWlJZ05d96YqOwtQ7dWbXbNDgrpCsmeLofnyTSELYoOtqpGFA2EFU/E1Bs40gCONAE2C3RalnBYT7B5ZdE6+y/91hcUWFt+efSVr/yukQbeOHHWOhxmOJ/+9Kd1+PChLVo0J5ShNMbi+TyuyfPK5vJq91vGhiLobKxv6NRbp7ZmOHQ4VM4vvfSSPUz33H2Pjhx1CcfHp+GVc3B4gEqlsurVutdFOcv3mdl5ezZgrGDwuVEs2ifD3FEorkEwY+sA0KeQaNIpYANYXz31ESMFRkZBNdVxD/1DxUR3iCAJxPv2HHDDd7Podwpqkh8Jh6qH3TfHjh0zzBzY6etf/7oFgMcee0x3332XHv/B9/Xss8/o6NHDeuyxX9Dc/IxWV1f053/+Z/qTP/lTq6irlbqyWSxXolpaJABK2UzemHT9AYcDN2Tgiqstt6O2Xj2AZnDoZQRXUTmyhe18AcPGJdcRkLf+EQkHVhKVIPO4Dz36QR06dEDValknTr6u7373Cc3PTWl5meoO+U5A7TY6DAeLNRrg9f7H9oSz7c+MPkmCcgnHXretX3CLyXDJjibT2rF3vw5ec51md+1VOj+uZCZnxAUxiMcAE0ZhQErFIpZ0GESi4cAVYX5u1jpm4FiDuKpVSzoMONFMYerJNTCDUAuoQBlsfmW1wdA6UxIo3TUPOYUEyR6D2Nmde7W0tqHzlxe0UiiqijYnEFaP6n4UMKGl7XoZMjdz80Lzi7MFXVG3yhhDTvRBo74VNb02zK6WBblhry1qb4MMBwOD0XbOzWl6gjXsUVsrDYOTIAJES8IhoZDc6MyAZAkywNI8J1wDI92sr5uqHmPGdG5MqVzOlm0h5mPeubReMBg6ns6ZsSwWP8BOFHNoymwnUzikcqdp3U6kN1CkP7RPAHqq2kA8qj6D4NBQw0BHQRJNr6ZYv6GUOsp327oeKncsrng2Z2LOUDqv7OSsxmZ3SPlJ624JimybbA8HammgHmeFRDDsawZXZ4BfL+E0IQp1+rq8smFkiEKtZZZEUC5S2TFFY55ZLsmbXUGJuGOiMrsbOZNTZgy+iW02nbQYAFV32GkaS5Ci8/VXj+uNl15imKx2peIcSTw4zCxemE+ipzLn858+yfF3M7ng7lwArJju9wz9IU5wv3heKXS4x/7CRF/Macl/27f/CXgNQfbkpA4fOWJnYWV1Ra++9pra9bptZG4hZAUOi0ZNyE3iwx4LETk6KVYI0CXBFOUc33jsmB744MO6/qabdOzYzcqlY2o0maGt6fzCkirNrkLxtPpBzhJaNYTzEDAohII2iui2W4YQRVkx3WgbYQbSALToYMB5qZFwgNTocJx5Z9CRBuqV06PPf/6L1uG8/dZ5BQNx3XDDTTbD2bt3j/JjGXug6HDMUj2BHgc215QxwurNmsfKitsF5cGgEiNQMxcBmqLL4UbQ9fhVm1kpmOkhtFPnNIywslRgeVt9C0aii4KhEwc3B+qqVa39s6AzDKsbzKrWxp6chBNQhuEteo9B1x58sHSSzJCNnhpYIICvTqCiap6anrOHkGDFa+L1UgHbdsN+f0vASvfzzDPPWIdDUKDDue22W/WjHz6pixcvGHPq9ttvM21Kt9vWU089paefflovvXhcly9fUbFQUbeL6SctOsEqadAMjCaSjt+xmMnjlpXI1eNnflyePoGHwIbk2LZTIZsdCGQD9/V+0vETDomAazw/N6NwJKiNjTXPzRu6r9tphycVidfvZrgfzSYFxnsTjt/teL/aUMlZ/IOrO6dquhzWacecTU0orIn5ncpPTlsQR3R27Q03am5u1rB1hKhYurg9KUNLPBh0QnvdMT+rXTt3WLLgBHJ/oATH4sxb8HGjQ3AL7GBu2ZIzgqa4Xs4ShfPob78kQHFfCepg1czWEFMWa3Wdu3JFF1fXLekMMKPEjYBdIR3sVLhnCXugu62O7YNKQDEOocTnycCfrqFOq2pnDC++SGikWCigdr1iGOXUWN46m5mpSaff6fSMhAOhgftJcCJhU6TxGkk4t912mz0/FG183HzzzRbIrly5YtcB5hrOBmi/suMTZrAK9AwTsFJvW8AgadYaHXNC4FlKZ2C5JYzqXmqiXeooxG56jKj7BOeBdT84sw4TrGEHSmsp2q8r3W0oN2hrTH2NDfqaC0eVBcLM5hQeG1d8elbZ2XlF0+MG6zHJH5k3Yl8su+gEB2qjRA/2LeGM93pKQXsOBtVmfQe2UKOgKu2eSo2OI0QUKiqUG87KJxQzFw8SqFHPjY2GuwOOI2FnKWRnl+DeMl0dCcdWxndbBqsvL1zU8zgPPP+cxGJFz6vMDfwdCcDZyfiIwd+ecFyX75wP/IIVViMjBorUm266yaB5ipyNzc2thHN1oy3zsqvQmuuCtn+MtO/AAd13333atXu3EbD+5kc/1ObqqpLZrJqsHmCWFI6YEN3OJwmX546C1Fi7AdWbTety/umv/Ip++Vf+e4POopGg6qV1SyTAnYi6L68UVKi31QvETLsGaYuEY0v3IEhQIEN0CvI8xFWvuYaj2a5ZwoHBGAkObIYDaYAZTmV1TeloXP/qa7/nSAO/+qu/Zgln8cqaUokxXXPNdXrkkUe0Z89updJUEFRGLmPncsBPEzbDIQBAoQTeIiATdTY3Niyb+4693DyCBL/anvJttgloB9CtGNuNlrveULlUVqVUdtYz5r3WsMoPs8p4Kmn+VNy4Elh2P6jmKKV6Z2iDZZA0dtewUgDmGx0OsAZ0SKpoY7N6xo9QbXft2m3EBB4+XhsP+crKinmSUZXwnu644w4LBAQEhnUkET6AB2+++X169pmntLGxbpqUa6+91pI0yQrmF8P+P/7jPzEa9Om3Ltm/Q1dDWMWWh6MFg4w5znsTDl+7fZZDIro6+3IW8nRlmF86p2D/e/gzHC8RII5LJlSrs5sc6wliH3MXx2LmYWW+Aa16c7Nsr5E5DAkklUobzOknoXdXet5DaPoZNzD111KY35VBbRG3wK3bV2Js3OxkOuWKpg8f0Ucfe0zXHj2qzfUV2zXEMiySB6u9medgv4Mp6O233WqJiTkGr2WjsGnXCmgtn82a8akNkXkdtriNy+octP3Xy3XiPJVKRbsWU9NTVgUuXFpQpVjR/M49CsbjOrOwoNfPnNNKpSrKE+jSwFVowpiBQJsO8+etjobMoMIBQe6JQakbAfNU1KiWbKFaMhZWOhFVgoe6XLT5zUFmUHt2m5gY9hT37NLlRes4eF6oZEmMBBUCJgXRww8/bOfuhz/8oT30/J73/s4776hQLFriBduPJVOamJpxNj4wiYADFbLKtd0bqtJoq95CDZ7U+NS0ksm0+qOBKs2K0bQHja4N8kmk1jHjAo6IPU7x0FZk0FSq19REFwp0XzOwERG6tnuKptIKjo8pNjOj1K5dyszMKRCOq9PuKR6IwOW3OcMoOFIvPFA71FMnPFSEBX3FslKBsEKsdw6G1WIuxmkCnkukdWW1YPDaxcU1QzLQgfF+fAo0HTxyCBY9knRsZUOzpQoWR826spmUJRxmOJQP7LtaW1rQyy8+b9YrjdUlxY1i7WB5VwN7Scesq64iBj/Z6TixgJ9wiG32PQKyZDM7N2fid4pwyFSbhU3HtPMc1Bnu29O6LcO8d6aD3svBwXnroNjSSnfeRJtndHkc/Xsaea7k7nvxfhHIR83RmyTKA8+Cxf/un/2yPv2ZXzQmXz6T0sbSRUs40KVbg6AlnLMLKyo3+wrG00YswZ7L0AOgj6HzYYRej3yg13Xav2qjZJCaUebVM5Ya5p3QousbmxpLZfR//8G/UqBWfssgNWjRb5x8W8l4Xvfd9wGDjNhsCfOGGU4yCWUZ51ZacvyeWBkAtc9VLz4ktN1ew5gbntXMdiWrX6ETkGrtlkU3s+enRqb1a+EszYFpanV5xf6eVbhTM9OamJywUfja+rqWNirabAVV72D811MyHrWEA0zTaVG5uYrGqmavksaGg0OIlYuJTuNgpBmLqeD9PnQBiYAHnl/p1Aj+zz77rHUuBPt7771X1113jb7/ve9obW3FvpYkTWXzxBNP6PHHnzA36RMnTqpYKKtQKAu41gamISzVeWhAtj3qpB36q5UNMJU5SntQGz/fJw/wVVR2phoHH8dp2xKPX5VxJX0IbGSu3xyqer3qLcRy8xo6G1cAuI2LjiHnYD3fmdd/SfZgeKuc7Ujbi3XdmC88c2Camx25/3MLoOhYQ8mUo60ORrrnoYf0kY9+zHReWLxQbqCfSSXjatYq5nRAQXDk8CHtmJszTRQPFfAkkBoBl9eCjU0+mzL9AAlzADUWPy10MZGYETNI/nTVFgz6ODKU7Nrt3LnDhv7nTr3tZgPZrCrdrk5dvKQ337mojXpLw0hMcQvg2A3FlIyn1GeFeJktsFImybOAkLhmcyTgNSA1kg4dTj6TsPlUMhrW3p07dc3hw8ql0ypubmpjfd3uGYoJLKEIKpBqeH5effVVq4phdb7//e/XxYsXjazCB/55nEcf8m3joA3sw9qAdEb5sUkl08Br4OoyGx8gKZielQbefnFzLmA+SixdXl00Oi0KwU6TqjhgW0B7wb4a3ZoU6mrYrSrSKGuy39GhWFQHWNaHUWa7p2Emry6runfMafLwQUVnZ9Q15T/OEGGJ68h8iOMIxq+2lMRaAfufriL1rnCDNQ0jKxVYSY+zx0DqwWZLpLVWrOnc5WW9c3lZ64WazXSs2wkExYyDo+5bYKHD8desM2+IRkKGeqBG6RjS4ea5xY01bS4u6Eff/obqhU1bZGjrmGxvjJtbUoS26Wa9c+//6p99J0LlWXFwtv9hC/k8zVTMI5gwW6LTtgE/H1avuWTDWXJpwvv17yASXI0SHgRv/9B74r1vYixDBYzkQnFO949W8ROf+IT+5//1f9HM7Kxmp8cV7De1srJsZySenVBrGNbZy8t2vautvkLxlCEVjDdsay86QHM8xy0eaDZmTUCpsmkdTjSCzqtrllXsw3n+ySdUX99QIhzVV377izgNnBt97Wt/oB8/9bxeOX7ShFn33/+gvTASDh0OCYfdE8wL8MsKBhFGXU04tojJW+3MA+OzM3yLDWNTeOttfXsZ021wuNAAcPWNS+4SDhAJbSFVIA8b8x3mR4go53fusF9Rc5caPV1cr5uADP44rsjZdNxEdvVqUa0a1VvdAgGJCPqeSzYZ23JJVcQ+b9pz0wXVahbYSBo81FQpBCoCHH9HIqHDoeN59NFHdfPNN+k73/66llcW7Wtvft/N1pH96Z/+mb7xjW9qdbWqyYmMHeZmw3HX6W7AVV3QHkICMbhyyytp2yzHd231W3yXfFz34e+VB0aEXkq17BKSlxi8A0ebn4CiGmDnS8OtKI7wNVCfnW+b7RtCYWyuzS6RWIIzZ+6rsxsf6ruacNz78T9s6ZvXt/kJx3U5bHeMmNgxls3psU9+Qg8+9EHj+leKBVOv03nQsrPHhHUEO3fMmY4JbzFjxuCSzOzErOpZS9BRvVpVPB5SrVK2+R9mspAcIGqwjIuEig7qyJHDltw63bYJc3m0+d4M74ur0NxLGrIOPT9m3c3xN97SSqmqaCZnlG4z5GTvR5D30DMqqjF0UmgX3HLCZqNmyRIoFxiNIgcYNzjqa35mWocPHDC7JDqrtZUVq1B5llgGx3vh/JBwuMYkF2Y0wIh00lDX6XK4N7fccov9OZBgtVrR6tqKmq2mfQ8osMBllnQyOVuljDEmDtlrxYrNdFigx5p3CAeGSGy6fUvMbm2JGs9iGIU65qgNJWIDjepFhcsbmmi3dCAU0f5IXONs2OwO1ZmaU3LfPo0d2KPw5JiaiAAJRnjhBUKKwQ6hGsdtITiQgOdgJkRHtsgx2BopwH4lz4ySqE9XzP4Wrn04kbFVHyuFqi4trevS0oY5f8OeM1ZhOu3ih0dEcGu+r64cRxYRtfvRN+eDiDmP91SvlFTfXNeVt9800gCFJhKIHtqqn/iwnbtbicefU5rw2QyB3cZa/8Pc6T1nbhh4AXwSbVvtyDo5DFN5lms4l0B02d7h/BclnavrpbdIPeaQ4D2ztmqapBTUDTfcoNn5OT300IP67D/8rNlCxWNhhUddM7wtlGtqAa9Hkqp1huabyKcl9nDUyBpmKeZtFLb6wRb/4X/YU6VWVCzBIkswgN5WwnnyW99Uc2NTsVDE6XCatTOjP/zDP7KEA3EgEkrp4Yc/pM985jNm9z47N2V+UEBqMDJcgKHftkipcAR16VWxop9w/GTjBydfvOYCm7MYt8NlFiTso/GEU17y4Qahfq3XatZ5rG+sGzFhChfqqQl7WBrdkRaKTXMBrpXLdgHHMimD0SqFTZULG+q06krGIub+PJbPKZ93DgL4VVHlsQ73yuKyPdT+UJYHmhbW/LIiEauQgQlZFYBND9DHgw8+qKNHD+n73/+W3nzzpNbW1m0GUiqW9corr+nSpSvWmjebzFsczMMcwDy2mC9g9QJv3nlWbiVpn9Pvs9ZILD8t4fDa3HIyxKLsEHEB1lVhruvgEtMKA5sRSiBWQG9njsP3ZKbEYJQOZ/t98aE77it/70MJ772n7p1cdR242tn4vY57epgxUF2x8yU3NaV777vPXK5xHq+jJ/BweLqwVCqhudlpm92gvAcyAUIgoEIxxzmAarFea9gAc3w8rYXLl3Tqzbd08eJlS+wURFxvEs9dd92te+652xazMS+jw2FFBpZNM5OTBr0tnDuvzWpVualp85taWN3Q+cUVVdpdo+qyQC+EdgiTyUbbGIHQ0VMJ2sS6Oq2KmhRF7caWqwBCVuxrxrNpW50ABRqMvVwsea4VEDpgWDpbH84YYmnuP8mFDobChoTDTIeuhzMBxIuljzOgbalaq6hSKbstrfWmabPGxic0OTNnpp+sAIFIsF6uamWzZF0OSQjVOHZQaJfMAodnOhxRn4G+dd4dRQNdJYNtJdo1pepl5RpNzfalGYWV7YxMNBi97iblr7lWyX07UQKqNupq6C+bYzNwMKxRpaxBraog66jZ2BfDO9M5IURDUMCZHaLvcGuO6bDodMzlGAKHoFQHtFFu6OzFRZ2/tKxqs2PGv0CeyNCJRY5RBaPWOWKbvQtO5nSBnaYlmxjetP2ObfbF7iYdGKqyua7Tb72tEydOODshc9Z2cgSHOrgA7uA134fZlVYkHJNjsHvLdw3wBNu2NJLiENjTVnQEdeDgASMAEE/Onz2ny+fOvyvhuO/qPv4uyrTz/vA/3DN/FdlwbRJxDAnHL33ul4xtOzk1YWQwiA0k41jE7djB2X5to2Su6tFkxjRR5y5e0Uaxah0l8gCcOzgrwHrAaAk6fmZ+GqnRqiqRiiqZgPLet4Tz1qsv64lvfkO1jU0l/YRTWH999K//9b81SO3pp162Ku7DH/6oPve5zxl2fuDgXieihBppe8mBYrD/dhcfnzUwfD8YbRc22a3yBuBbHHfPWNBdUCoTRvh8Yw7HyLWYbvxgtxbXXKq5YgnLGBlFENyaSh2yAH5MKxtFFQsbZpOT5PV0O5ZsquWCzQNINixPm5qaNHiGrYoEDKruUqWmywuLNrch0AJjAI8RqDkkdDsEA2ArILWXX37ZqlGGubt2zeuJJ75jCefVV1/T4uKyatWGmk1IDFfLJN4P4lQYSX5SoKuwRB5HtOaUyv7uGDu8bD8dOJbZVUGoRwowApjzh7NtmJ77gB04s+ng/nBJPT8wE5cByfXs3zCTY27UwZbF4+vzan0I1HdO5v37zLh30bY9wMz1Nw6Ocz/hKqjmOhxMKWM2owPe4H5z/6jwqLjuvecezU7PmiiOZEOCwUZpdnZa6TRaGrfojPkLQZlZDIGF5MPPxoEgk4maB9yrr7yuc+fO23tKp3OKRZN2rcHQP/CBD9hmz0azplarYaQJki6CX3DtZqlkSvdau6v89KxS+Qmdv7Ks10+dtj9LpLJWTTdbDKNZS+Go4JEwE9qKSoUVtysK77xuW4X1NbPpmZ2a1J5dO81lnTNnxocEfKBLzwSTmShnjeRCV00gIvBBCuD9PvTQQzpz5oxeeOEFOwdAbMwK7bqYQW3Lng9mj4WNgulT0qmMJqamlc2N2WvHeYD1ANBeSTrs1KEjgOrKObT9UwRpVjNgZ9lpKDzqKB8ZKNosaj4WELtmE6x7rzaU6I6UVkTdWFpz9z6gwNycopM5KQ67j+V8sPVa5lyeC0VU4bUtLSo06mt6esI2fZbqZZM5jM/sUm5s0qAv2JOdTlPJVFKY04L7otfCeHIYjFvSYaZz9sKC1goVW8+gKJRw59ZNouGZRizpisWQFQDQ1PvtppIxPPlA3Ju2+0rdprLhgJEG0Ldg8XT6rdO2rtpWWtNldZwLip9stoovlxJslkHC8QtrzrwDlF2egu3H+e9jUhmN6M677rJPiqgXn31OZ9986ycSjp90tnus/QR7zf1AbxWB98M8VGOr2/FC0P33369/+S//T9166y3me4izieXoAAaxTTNpBjIrlaumvWEPmb+9+PTZ8wbHstsrRMcsJxOgE4aQgIyFeNHuNazDicdC1uHUCxt64/iL+vH3/vrdCQdrmz/6o//HOpwf/+i4hZBHHnnUEg44t59wCIoWlPoMZmnBHXQWjuLe4/aa+8LFrZzr7XHgz7dX7n4XRPDA2gGWA4nGBl5+QjLar4N8MONkMOrsa0hwzs4cvUFjGFKhXFW5VDD7EER2bLYESuP3sCrobEieJA5wfT74nljnX7i4YEGEYA85wZhrU1MGWRFkffcB8FcCAQ8/wYFANjU1ruPHn9GlSxf01FM/1vHjr1hCnpmZM0cGuhyXoAnmCCNdpURHwSeJPJlmvYIbWPo76f0Ow7kmu27EZ6C5JO77N7l1xba8zDMbtAGhJRwHU8C88ecq/Du6Ij7pioxowBwHEZ63bMls33lIzF3i6hZA/95u7114DEk4/kP43oTDa4V4wc/F8ZpfMTaNMNPYu1f33n2P7rjtTrVgncUwEt2t3Xt3KWG8fjaBdlVrQCnPGZxLomHeQfIZG2PFeVaR0EDrGyu6eGFBm5sls1xKpbIGgZkZZzqjm953nWW/Nq4GgaHWN1ZN/8X52jE9bZ1TuVbXpYUlcy8fn5ozHcvZC5d1aXHFFqohmEMI6qusnWFjR63Kqjr1klHycXvuIWKuljWWzWo/tObpGbuekDtgxbFN1afx0pXCRKOo4uxR3HAGOGMUQARN5oIIp+ms+XjggQdMdU7ygs6KMzLzTsg6G2vr5pHGThlU48Ag07M7zF8Nl+lKs63FtU2tF8tGU2aJHpYl7R6eyUEF0Ar1Oho0q0oO25oK9xUtr+tgPqn5RFSq11QvVhQchTU+MaP49JzGj92hPtok9uIkIur123ZtB722OXnAQFu9vKALp98W+fnQoYPKZjK2UmOjXNbOw9dqcm5WwVhEtc01lQvrttJhbCyvaBoiUtgg7+4orFE4oVp7oIWldSND4JZdH4XV6AL/up1KiFT51TYKx2NGKmnWyza3yaXiSsVCtjqedeXs0lGrpm6zYdccp40LF65YQYFHH+fHnjuvkPPRA/e8+SWVecJv07+5zsRvjP5/4t47SvKzPvN9qrpCV1XnnCbn0WgUUBhFUCIIDKwxInjBa2wMa+z9Y6/DrtfhHO86sOBrey9eA8YyGGy4BBsQKGdGI400OefUOXdXV+zqqrrn831/b3eNjGzf9fpsndOnZ7qrf/UL7/uNz/d56Clhtyow1ycTlt3ffMvNGrwyqGeefErTw2M1Rema7CYwom/odAKH57Rvat/sKw7up+zXXbfu0n/6T7+me+55i7LZBeNki9psJY6CoBOWAUfnRd+cAIbfgXy8cHlYQ2OTVkXCwZNt4uCtzAztUNkNvxYWs0ZtA2gAPqT5iTEd3vuydj/5xHJJzXo45cVL1sN5/rmXrKRWLtUZaOChhx7S6tWrNLCq1zXTIFnEGZDdgAIKBYJIFWrH7oKXjVJA6VCb7RDVsUmsdxOIQGEQDaVGtE4aGkR9vrxmxtW1FFw2RIMO41sF674EjZXmC1CkF4yQs5DLaNEcDTX2kMGjiZzaWlvU09Mb9GSi5qzm0wvK5dkcWWuo0bQ15FNAb+P1Qvx3zpu5HGrrXmAuFqvT5OSg9QUoowEQgBplzZr1unxpSM8++7zOnb1oiDS+3KUAHUR9FMdQUUNT0u6tGZAsDNyOZt6VvBAiuxpMsOJs3P0GmRfQODnpZuu5EBA4vli36NwAqJ/lMQE7A3qQSZFkrghs8WyMUdgcndO698+1lhvKPouEvuoACj6y87AB/9kmJpZEkTRjx9m4cYOl9uvXr9P6devV37PKSFApeW3cvFF9/b1GEzRP/22RIT7IRwkA4pqcmLJeDeg5niezVFJeFy6c1ckTpzUxMa1KGYdZb9RLZJW33rJLa9f1W3kNjjCe2Xyasta0Zmam1JCsV093j2VFU9NzGhwaM1RafbLRZlgOHjlmUTbSyCWkeOwoyJ9TMstpfvySUjF6j2UrqyHxwEBxf0+P2ppbrCzMxDrGCmdJlhRPJNTS2mYZDKSpBu+OOh44AjNKyPQT2D87duww53P06FF7loAGcFI211HIK9mYsrUDPBaNKUrLGA2QgdjE5rYOJRqblWxuVSUcDUpr00buSWkNATvkDvfnuSoAACAASURBVEqeFbuYk7LzaiguqKOcU2t+XmuSUbXFwiZTnl0qq76tQ90bNqt59Tqpo8fVhCMEOSXNzkxqbnbKss/uDofunBgc0skjxxWphnXDzhsMpDM+OKyJ+Xmt2r5NLd2dCAtpaW5Kk2ODWioVbJ6OTCfe3Koys1Aoo0cSWgrFNLdQ0OCoAw1dns4oW6oamITsxqRM4BmLAnRKmDQEzoW+Dc4GGD5Kv1Q+6iqLaopHdPLoEatenDx5SoVCxQZ5cTSUnN1+Y427QM5/4ZRcz9KhTV2OEew5sh6rojtQDbIiBGNwoe24docNMNMz2rt7jypZiFJXXit7tuZnbzCn4+h9ahyOnUmtw2FMJGUjGw899H69973vttEI7Dn7slSpKpJs0hgsA+WyujrbbVAeUAvALXrcjDEMjU/r8sikJudzWmDIHvRHBCBB3AafcVZkOPToTNR6Ka/ZsREdfPklvfLsM1c7nGp5sPrpP/yMnnt2t/a9dtgczpvedLNR23Ci/QM9ZhgxAibrbL0Cbq2LiktLzBC4Eo93Onz38Gc/4GlZhcEOVxrkoNsI+s3hWFTuSkk4HEOtcUzre4DoKjtmVkAJWFnQbwppNluwyNM1bdPKQea4VFJDot5o+JEYAHJL36WhsclMb3ohoxkIFLM5mz4nCsbh+OFPl0W4z8cJcN5ewpqNzjVxnrncgmIxHIRDGs3NpW2gk/vz/e/9UF/60l8to6aWSsFAJFBbxNWsJAa7OFBlVzryNBo+uwJ5VetwrALJlDu9L8t6mKznu3M6btEHfRyy0IDbydA0NE7rXFbqas6uPu0cDqABV5rzGY7RgtislOvP+ZKauzcrz4y+hmc38BmOLym4zVO1gTScB0SiBDEMnF1//fXasG6DQtWIWppa1N3bbYO4yQbUMuHtWzCDyiZFrA3Z6vn5dACJblMHyqr1Ec3OjejVvXu0Z88rGh+btuY3zgY2DKC/n/iFT6oLg4Y2IvQsdQwdw0mW0fDwoJWkWB/d3X2WFY0MT2hwcMQGDHv6VpluzvD4hMZmZlTinkfCypWKysDbtphTcRb53IqBVvKZjFoaG61f09HaZpECUH+yF4wsxoDGPISaZGiUEJNBJM795UVWU6s54oMPUGusOTJwAh6bgPfkj8GDhLQRiHN2IWOT+GSETOXT52hoaTdusnJdRFPzaeNdA0yAlg41+5Dd46KWshmFF2bVkJ5SY3paa8NLaqkUlWCYL16naE+PmjZsUOOmTYp3dEuAhyrwyhWUSc8qOz9rjodeaWNbq9ni+alpnT55VnXViG7YcaPC0ZQmLw5qNptV95Z1SrU1KZKKA5NTbnpU6VngwyVj4WhuabN+E86SCLtSh4OMamYuo+HpBZ0ZmVG27Aj5ETKEPh9dHZr4JqVg/eFF41Kk1MN3hnFtlqRSUk9ro5554nE98cSTmp7Ool1owQ2lIgsSA12jf+BwyHKs87VSRHM7PKCyDvo3VuIIiB1B4VG+Alk3Nz+vuZFRA0yQFPhXbensqn//GKfzeofj3u8dzoobgzrpzW++Sx/9yE/rzjt22cA1KDPmz/KKWVuBXndDfcyyQFSBsaXAy1NNLda6GJqY1fnhSY3OZlSo1NmMjpUvqzIEMw6nAtSxCnN1wRzOgT27te/FFwwWnaiLBii1/Jnqf/uvf6Dnnn1JRw6fUaUc0rU7rtd73vMekyVevWbAJKZLS0VrOoOtJ1rkfa7LsmSDoT5rsUsOu6l4vrwiKD+rhU5bDXqx6Ci08R+BAYWygaNScoI6AVZl+JFoUoEdJ2qpTzLkFTZSv6n5jFGTZxfSVsrIzM9ZGQ1tEUppq0EjpRptgwODdpPqC4HDyVp5jFSSTYwjcP0Tr4/hhgnJbBjO5H1cg4m7FQuG+mptgT69olwWUsOqurp6rNn4g0ceM6aB8fFJi458b8VQanZ/orahCjQzYzQeq3ZcN8Do+kc4xFqHA6rLqzGyE8hS+GzKdd7h+EjLR2JomtjPjCON+QLXy3EGDsCHZyfwWopuDsGX9XwPqdbh+P4RkV8xz9RE0N9b7uF4tJqbO+I8DckT0L2jNwSs/Pbb71BPZ6/Wrlmr/lUDllkh6sU5IgdAVgRRJ/M3wJuJOpubW9TR3mFlKJzIQmZae/a8aD0cGphQLuFs6uNJy4T4DDLXON1iqy5yHuigVDQ4eMWyHMTu2ts6baAZ2Yjx8SnbbLCXt3Z06tS5c7pwZVCFpZKqkbDmsxnNpuetGR2vFJWdmzb2ZbR0VvX1qbO9w2aSKKPBJoABI1qkfEVUaGCbgNnc4NTRqDkZnnkt4wX3mVo/vR1evIf3sk4IThLMpeVzthdggUbaANhqPktZb8Gc0vTsnEGGgUJ3969SY1u70f6PTk5pYn5Bs8UlpVpajdizgkYUiqnzc4pNjyk6Pab1yagihYzCoSWlujvUde016txxjcK9vVoyTrSosS7PzkxremrcMm6kTIDjGlwZ6YBsXhfOXbTy6/atO0lVNHzhshaKRXVvXq9oimHUpGVJysxqbnLMZpqMPiUaNRBEFC0mWL0VMQcKE/b0QlFDszmbH8EhQZkDKGJsYspKuNy/9PyMsY7b9Ht50dBqUN1wnshDhEpFPfHDH+jZZ58zeZx4PGRBIuhlAhQCbPciJPaggRX3wH1nvXphweWoLxhmIzj2gnKAZswDs79YF+gwLcBL547n86Qf53xccWy5er38bt8bX3FZK1kYP+vu6jamDoK8Dzz0U7rttl2GmOOcEbzkHjKbRQmUecVkfVQdrc0ql4o2elLP3GA0oal0XsfPX9b5oQkDa+FwGLzBIePACos58xM4HBg2KKnt3/OS9r7wnArT04qEI/rsp4FFF09VH374K3r80Wf11JN7rX554w036j3vfo/NmfT1dqmxicG5rGZmiCAdzA4WYeOuQrjM5HDjy9QNDOkZ8mFhwTYHv2cjGbeQDSk6g0eZjJ6Mo9VncUGT4liTyXkoiYQEbNRR6jBHgbFgQUOUOMSQ5si4UXxQRjAte4NTFw0cQOmhs6PTauMQCtpw4/S0fWfKHwnt3l5XY7epfQbZyBbot1hkgybEYjDnUrBn6spSDgrMNcCJxuYHMcQUO1Dy6Zkpff3rf6uvfvWrOnv2ivALzLXBGk1tvZBfNPg0BoSGoi8z+vtDGYvVBaqJ+2VN/KAUCWCBLwTDGIDN5pzUssFKg9fVw2ruhz5jc5mom6QGhbYCrHR16NoyKOflQQMrC/rqfxmnUw0fwVXNTRH9UE7LLv8Rhhj4L81w+mBbt2xWe1ublc0wnI4BYM541lpaW81oEN3Tb2Imys/UWHEyYAO2QbhcPoCKO8YInmU0ErMekmWFRj/jdE/YcN4JjsIanM3alDrHbmxosmczMTVpwRLDe0TLY+PjujI8pOnZGU1OTRrhJVl4Q5yIEDbgqj0vApi21jYrE+Ik+Wyya5wOzx7jyfonc/YcaeyVWmlr7+wddQuO9epn6NcemSDX6shT6a8u2XkQvfIZrueVNmJSek+ANRAPbG5ttQBuLL2g01OTpk6bAC03O6fo9KwS8LTNzaiSntHGgR7jh4s0JNS/dbNWXXuNIhByBhRCIdR5Qd7lMorgONpblGhImaOlf0HJdezESR05cNBKjDfdfrvKhbz27n9Nw5MzuvnN96m1s9sGexkqFIiyRSfBDdydzCkBySvquygLB6gwglDkSqbn8prJFrVYF9ci1FHT83bcLHIdSKyHyULKCi0VzKgyj5dM1FvAgrNIT03r6ccf16FDh+15Mznv5tMoOwc5gykKYxtW7IKh4KziEDIw0tDwoD0DRkjoOSFMaFULpOyD0Rs4xwg0mEvr7u3TOBmOgXag0GF0hHJwzErpuJd4gCQkUOOrFpbjB8GpzpgwZOCy6IdbMG6sElFDgv7sv/tZC1wuXrykD3/4w3rLW+6xkllDqknpdNYFmCFIVGF4gT6pVc0tjQbMmqKfE40rUp8yePrRU+d05PgZ6/u1dHQr0ewCGLTNGNRuSDrewMXMgk4cPqjvfvtb1uYAsflffuM/K7RYPl39wue/pCefeF4/evE1RSNJ7bz2Bj349gdNEnr79k1qaMBozGtqChZcd2MQP+MmkVa5JnhdgCYKmWFgo7PY2XS1UGlfOrCSWzTi1OQodFH/I1pHwAcjG0bvJaVwCIlTdNVjllXk8wtqb2tWIhk1I3Du/GVH5hf0P1gYHBuj3NfXr+7unuXMZSGdsUXF+fD79g4cAGixYPjR6Mhdw93qtiHQVTSveeD0mhxvmENP8TOE3Zj0pUcDkSDLp6yTp47rK1/5K33rW4+qpcU11X0DkujJY/1ZXJRYPNkfRoeXwcaNUr5GJ8cyv5DdV1h/6Q0sZLJWYqTc6EEZtQNota7BcDa1xzOk1DKeZtnZeIfjI6fXow5f73j883wjh2RCuAFHFe8lMIHuA72lN73pRnV2tJl0OQEJjpsghfO0MlQyadklztFT8hM8eINrwIsIMrnzy9Q1Xn6c9/gMm+9eLpp/L/ekGL4tonc0bSUO3sPaJRhhKnxkdNieMyUQjpsv5jUyMmyaT0R/RoS5hMSuk6qgLGt8a0E5ls/i5zA5OMftnp9HJCYCckig3gYsKFE9AEm4kskaKW0QMDgjFzSDjbOOPgMSBitaSrzXM4p7glwcuCcG9QSkvG+mUNBgPqs8/YzZtMKT08qcOav8lSvqike1rq/HdH6q0bBS3Z3q3bxJHRvWIXjkUualirLDEyrm86KgEmttUrKjVfGGlFGtWG8nV9DwydM6cfCg9dxuvPlG5Rfz2nfkoMZm5nTnfe9SS1uX44JzIkR4TmMbpkQ5dPmSopGw9YRALhJNh0hR6AmXypqeSduAYimSUFZRXRif1eDEtGVPOBxGJOjbUE4DUBSP1amludmeS300rrjqdPLYcX372982UBAldoIDhrZx2H4swANzrKoT3HuXkwBscoqk6IZBp9Pb16O7777LbMezzz6rsbEpt2YpXweOjECYgNHvDVdVAUHqAiYAJZbNohdlMy8O7GNaT4tUUxxfISVxqkTcF6cZlbPvVAtYj1CUseb27z+goaFhvePt79Tb3vZ2W6fFXEHp2XltWLdea9asMuRmOsOAelGt7S3q6ukymqDR8UmDRsNlNz2X0aGjx3VlcERL4aiWokkDn1BSjkciSsYcB2Jufk5HDuzX888+bT00Rhh+87/8hkKz6QPV//Gnf2YO58D+89bA3LZ1h+6/935t37ZVN918vTErz6enbSIVDRAu1jsccO8OXOaQVkQhZBZELDgcmp8sdm8Q/YZwSCgnlQvSpi5C1A0TqWOB5YYkE02W4TD3Q3QIXxqok/b2FiVTMXM45y9cMTZcjJVRtqcalmlCOjqYMHelPZetcHyHV8aYodC4sDDn9GiCpiAOx5XAHK/SyjAkvSfXByEdJduizgsiKkcfqUD5iwhoSUPDV/Tyy3t04MB+0xQi+r506bIuXLikhbTTzYHOvr29UyOjYxbReLCAr9kjs+wzH8tGggllohFKQKD3LCcJHA733pcsVzbEihvwC9tDnh2rAA7+arG3Wsfhoe5v5Ez+OT/HKFLW870JMkmGFwGlMIRmTMtxojqyvoy9jxKY50Bj/QDksOwDqCzN7UB/hHU4MTVlmTXrq5bS3/ejfImSTcczhwbFv3DqxgO1QBYwYcdh3XZ0dljPaXJqQhcunDcoN+fU0NRgxKw0mM9fuODAANWwmhud4i3nR/bMcdjs8An64MbE9mzo1jkkzo/Gtp13PQAHF7Cxjvk9+wgHyH3xjsY/D2sU43yQsw4cjkeCuozHzaH4vWaZdND3Yw/4Pl2+XNZcuaS56Rnlh0eVvXxFM6dPqzQ+ptVtLdqyfq3C8To1dbapb/NGdW/cILW3GQR5HuZ4OAwnEMADjliv+rYWxVqaTKuIc4hWQypnCxq5eEmXTp82Ge3tO7apuFTU6QtnNZvNa+fNdxq7NEO4ZIpYUMrr6AcBrU7PzVpvCYOFsXaMJ3DmgZaBI3JReRrZ0ZTmStKpK2O6ODKmdME5HIh741EE/Zz8ciIeM4AKzxO13J62Dk2OjesHP/iBnnzySSu7X3PNDtv3CBEeOkip1gVnllXb2AFtK/5fNZVgBnAZkia7yWRyuueeO/VLv/wpC4K/8IUvaP/+/WZL8jkHAmL2i+dLcMXLnk2gDO/Ueql6+M+A1i6AeIdA1xZtHdlxjEoHmXmGMiMWkLMeiAW2bNlklQTmKaFFevLJp8yJbtyw2WbTCMSRlu/u6NYtN99s1SzQoXPpGQ0OXTaUHiCeVEOjrgyPaGoubQwWZDojY5A0n9bFwRFV6ZWifgzAyZRtK6pnMDuzoMMH9uvZJ58Qumcql/Qbv/EbCmULx6qf+e//t554/DkdO3pRzU2t2rrlGt37lnvN4dy26yYrX03PjOvKlctWjzUEh89wzJgHNXwrMaVsgI0Mghvu6OEdGKA2UuPfGEwifDdpT4MampAVh5Oob1C1CoIKxEnKjC44/c5ODJJ0efCK9r66XwsLeHXPL5ZyPEY9PQZ3dVFeAHAoucZ8seDQcgRgNJCd+B4RKJGiAyr4HgjHxQk4RuRgyDIoZTi4ZMQAA5TzmPWgFo3jYbgQA0qZDeK+F174kfbvPwKeQYkEvaiUldiYAXKpukPvLRuL4GfekRj2bAUOaCULImNKCz7D4T77Z1E7/+Qj7trj+2dC2lz7N8vGOCjRUXb7x16+f/NG7/EgB4NYG3NB2AbRPvShD+nDH/6QATuA9VJK44XhxhgQrIDO8pLephRrIBJKYg6uTWY5ZhQxRVtf7jmBMHIgB66LjIifewOOkV/xOEEBsFIO2MpnHQNx0iGk6LGR0dCE5lgtbS02x/Diiy/qxMmTBtVub+1Qe2u7rTnew1rgs+m70OD3JWU+0xl7N4Xu7odjhqCszAuH42aOnMPhCwftn6UP3Py1+cFND/jwa8U7GgyZDRwGfUF+zvrnfuB86WeOT0+ZmNfMxUuaOntW1elptcci6kgllIhH1Ld2QD3r1mjtju2KDfQbJ9c0MiFIieRL6k21KQ7dVVNKkcaUqsyvAM4IKFsgA81OTWt2YsJ0U9r66UeVNTs7pUU0etp6FE80uHvA/bB7ApplCYU2p56bRmNo1sr6XDNlWpgjTJoDSifgugARciUdPXdFZwdhPc4ZO8lCetaUVxviYWORpzzny9LMRiVhK4g59VsIUpmn27x5iz2rP//zz5toH0webu26SojPkJ2zwIa5LJQsBCG+D//0h/TLv/xLtqb/6I/+SH//99+1YAjgi9EvGSiKWTiGwl3G5LJSP/7gHFutTLXz6lVzuCjqsk6nZ8jKkwaUoEwMuIYspa2tVe94x9ttOJ3j/vVf/7Uef/wJC9pvveU262sODKyy7Lyro9uQj/39vdbXLC3mdfHSOZtVa+tosx4qwnYzc2lNzszZLA4SBsPDozp0/JQKoTrrc9q+pDIDY/zSkmYmxvXKSy/pR88/pzKaQpUl/eff/E2FMvmj1c9+5o/12KPP6Pixy2ptadP2bdfqgfse0LU7rtEdd9xi3m5ikml853CwRUT39j3Y6L4GTVTGjAV1azYPEWotyunqaM05HaN4gfZCZS2ViwH7L2UFIhn0u5FxTpjDocYIg3VxMWOb/rHHnjKRKSOzTKQsWuCzIeYk2+HzXKN/MdjQzjhZJGFIRzYkDi9iTocymkUXNj/jHAHHdmzSLp11Tsw1fkFpmT5Feck4y9gI2EU2uqHIwmEb4nv++Rd0/vxFa3pT14aZgHOamnZ1fl+399ErDWB+xnCfGRBwgcvGtOyoQ7gnDIwGGWRtGcwbKe/kOdaPczj0f/x7Xu9s/ndkOLbRyL4C1gKOiRGFGujnfu5j2nntNUaqyT3ECGIMWEsEK0SAPEscEBTrFNc9D59/pvQBfcPdX6O/Dm+4fSnRsrsAhWHXViHoIFJ22R7GmPJcoVgw6g+mslmho2Nj5gCZXaCs7DOcxoZGdbR1qbe71zIazpnrIOiil8N31jY/I/hgP/hhWs6JOTAXPXuiVrfefAnQS52bcwp6n7WVAjKcbBZpBjd4/XpgB9fr7xfH4n7w996ZLcHQPjOtItRAg0NaGBlWorSonpYmteNAomFdd8uNah/oU8ua1SBAlCuWNJPNGVQ8VK3TQGuPsWgrSektohK3M6BDAsFUB/QenjuqFsyAIc+N+i6CA/VJ5YpQXMUMZAG0PEz/DePKJjQqc4ao88plKYenzYnQm+B+kxVVckXGL7UUTWk8U9ChMxeNJWIulxXkwEjKtzan1NaUNMkLwBFkzG2gVoH9Fgrq7+m1Xt25s2f12mv7tGrVKuuLfO5zn9Pu3S85zrsKAU3MKezaDJ9zMqwBY7JobTFk3sBAn27ddYuViwk0OcYXvvBXAVCN3poLctrb2tXS2mzwfAIutwcdqS9BnFV0FkvBnqdXHjKE5x133GbzaseOH9WTTz6tYhEGkUUbRL7//vu0cdN6qxjceecd2rVrl41x/MVf/IW+9KW/tFLhBx76kDkcJ90hdbR369Zbd6m1BUCUzQNrZnpCFy+eN1tHz5ERBH4xNDJmwmwQxaKGOzE7Z4S3rR0dThGWR8Z85Hxal8+f03NPP61zp09bX50U7rd+87cUmp7bZyU1MpyDBy6psSFhPZx3vO0d5nBuv/1mczhT02OmElnMuyjNBb4hZfOuWeuJJlnYSCtjKNjAvnSz3GMIygHOCNQFOi6uf4PTWVpatAE9UkyEg+oi9QbBhtHZ6ccsqqkpabrxcE499vhTKhZLZsgpcbCBiS6RFfbwUScotkJI6ZiVuQCGxRwqyqXLZFNEMGhzu2jD9x24PozPYgmtDYc2IdoxehKDSdPcd4AC35jnM/k7Fu/x48eVzebV2dmly5eu6MUXf6SxsWkzgCxkH40u1/ADpBjHxgBRRqOcZplhIFkLwszSal+y/EeykTcqqQE2eH2fptbR/FM9nH+Ikrk61/GOlJ86A1w1EMG6tetsNuCh97/P7pnPQHwUz//9TJTjBgpenkwuuA9G1gj/Xo3jrD3n2oyG++aDH/e9bIy3RaN3KS+X/RYyC5bgWr8gLFOVxGkUFguW8bDuqL9jNDC6a1c7YTicCs8LY+h7NdZQHkLaetqu2ys1EsQ4zq+qOR7vaFgv/I7MDAdMpM0x+V5bNnXOBai3cyq8PHS/1uH6Mqsv1fJ3VlpEXC2dVmluxjjFCjMzqisWFAb8UietWd2v9RvXae2WTYo1N6qaqNdCaUnpwqKWUJpNYMBTSkWSJj3MFD1tbdsZxmxeZ1lOKY9omxHn2JDy4mLBhnpx3nEUNRfZ9xEzWGisADO2ONCGyyixoZlAaYHB6Kyhz3wZsT4SVXM8pVA4pmp9gyazRZ24NGw9nOxiyZ4XoAEcTmMyrrqAlhkKKoaJsRcwBfR0dVs2Am8jP8d+8f9Tp07rF3/xF02W3LFbuHtMoOIdzrve+RP6tV/7VW3avEllekRx5qmgAQsbJREltS996Usq5OnJuvEF1vUD9z+gVasH9NKeF3Tq1AnNzxesaoNp4X2co5vDwz5EjYX+ne98h37qp95nge3f/M3X9D///AuamU7b/du6dYt+5Vf+L92662aNj48ZIMrPFiKp8sd//Cc6fvyEbr7pVu3Yca0Fy0jN7Lj2Bt1xxx1au7bf9hHtqFKpoMmJMS1knEQ7TP1t7Z0WGDGzMzUNM3RUDS2tOnz6pOVe01NTymeyNg/G1+zElA7u36+zOBx4/iT99m//tkK54vHqX3zxYevh7P7RfkUjCYNFv/2tbzfQgHc4lNTYOIvoI9RFlh0Og3k+a2Fxs5jhevIbkE14VVklqL+7dLTOHJgZauivhKIdyp9pm4CHlRoIZSRab9kKD7lcKamjo0X5QsaG4Z5+5nkz5NxcIMyokvb3D1j9ksUB4ohogU3MeeBsiDSJCsrlResFOQAAm945HcctRvmGm+9KEpwjQkOu6Vc2VBrHYWH4yJEaKr9jEIp6PkaTxcprdBSVSVdy3Ldvv555+lkjm2SSGjQehgDDslyDr4l6DcUUIQNzLACU06AwyWSdoaQ0YhlVQLFRq/q5bHzeADSwwoRb04xeborWlPGu9iM19v/1uLSr30gPx4nEuSYozyC9kDa49F133al//8lfMEYLLz2OQeZa6KWwhszBBvokvpTk15tdb1BmrO1v8DfesfgeSO1xaktTGDcLhmrKkawzghvof3jOlHsMcURPIe3E+TLZrEW3S4sVrVm1xnpMOAQcE0EXKEmeG5nOpUsXrTGPg4OChia+gRhAuKHKWHZ699b3CMpdhnZrazPD58W7fHnMZ+2sW5yiD1JYW+bIambe/PV7sATXjjOzntH8nCbOnVZ5YU5VJCEw7sCto3XatGm9tl+7XXWNKWpFKqAVlS8aMixen3KKvLGEoskGB8EkezTWaqstOcAA12UDsksOIYjfyGdttgu5bv6GwM4FezbM5xZP0MsxIwNoIoCzo13DKAL32NRly1V1NXdYUKpUi7Il6eLEjGayeRvSpeGeSsbVkEI9NmSBBfeS/c35Y6sakklDG1L65xmg2YXd4DnxXuRFKLWh9js/T2kVu+T2K18P3P9Wffq//6Guu/56g9zTcA8oUwxc8nu/93umoZWedzN1lNAQuPzVX/lVUwf+wQ//Xo888l2dPIlMgEvqIOQlkM1mHTIWVO5b3/qA/u2//Wldd/1OHTt2VF/4wuf1nb/7odko4PaQ0X7yk5/QtTuv0alTJ22dgu50NjBjtD1HDh+zgPeee+61PlVrW4fWrN2ozVu2au2afnM2bizFjQ6g7InNJ2hsbm2xmSgSjLHxSQuSUs1NWljMaWJ6SqdOnNLo0LAmRsfM8SBzwf/3vbrPbJU5nN/6bYXS2cPVr3z5a3rqyRf01JOvWtl0+7bNDqULXwAAIABJREFUeuv9b9XmTRv1ljffYT0cMhzmFnyGYxQ3puzomqE+g8FQoPTJd68Lw4P18FQ/Q8B3KxUsugGteD1kiwVNz0yY3CuRH8N3hTwbBAbctqD0VlH/QK/CdRXTmDh67JRNn2PcTf8hX9DqVau1ffs1dqOYv/FNWiIGnITVUA0JxFgY0aNzQA51RoQSs0XlYdEueqZ+mgjQIBUrA2E4iFboFfkmN70cj07C0eFw+M7Dd1Q1ddZEPHL4qNraOnT4yHFzbtxDzsEh4RCQ8zV++MgQP4rYJECqocGoQXiI0zOzBrvE4Xhn40SkVtBttSin16PUXH/mH0Kha5Fu/1SP5g380IpDUtUkvJ2TL5pB5N+sCSTMf+5j/87YnAlSePmmeS3SqnZ+yzsT60shHGUGxGWw3unUlqA8Uqv2Pb48xXFJ/zkXwBeeWsjLBpNpW+YaDGMCQyaYsKFfmvtwCUbq1dfTZ70nPp81zwsqpb6+Xl28dNGMF3+HcyDqZcqcZ0xJlIzaOxx/01jLqDvSh2SN+ZKc71OtjBe4AWTWL9fvkX2+POiQla6UihP094f32exPek4zl8+qAVvP+ltIKw6Tdh8Kq6vVSkkR6YJAMoAyGhoDDNQiU2Ivso8YDiZsUtkUq03vJWAf99BvymmMAMA1Z9P7HDcodXumeGC11gtgJglWEkNbxazkSfbAFwGW04+i5k3KhNpwUtGmNuVDUY3Nw4ZgZHdaXFpUEoeTjNnsDWU5m6+Kxs14GlKtPq5TJ09YsEfQ42Xm/cwdz+nrX/+6vvjFL5pkvBHeYjcCuqnrr79B//V3/6vuufce+3mhkDNQA/YCZvlf//Vf14kTJ5TLutI1fZ4HH3yX/viP/9h6Ma/sfUF//vnPGTUWpXaqKqwJgEvpNOCTlLFNfPSjH9H7fuonrTf8la98Wd/4xjd08RIjFwwx1hmw4s677lR3T6fOnDltjplSPuMr7R0tZnvm5xa0ZctWfepTv6S3vvVtNogMEwXrsKmBERR8Jk0OgCcAwwpGjItzZ38kjfA4aX1jCDwX8ll19XdrfGpCZ0+d0fDgkC6dv2hOBzTz1PikDh86bEAzXr/zO7/jQAN/9Nk/0fe++5gOHRxWQyqi3p4B3Xbrbbrh+ut01127FA6jPzNs3s64c2KOOZfoH8/HpuaB8RCIykCp8W9SVFiYWTSQYrJIqIWzCTA+5GhgzVkI0RjuH56rESs/gGCrr0fPJK+1azdYHRGVT5gNNmxaZyCDg4cgzBy34VCMhUOqkX6us2FCMh76SUTNsMAyqY4jZAOyiam5trSmdPLUCaNNcTT9jsYCfDuNfYYvXVktZlEEjWCcCggmIkycF9dO/4jNhcNbQSOFdfToMcdNZteMTEFuuUGN2uPeVw+4AdrXSUr7IpKH+RrBpUkEB/Vuazo7lFl5WaHQKQ/yHo/YIkL20bOfqbES4HL5rWaE+Z/yHv8Lv8eY89x9H4dDeHVEykEf/MD7de+997g5nAAO7FA4rt/gS7I+ojQbFxhRHI6Vv4Kf+Xkq/u9LUTx7P4Rc65S8810qBjBkovgAJQYsmpp4Lk8JLG0OB2PEvBjMzLzoreHc+3oGNNA3YBm2G9yVZWYYLBzB4SOHLUuCG4yABc4u4LdkOxCHAjoB6ekdLNeMISRowwmTTblgxaHw/HlzLe4a3Wf6KgLn5h2qv49eDNGX/FjDHOfCqWM6e/AVpcJVNcRi6mhqUn9Hh3o7OwziG4lFFUFqvFBQBFVc2IEXUQStKkF/FRLYyJJK1SUzQqxHA0Uw00YWYCVlWKnrLBGFaQIqFNc2Y5K/aMPdFjwYVRJzgyDLkEjOmxEtWMYIcIJ7XrDAClAHBL4w1mfTJdXFUlJ9o5XViszjgCTjnuLUqkvqaG8xsTyCRPq96B/xRaZDic8Nmrt9Yzo2Qe+LtcfnHD92zJr/X/va1yyJY0zEZuUU1kc+8jP62M9+TDuv22mlLhiY/ZD1k08+od/6rd8yMcZikWF5qbOzXb/0S7+sj370Z9Tf36OJqUG9+OJzevjhv9L09Kx2Xnu9wZdfeGG3ldd43XjjdfrgBz+gu998l9ngv/3bv9XTTz+l+bRbg5Tp2AuOkornj11ylRmGoa2UV5au3blD/+5nPmY9HBC8vX0Dmp6nfxQKoOdxk3gBhs5AMhpj6bl5E2+kKsFDaG1vN7vIGMEYJLj1daqnXBmuM4aLPbtf1u4XfqT52XlDwZ0/e17zc2m7r3/w+3+o0PjUK9U/+9zngx7OZdMzGOhfYyi1O26/Tfe85U4j5Lt46ax5TjIcSymDpnqs/uq5AwwHaSmbg82Cd8fg0dPxA2/8zlJ9eiUlpHkpW8CHVNQkxIqoU0bo38Q1P5fV2nUb1dvbb2liqVzUpi3rFYuHdeTIER0/fsZKU2wy15CNGmCAHg4bt7urxxzYhQsX7TsOhy/KCgOr+pTLzev4iWMmK012Y/2bCsNhDZaZ+H4PxmLbtm3asGG9GSLKJF4/xzV5E8ozczA8aoAASnlAsM+dO7/c+OY+ELFiQIiEgUvPzedcFaGmMuV4ylZgrcsRPhE1G8JglM7hGLecVwcNZl44H1++wrFirGsb6jwHr8NeOzD6v+BP/sk/8dLdtSU/NoljTAhp/bo1eu9732MGlg3igxfO30foP64h7jMcHIN3VB6l5jNa/g6H6420L815YAY/b29ps0CF++CNNsfEIQN1J7gguqPElcllDC3F3+HomcPp6kDIqtdq5pyvZ73m/hJcEZHieEAOAShBzRP5AZr9QE6B1dOA9S9Xkq03Z8M+Yr340QLf+LdrB3SAbpQ5HLdWXO8w4DQMKPMxBByPyB2DzUBqd48TFDx74rD2vfikouWi4qGwOhqbtKqz0zmchgbXV6xWjASUsi8sI4v5kqKhqBrrG4zpfHZxRkv0QVmLFh3XmQOFJZkwGYcVjkZs9IGoH9nwegwja7bEZHoAyw+YjynDAWYgui4hFZ2lJO9olshscP6ImrF2+PNwuEGVcEL5ap2mc4uazBaUW6oqBgw+ldSOa7aZwwEwQFReLC2ZHhDOk2eI6J8RYFrZ3PVffWDiytvYmcP6/ve/rz0v77Hnd/78FbW1Neptb327PvWp/6Drdl5vAQr9GxwYfV6eC/pZlNROnDhtrSge065dt+o//sdf0a233Grilq3tCe3du0df/erfWDXklpt3aXZ2Xo888kOdP3fBHBXD8ATs2B4ClbPnzlqgjc2w/q8NjhKcLZluGeuMfxNgsJ5AhTo1mDrdf99bbQ6HAB62cJ4T5U0ollKJepNbYHCYQVDg6Twf1upcet6cLGMFZDq8mKdC6ZMhbcqSOJi9e17RSz/aYw5nIb2gI4eOKpMt2HE//d8/o1Bx6VT1T//kc/r+9x7X3lfOKR4Lqb9vte664y7dfNOb9O6feIcWS3lduHjGHE4hVwgUIolaQnYCRKrewLExuUAiWxASSOESiWH8fQRpkExqhRh36CqQQa1DpzyrqZkJ2ximT74kzaezWr9+k3ljw7tXStq6fZNSDXEdP3FCe/a8apIAvmnMgunt7dPWrdvsplJnJ7uh34MDxDFQqti8ebM2b9kohUo6dMgNRVmGU3WKf8AN0XtgQhfnyPlff/112rJ1s0lKHzp00EolLhOijr6kSxev6OTJ0xq8MmyLh94SPyeipETCAuZvMSBm5CpVFRH9qHl5ck6jxAwMyTKkPMgOlh0OTNvAJwMjQynMswUsR/BBb8emi2zSHs2nYPTZ/vevm+HwmcsOo4bk0G1smtMDevDBd1ij1l8n95NSZW3/xfdtrvoeDlmvxTtTXzZbzoB8Ju2NcFB3tywrMC6peteYx+FgmA0JCP2PyWQjcb5gDoffTU5PWoZjmUZdnZqbWtTb3W+waAIYrodonDINlDMg2pj5YMNiBIDIX7h4QcePH3Oot1i9WprbbTKda/fnT6bM/WC8gHPzSE/OwWd65vTK0OIwjxUwtQe9oFq0GqguhhdTDW7gFIfT1t5mUN9zp4/qqUe+aezQ4dKSWpMprYEKpbNTLQ0NLjOMIQHRbOipfCav+mhCiUhc1cWySpWCKkmaDohZhxVGLgBhNEAA3CMyE2DdUejuHRVTJASpblRx7j+9JgMI4awgvneBFj0f43VbLCmbWXDM5haxO20Z4L/WR0UqPdaiarRB6VLVWAauTMwoV65YQ7ulrdW4wxBcZGSB9bRI2TxWr2rI0Qk5h+N6aD6bdgHJCjsHz3F0bNTmEFH8/eY3v2m/f/e736tP/MKnbMCcQInPQG+KgHRiYlxPPPGEZUVDQxPW1mKM4j3v+TfmcJqbmk3xNNmAQzuob3zjmzb3s23rNebc9+59TWdOn7dAAYJht2ZBr4H6dOV/7G+Fe24BHDbYSZ0YhafJkESNouzGG2+0khqzgH29A7rppputl4PDZbasHph5EnaIqKFhcTLO6TAE71g5svmcrVky+2g87iD79RHNzE0YQTLHx+Hsf3Wf9r68V2kUZufS2rPnZaUXCja4+5nP/pEb/AQWTUntxPEprV7VaYOfd9x2h83h3HH7LTYfMzo2aOkcLLQ2vAYzEl6d1LamsUv2QBmLxYpBpoSAM6DM4CfJ2bAGTaZJT8pngn1V5QoLmpoet4sCgYVnzOdLWr9hszmceRuwKmr7jq1qaKq3ptzevQc0N5teLunxWUx2oxmyZs1auxFMqx87etwcIGk0DgAhq81bNihcV9aePbt19uw5h0qzPiWT7fXGx2XAhmLRSiLAHaFXBx6+Z89LNifimQyGh0Ztmvf8eYY7syoWybhciZvpZRYOUQ8GCwPjX69vufuFDmpnOVr1w5nBLI65CDaIZTR1jkk7eAb+u+/DeH12DJRnMlie7QG5V5ta/ZP5yv//N/zj/aCq1q1drR1wcwU9FBwNNWtAHzxLNr93nt4gL6PQaEIbPc+K0zZnY7ooro9lxreC7vrVIoEWIIUjioYdCwEWxBscjDQOB447ymH8juNcHrxsDohnCfqtq7Pb2K6bYGNOwsXnmLb5O2roZEP0bSjlYAB4pJcvX9L58+etpEtQBUiHWrrvO3GN3ANKeARvnKcn7vSDoBjK5T2HYm6QzXC/HM8fSEpHe8P94+8odfPidxyf1+DFszq2f7dKC3Oq5AtqisbV19auVd3d6unoVHMTfGj0hprcOZYrSsaSqpbKyqezqoZLSnXFVQmVFK2GZeaq4pjKQ2Qx8bhQTok3JBWpx0kwp1Eyp5OMxIzRvZDLut6PBaAyuD9GrsTgJmzhwTCjZbsYVY4b0EGVKnUqVuJSvNkyHFRa+SqFI2pubzd01erVfTbQiHyEyZwwO1cXM4fD/w25hjigyXWstAYMJBR1Q+OUWMkseJ5kp2Q7DHUT7H3853/RGMnbO9qtf4OmD88a8lnmtSh/ZbNFpVJQ/xfM4XziE//emv2oKZfKCxoddczygInojbPd4WCcnZm3iosPCh2i383x2PMXpA8t1irgf5znIsSk5aquv+Fao4/65Cc/aahd+tcMfhJQA8CiLMbaLEL3E2Mdsh8IGNycm8nFBEwW3AOck6EsMxmjeorF46pPRJXLzztanFzBHM7RI0d07MhxG58Bncs4yMzsvJVWLcOZmn2t+v/8j/9pJbWzZy5r3dqtum7njbr7zru145rt2rhxjaG5ah2OUdmEoxZpGJ9VQP/ChmVhUw7AKNC/obHPpmED4XDIGHjxcCOhsGKCpDOs+mRE+UJW45Oj9rBggCa7wWivW79JPb39zuFUi9p2zRY1NNRbue7YsVPKLEAc5yDM9FBAjuH0rO8zP299mIsXkAlw9XrOBV2RtetW2Q17+ukndfDgIftbIjm4zsh2yHI62jtt80KbD10FDW6mz199da8mJ6cMlAAs++CBQ3rppZc1O+O00VkNTvNmRU3T9U1wEsGgrKHBrn693uEsOxIwicHL/t5KaURidSvonppI3h+ZheTh2Q7a7Ugguf/cMwY//zVf/jx+HE+bATESceOfI3pigQIjZqMwp+OHNn0JyTua2oyJdB7Uk5838Zm2f68vzdU6Wd/TweGo7HouGB/Wp8tewoYqY9fZrZZsHZ08fdJKbKbxEw6rp7tXnW3dqo/jbHjOvN9FlwwDYiypp+OkHA1JyUADFy9eWEZiJhKNamxssWfk+02sT0AIHBPHBIKKZ+b6QkWb9/HOkXP0LOC+ZE0phWvh/37I0WfYHI+fkUVOjQ5p9MIJLWXSUr6oZCiizoZGrerp1oa169Tf2+tYsR2PilUHwvAWZvOKhSkHNaqgtIrFjBBJiVbrFKky6mC8wapE6jSdz6p3zSr1rup3ZLVAx7M5YyGgvEY/B9ltZjWMzolh8BJkvBnjuCPqNvQnKMeAwQAbTGmN3k24vkVLkYTSxbKGp+c0mSmY9k8LZcGmRsXjjj+PcQtKl0gx4HAYYDQWEgvoXTmegNBn1TgbggeyCLJWAg+CRe4tVZsnnnhcL798SLfftkvvf/8HrG994MA+nThxTN09XeroaLf3PfLII8YFaWXBctUczkMPfdCed1tbsyoCcVfQ4CBw+8M6fuykCTlOTc5oYSFvW3OF/sYzHjhOR9Zga2uHQfRx0pQQKan19/cZfBreNBuYNnFFN/phnJTUIo1mKanZOaijSpZhWq8X3jhD6F6tb2ZSMhDD8qxMyNGpPS+Vcnb/sLGFXF6XL1zS4OVB+zwc4aOPPqbxCcY/pN/7/T9QqFQ5U/3yX31Vzz6zW6+9elj18WatX7fJBj9vufkmXbtjq3L5BevhnD9/Tpk0uiZA92J2gRhRj1IjOqNchd4JmwWUBDedxc0DYbOQZbBZeLDRcJ1S0XpLsRuboKUvanh0UFMzkFIWlMuzSELWw+nu6bXGVSW0pK3bNysWC1vz9fhx6qMoYzqFPnonnAdZDp4cJ8TnUjKzxmzZ9ZMQturqbtdSOadHH/uB9r22f5mOnKFW5n4c5NlNawPdpblNXf3s2TPat+81M0I9PX2W8r60+2Ur72GnICFFjgA0TDzmBriImnEUqYaklVZIi62+/zqD//qSGouAVzBC4HxDoIHh2GPDluH4UpM3xrUQaX7nObR8s9mj1zy1zb+W0/EOh03jz9E7UWPZrVbU3tbioL9A5MPSAw88oJ/5mZ+xoMFnZf78fEnJ+lo2R7XChM3z9c7E9zP8/Ir/bhs4AB0w/LuYJ/pssKyavzVBtFTSojknQscwctmCp/0HWSO839X/e3v61NLYZuvPyjVAqcsly2RcTFG1chqZT1s7TeqwORtK05Rp7Hrr6tXe0WX9IErJzAVRSsPpcD5j42MaGhxy7NCJhK1l9gHwf5waJTvWvh+8xhm5IIssu2hOm4yeL0raGEz+jZOFQv70wVdUzWYUKpSUCkfUnkxpoLtbWzZutMARLZdX9+/T8PiYDUsSgEG2ChEnfdTJuUETTSvMZxRXVIk6JuorRp6Zr5aVqSxp+43XafPOHaQvmrkypImhYWmxpEQ0apBf4LfWa1xyaoWwXTPXQUYBbNkARmGHwsPpYPzIMNErWrdlpzJLIQ1Pzerc0KimMgXFGprU2tVpw7s4HPoq9vyXUA+FJjqmeIKxhaTCrMGyczbsSd/v9JmqZWU1DOusHZ4d2QtZyfRUWj/xrvdo9ZrVevFFspRXLTgFYET/jd7w3NyC9XAGBnrMOd15591W5iRDwOFUKgQlOXM2+/Yd1MjwmGZm5jQyMrbMUM15+bXreogMn+I4wuruAVW4Rt3dXersard/IyPNc/b9TDaKMZTXOZJinA68b5UqmWTBUK9EVkiUA+SycYlAkwsnY1Un7hUM4MEsHA6nHrAXcgaZrEOmTU5pZmrG/p7r/853/k6jYzPEdfrd3/1theYWDlb/9m/+X5Mn2P2jVxUOJbRh/Wa968F36e677tRNN12nfD6jS5fPWWSPw6FMxYnzQDFsPtri4vCo9EfYBPRMGHgkavQLngzHImsGGkNhNdWnFKOM0JpSqK6qweHLGhkbsbJTpcqkfUWrVq+1DIemLe/ZvHWjDYki93z0yEmrjZJqL6KLk3MbkyjOZSkJ23yUMYhoCvmCOaN3v/vdam1rMofzw0cfsQyFbITUj5IADsfkDJaWbDMQIeJwMAbU4F955WWLyNet22AltN2792jfvgMmAIYaKqSkiXiD40kL5lqIHKCmMO6wEpFqxsGZf4zImgcN+AZ3rcNZTrIZHKyZRanNALyjqs2hvFSBlaqWc6t/3R6OJ+/8cVmKizxLVke3mnyxZA4HSeiPfexj1gtkvdT2ba5yjCFErRoNhurZyD3AAgPMl0FDmTgPpvxrNy3rBnEvIzJcXLRSE1PmJvy2WLQgg33HZiOb3vPKHjM+oL5wQn29/WpMNlu9ms1FFOwzHGOnDoOMmjY9HkqxAAuuXLlkAQtlXjgA5+ZgjQZu6ubEcGa9Pb3m+AiMHMvvRVvD/I5n5x0Ka4hjemJSjBLvc2CFzHKJiH4Q65dz5PfcV449MXhZJ17erWpmQXWw/8YT6kw1qq+jUxvWr9Oq1ausHPad7/+9Tp4/p6bWFg2sWmXy6lu3bDEi3StXzmhs6LIyk7NqiifV3tBqAo0IvM0Xi6prSum6W25S987tUjajUwcOaejCRSXCEXW0tqi1pSmgm0Kd1zEMZGC4HhvT9NSklUONjicWNcPa2NLsAB6ULxMNWrvlGpMnGJ2Z19nBEU1ni0q0tKqjp8f6E/BAup4Hc2qWiCGoYhpAMINXUTgtudEI1iJrzQUtgB9cn8x6RyD2jOmjbPf/9OlTOnbspB794VPqaIdRv1GDg5c1NjahVEPMSqyepiiTcVDwdz74oN773p+0INUxcBRUF+X4PLe89r12QK+9hg0BaVbR6dNnNTw8slJSC2bpXMDmjD/lTiSrkR0wPamUsy9k4qwdwAasfz+k7gQ0OT6zhFlFo5Sc4XJ0DP3YiGgkrihZYJ2Tl1nIQvCKLHnYkIuB0qPqwlW1NNQbEhC7yt8D0gEwYDyHExP67ve+r7HxGUam9Hu//7vAoo9XH/7Lr+jRHz6tF184YB5uy+btxjRw265bdfPNN6hSWdTExIjGxkdt8NNxAUGUiQSsS708FJM0jc2Cw8G7s1l44YhcWjq/PNFNgwphHqaLW9ubFY3V6fLQZQ0OD9lnRGMJzS/kAofTpzxggkhIm7dssgHQvXtf0ZlTZ+1mYWjQTQF6zGYiQsSQ0BwltaPf46HJlNo+8IEPOHx6paAf/vARK6lFiHxiiWBexjkrjAClDso+999/vxmOo6YQuFszM7Mm3LWQzpkA2KGDJ4LUmZJKRc2NTJ/n7HMd7BnCRqJwavbQ5Dgoub+HVyHVgmXmC2krlVxncs0hkX1Vg1maoPm/3N8ILDP/9xBoz1TgByhpfHuwxb9WhvNjm/1BSdEZf1gdYP51fYlEwtFy/PRPf9iMP0hEn5E4DRmiNAcjBvm0evWAUYQYvb1kBpUNxobGCWF8XfbhZlZqAQX4XBjEuS/cIzcQGdap06etTAeiiBIfUs7U7ne/tNucWFt7u0XC/f2rFI8kDFJP2QvDhmFypRiX4UD2CRUJgBOocmg808dhHyA3jXGm38d54XTIBAmYuHaCG0pwBEtsfM6Pz/UOBRQd6Deu1TN98D6HgKRU48AI7Ef6QTg5jCAS1eyRK+fP6shLL6qykFakVFJnqkF9La3qaW3VGoAufX2amJ3R8y+9pMn5OZV5VuGw3nLPPXrwnQ9K0ZAOvfyshi+c08LErDoaWtXf5YTs5vIFzRZyqu9o1fY3Xa+2TeuVHRvV/j0va/LKkAbaO7Vx7RpjN8bYox0EvQ23DfG40eFhTU5MmAHjmuqTSa1eu1ZdPd2qBijBSLxe4VhCoVhSC8WKldTmi2Wl2jrU0durVDO9inpjJ7HKQTii4lJZRaoP8ZRlTBHUdm0Ob2U+z/oZJkHi7Jrv5xgqsEQmXGfB4tDgqL7y5b/V8eOngj4KQ6GOUd7vKxITB5Vv0Sc+8Undd9/99gwAGxHIV0JIqTRY3/j551/UC8//yBgA6LWgIszAuBEJe9LQYICa58d6AjlLRQklXX9erGUvGY19AXRCTxodKQJg7CFZDkz52dycwaCNbzLoF1FWQ86F4BsbxYA5oA1IZgFt4PAN4FNdWs5wYGIgKJ6fm7fPww6PDI/qyaef1jgEryHp05/+A4WmZw9Wv/71b+ql3a/p2ad3K7OwqM2btuuh9z+ku+68Xdu2Aqlb0szspBG6obNgQTW64XGnG+6bmEbVjWBSa4s5FRbLiRPHLWpg41Iy8A7HHiTvZ5K2rcU2zlx6TqfPnNXs/JwNGCFWRRrcN7BKbR2dVjs0CvluR0Wxf/8+nTh+zLy5ezmzTLmAjIpSiSMQnTBvy0bFWDFle/vtt2vd+jWamhnXSy+/pNOnz1jt2YknVgOjRtPYRT481Ntuv9WkkYlQ/+7vvqNLl65oPp0zegmDQi8EvGemoEkpzhNf+izCqQM6Sp3l6tg/kAbwJSe+X03gtyKOZuqo1hMKwAX/oBvk78i/LIPxzrL2nF7fefLSB86prgi5+b6N/1ntUKqfO6JP5uanyArz1pv7+Y9/TD/5k+81KhOAJzh8mqM0UOMxSpIpzUw7zZyNG9dp/Ya1ZqRprgPkwEhzfCJ773B8z4q1yNpjXZjCauDR6UeySZkVITCiZMEaxjgTLF28dMk0U5YCQAmbEaRPPJqwZqxHkvl+igNpuAgRB3TrrlvNyFOOoRTsodWcjynfUvotACpxARnAiRtuuEEjoyM6hfRxsWDaTjzz8bFxZSiDhaSmlibrw7nB56jtC86FdVs7G8e94Fy4n1Qg2B9nT53QuRNHlGQOh2xRFbXH6tTNPE5nl9pa2jU0OqGjp85qJpNXsRpSorFJb33wQd32ljerWkjr1JGXdPS1vcpOziu0KNXX1atCNjz5AAAgAElEQVQ+0agsQWh9TNXmlN789vu17k3XqTAxpuOv7VN2fFLdyQZ1Njcb6tQJO+aVsAHnOo3wDC9cMMczMTlhUvCNLS3atuNard2w0aDWefqQS2Uroc+jyZNb0mIopnCyWbGmFiVb21TflNLqDWu0VFlUJrdg94jyZ3o+Y8g7U9ZVyYIAjgMcGRsAyMfp3zBr6GZa6ItQDoflHbQs8y4Emg//5df07DMvaGrKzWcBjcZGwUpApuFmySp64IH79PGPf9woaJYzLi2pta3RHCLVmcOHj+qpp57W4OCQAaHgXvQ2LZtxbCr0jGFSgSeN0hnzUkalE6BBnaaOk7DHlnGNyG/gIAlMKOezN2w0AvsR0CM5BKuD25t2UxztHlBvLuC2PRqwYPBe/h7malgc4Lhj3XKdUxbU8PNGQ+p+9Wt/o6mpaevF/87v/KZChcWz1b/4i4f19JMv6sUXXtFSKaxtW6/Vhz74Ib35rju1efN6S/3GJ0aMowfafH8ToCxpQ8wpQMTwYLhAsgFOCk0RsgFuPOUJTtLPRdgEOBPOlSW1tzTbACklqpOnTmlyatp0TggT2zs6NLB6tZpaW23hof1A9oKXPrB/nyHMGFCyjWscaRUbIiSVpCTGg2QDYnjwupzfpk2bTZOlp69bC9m09u3fp8uXrwS6PlErqTnYrMPl49DYsNfs2GbiRAAGHn74L3X8+EkViwgX0XBmUMr1742PrUJmsSK/HLgXY2RdtnLB/A29hNoZAN+n8JlIbT/GQ5vtPUhHm4bPCqDgxzmDf0n2Ulumqz3O69FnV5Xzapyf03n3WoZuQa+810mV28aI1ylfWDAm8F/+D7+oD//0BwxiijGASSIWqzfCWOQqGAgG2NHc0qSurjZ1dLbZpsDREMX7NcY6oazgh4K5Z7aJAsJP6vpkQWRZOAUbMAyjvFqwDeqoixK2ljBIIyOjVm5gQxJsoe5KXQPYPZ/Je8kkzLAF/Ha+rIKkNhE1Bh8uNp950oex+ZgAvr5YdOAAAhycHXsIhwPMGvVG/s7D6inblSC3DAAFXBvXy7nwM4/y43O5Bu4Dv+O4IJeOHzui8eErildLql8qKFVeVGud1NvUqJ7WNjWmmpTJlXTs9AXNZIoqI2jX2qZ7HnhAO2+9RaWFKe159vs6e+SgFufyqlsKKx6uV7Q+qQX4xupjSg106+6336+NN12vxekJnXxtv3LjE+pLNamnvVW5AhkpoIGC6algE4avDOrcmTPKLCwYo0NhcdEUSzdvu0brNm5UBLaKgA+RQDKbW1Q6X1ZRMYUSTYo1tSrW0qJYQ0Ibr9msVFPSjLplHotLKhUWlYjDVVZUqbqo4dFhHTt2XMNDY4YQ4xljR0yAr6fHDPjOnddqzdpVamtrMSQtxprqxV9/+Rt69NEndPnSqAt5DRrv2DQIbnkmMFbcdddd+uhH/622bt3sxABNERRewbRpz2Cc9+87YHN7BDA4G+ZwYFpBALOvb0DX7bzByqEEOjgd4MgM5UOF42zVyhdoN67BMa/PK5tjQNoBWszRBMOuBKy+/Mza8qhQztsPI3v5D9a1n6tzAVzFxlOmpyeNPYNKE5kS6479QhD/2GOPa2aa4XN6OL+r0EL2ePVP0cN5HD2cEwbT3L5tpz74gQ/qnrfcrfXrViuXW9Dg0CUjLqSx5/i3oPXAuXQt08WzUfGgRE8eFn1l8LJptzPYR6bgIJ4Ogkg0U8xl1dTQYOWC2blZczhT8I9RhoIipL9fq1avVmNzs2bn03ZzVq9dYyWDA/v26fnnnlEs8PCU1EgZqVevWb02YFxdtE1GbweDQ5mMZjQbGrp5HM7RY8zojFoJDsoO+85QlEUJTmqA+ijltKbmBtO6gcvo8OGTymSCTIL1YwvOhAQsJXaiTa9TKX8Dh+Ob3RwNY2VfNQzLy70cj3ALHI6HPXtn8Hrn87+DmsbljldnSm/kiFwh6Y351Tx4wLI364M6VXi/ebZt36RP/dIndO+9b9bE5JiBTghEQNeYxnyFmZikUslGIz8kw0kk49bUdwSp2eVNQ0Tooa4+C/dsC/7n3Gfq7TgbshNE9Fif09NTlhWzzhzPG/B4GCWQO6BGn7KSGsKAbGzue+0zdMYn5OTJl5YMps+GhUGY8pxt5qDEms1nrfTr/8ZrSrFOZ2ZndPyYuy4GNmk204uhBMn5kunA/eYzHBwOv7fIOphvwamyJ/k/So9kT/SrDrz2qqZHhhSrlBQtZlVfKqgrHtFAW6u6mlusrFJcko6eOq/xuYwqkbjae3t19733att1O1VYmNaTj3xDg2dPKVysKlIGpcYgYVKZwOEk+jp119vu05abb1BxZkqn9u1XbmJKA00t6uloUyafNmfAsKft42pVI4ODOn/2nBbS83YPKT2SWeFs+levFqW0AnRaFQZ755RbLCuTLyuH1HSsUbHmVsWbmxVKRI16JdmYMASs7Y0KoqJFZRdyNry9Ycs6YyTA2JPhsLawxzxfNytXsXtLedUxMUd1+vRJcyLIDYDsfeKJp3XkyFGNj00Y9Y0v5fPdsomlRdOA+sAH3m86NfSGzPBXy5qdm1J90kmYMLcCeSgZzhNPPKVTJ89YoHDLLbfqllt2mcNxa9oxfsNqgBClDckuukSAdcp3qivWlnADQMvEwg51ySC461WBhvPlFg844p6zPv0YgqeHwkbzN7yPwJ3ZMhhiRkaGjPYHJ0NVCXt78uQpk3oYHhrR/HzGsjCGYENz6SPVP/mTz+m5Z17SsaNnFI2ktGH9Fr3vJ9+ne9/yZu3cud0INS9dPr/scJbTtUgsoNt3KRqlCPo6pHqcGDeRCBUiQ+rRQE1xWr6mDj8YQ59IvnIDoUug57MAsicaM2QKsrj9AwNWw0UemqaVDcQtLurwoYPat3evGtAuCaI74Hl4f6htjIJnackWpZVP6BkFQ3UgcGj0WRnv7BmrlVInBVnGYuOLG89GJ9Iha8PhkOEcOLjfMpzDh49oZsb1aGwA0ximnSH1Im4eDfbPzXB86co3v72BvMqReCp6FlLAIF1b8nr9v/8lGc6Pm6PxzsZHRLXntvyzmqym9hhXOxzOPy7jKIvHtHp1v97x4AP6+Y//rLq7O/TK3j3GR4Wh535S6qTkgVFYvXqtPY/rrtuhVEPCshsoRLjfbAbPUuCF+biPNjm/5MhbPWyYcycKpPdo1CuI8YVc3du0cNLQIbkSMc/YURil1NXVrXXr1pt+lM9OfR/TI4q47ydPnrRzwuGwN+j1MIRsqEpVjQ4FUlCfjdAkJ4okaMJJ4EC4LhwLmbt3OCafDOx4ZsZJYwS6PwR0fPkMh3PBSLFnOE9+zowT++DVPXs0PXhFyVBZscW8ZTl9DQlt6O1RJ9ccjihTWNLhk2c1NDmraqxefWvW6q5736ItO65RKZ/W9775ZY1fuaQ4jqYSUbgcVrQ+JYrcZaScezu16967teG6HVqcm9EZpJzHJ9Xb4DKcTGFegJXLhloNKwYKbHxcg5cuGSyac6ZhjZNBlrm9q8tkpslwSjhUhBUZEM+VNJdbUjmaUn1Lu+ItTVIsovrGepuIHxsfcWwCoTpNT07r0nlKpAf14LvfoetvvF4Xzl80xhJsG+VagEU++MNh05SHbJOZKqoqOJGEjU30GniAHvCB/QctMyHSJ7vBClgmoIoBLd73vn+jjRvXW2bDM8MewuICdyQZOtkxIABYqimvUZ35iZ94t7Zt227BTVsr8uSAmBwwCodTrhQ0M01WP29OxsnLO2CAa3vErcVBS4M1jrvh3EGocSwQhRyvlpGkFuDjuQ05Dl9+votzhS8QpCIZzu7duw3ggP1lzXMNBPHYxPl5CJRj+vSnP63Q4tL56p/+qXM4Bw8cV7US1bq1myzDedsD92vt2gHLcIaGQWCMuoEg4++pKhKOuqEwDEGZoSlXoqD8RIkC0ADpHDeHDAHPh2HgIgylFjAUIIRE0xcnQs0WhJBvTnG81vY2c8LozIM95/iFxaKOHj6si2fPGg0HBsGXzgAFQODpMxUchp0vtBgsXAbberhZMUO+XRkcshKdq3/GbSFhEHggnCvlFW7w6jWrTOaWktoXv/gFHTh4AHLdgAUW/XYeNCkrz9U9+Kub8ty8f1hSWx7s+jGNf19C84bcl9tqBzt/bHbzv2mg85/rcDzLgS+ZOdiyc4i+t+MXsj9fl4LjHMpWi96+fYve91Pv0Yc+/JAN64EE/Pa3v2UNVp4bmWM+BwFoUtu37zDo58BAr+mvk+F4h0NUtzxnxDR5wKLsEV5sbj9vwWezNsnCmdXwwA441MhwcBCuKQ/EncCIOn6zTZevGlhj9X5PP+OGjtvNMfhghWzGOxycAs6A8zQYs+lAsWwctQr3ifsWo2zc36f+vn4zRABeMAhd3V32PvYRGRHILYwWf8exufcEefSx+Dscqytxd1kZjevgOJ4R+bWXXtLImdNqxTCXi6rLZ9SViGpjf6+6WhgUDWl6PqdzV4Ytw4k2NGnNpk160623qG/dWqmY0fNPP6KZ0REl6+oVqYQVKtepPtUoqE2VSkiNKV17y5vUvW2zNDeriydPmsNpiyfU2phUsUzmUXJsIwypRiJKz85qYmTE5jqQ5cDh0Etobm21Xg6CYEXYCKpSvLFJi9U6zWaKGp/NalExNXR0KdHSoko0rHB9nSbRd7l8wcApoGzPnj6ri+cv25jHrjtv1dve9oAZSvYuJaG52XkLKHhRdgXx+uY3363Org4jMH7++WctYu/u7lVrS6dl3ufOntfTTz9jjX8QZwAPgC0TIJBN3HHn7XrPe95tpKhuJmvJgoj0wpxlsdhI9jolNcBI69dv0JbNW3XDDTdawGUBMfegqcX6OMYUsFS0OcKx0WErwzmAAiSqTqsM++eIYHtsjZNZGU3NHGXXGRMLbG/rNttng8jBcDg2xgcsfDd15CQBmSOnZV2RIROEd3QyRFyx6sKZM9CfOeombCd7A/aE2RnYOer1mc98xpXU/uzPvqBnnvqRXnn5oFSNaue1N+rnf+7n9e53vdNw7Ax+wuJsPFJBY96Yj0MRNTW2GJCAuqCR3cXj9mBwOJ440kFJG628gGGwhpOJmMFWQGrWYBs1BBnjQtqVWOJRm/Ym3QVNBTqESIC/AanCDTp54rhGrgyZbKwHKXBDuFAgqxgJm5kou7TYQWedzjxffA6UDbNWgiD9dAJLBo0OZnq4yUyNM+/AMBeLBYTa5z//P7V//2mTVTDi2gAH4JRB62xi+J/Tw/HRyOuzkNpMwBtxb5BqgQT/p0tqVhoL+LD8gJqf8PeoMO9weG/tteBwIK/kxQZGOvy663fo9jtuNeVEMoxnn33Gem5EnAQD9G5I22++2QE4OjpalzMcMgcMhJ9JYU3w3D1lDdkqQQnGGMPt5SswyDD3YgRYx2xMnjmbEocDMo6Ml0CEf7N5miCAbGgyB8TxfPnNcwl6pwMzOJuWEi7rj+MBGjDwQtnRoKANQz/U+jqU+FJJDfQPWDmFDIusn58TJPGdfWRCZLHYsqyCyW9Ltr94v5c1IHsjwCLD4n5wrmQ73JcDL7+smUsX1dvUoESlpMXZKaWqJa3u7FB7c7MZ4Mm5Bc0s5FVQnRo7OrVqwwat37xJKVQn82mdOrpf81OTaownFalGFKo4h4MCSpmmeX1M67ZtdgJu2YzGLl5SbmZWiYqUjEOPRfa6ZKCB6lLJKG9y6bRmxieMwBMsMwYXz5xkQr6x0bFOI3NPxaKtQ+VIXLMLBQ1PzClfQRK7W/XNzSqFKkq1NGhyZlJnz53W5PiE9RUO7j+khTmYoxeVSIV03/33WuBMuR3ZDA8I4V6zXiipPvDA/ZYlXL5yWS+++IJlC1BoQSCKVDxl35f3vKLvfe8RnThx0tC+BNA4HsAt9HAefPDthqrEtuGE6MtdunzB+lTYTT4LA012C8FmZ0eX2TJ6hGjZMJiOrWTgeOfO69TZ2aZweEnDQ1esMe9sScgYDRw9F2zkYZsJAtGGbaX8BXCFRICMDkQh5MfsUS/hgm2tDcpwuCQE3A9PAMtaYs92dbeptbXZAh0qPmR6JBpk/5Aof/e737NSI3b3s5/9rEOpff7zX9JTT7ygH714zKhYoGr45Cc+qXe+4+1KJNhgNL5A9eQc9QQPm6l91QkZaNA1rtnk6vw8DBAN1Ivn03OW+VDvwxmwETAI1pMwOKrMqbABMFxsdOChTc1N1gph05PNuPQTY5O0iI2o5+L5cxq8eFl0e3BE3AwePJPfRADcQBYSN53aqBcAc2gN1DKrQs9ngaElcOgh5yy8w2Gz816OS50fpwm9+NFjR/Stb33TaHsgwGNIa2JiSrksTpQoKfrPdjguEVnpj/heSW2PxFO7eIfz+un9/5OgAWOrrXE4GMFah+Prwv4cvcNxtCuuh+PKVTjuRZPCgMWbvgwOgBeIwoGB1VamoE7Ms7zttjuM/r+np9Pg9BcuXLBMgCzDlyGt7LDEnI1jW2Aj+VkU33OxqLGZtcGQr7lPK4E42WuiQPqG8Ik1mRFhQ+N0jGnYONDY2G6OCIeGQaBfSRbOeqO8QJbMz1hLbEYiQO9wqAyQqXDf+Bn3hb8jw2EexyPvuCYcDtHl8Miw8tDsx6K2p9ygc7sdA4fG/BvnQlCH48MZ2XxRsWglOjIczvPQ3r0qz81qfXenGutCSo8OKZSdV29bq3M4CllJbRFCzmSjmru61TnQp/buDoWg4s9ndP7UUS3Mzqg52aQYsxuo8yYblQV+jLR1a7O6V69Sc3enib2kJ6dM+K1ucUmRKhP+GUXCUNkU7PexcEj59IJJFBcZBoVp3KigQooTPCSTxu9mIwEwBbS0KZxoUDpX0tAYPGohNbZ1KpJKqlAuqaG1UTPzMzp8+KDOnD5tw5VwHmK7rPQZXtKdd92hrVu2LaO3eNbcM+4fzxYHgMNg5onmONo4INaAGYfDUbW1AZOvmmH9/vd/oEcffVzZDPbS6dlQ0rrvftgz3qre3m4bjaC0RYZDj5uAl3XBswTJSI8NyqxcNm+sztg0yIdZi2RiBC533nGXdu68xlgeLl48q6FBWhVO4oRBdGwZ14GthB0F9oOJiTGbH8LhgMI0CiKh7QOc21E8cc0OYMVQshP3c1pjTrnX4Pv19RZE4bQIuLu6OgwMs3fvq0YRxjq9+eZbzI7+1cNf1pUrw/YZn/nMH7qS2he/+Jd6/NFn9ewzr1jD7KY37dJHP/JRveXuuyzDgY5bIUR5SooaMykpFw7HCbHhUXk5/Lk7KUcpAiptxkpkGGscDwaAdMzq3nVRFaCSYU6iVHKUNvmcPaDe/l5zPExlL2QX3MNP1luUgaHhOMAnz58+o0qg+8FmJB3GiOCViT4tczJt+0a7AT4LY0FRnsPpzaXT9nBJAzEoRLPeuGGMuAaiXowSJTUi7xd/9IJtbphxiUqOHgXlMmJ04J4EdAUWvVz0esOSmocM+/6Lzwr84KSHJ6/IClzdyH+jRv2/FDTwT8Giax2Ol0bw6BaP1DLnEvR0TGhrmWzUch7ri1DjxdgDjbYJaDidxBDo7br//gfU3zdgz5xIjudz6623qb29TalU3J4NhoDI3jc8fbPXoPA1/RucDsbY6SKh+Jm0SJAolGCCRjwiWjOz006lM5s1Qw5fGsPArg+Yslo5USD9QYy3n/YnGsags27YlP4YZBXe4ZCJ2WauQH8Plb/jfbMB6sCB4ShsOJOy3sS4Y6bu6jI5Bq6TIIjo2Qu+YRT5TM4Jw+UdPPvABVxNFuyRHXF+/P/Qa69q/Nw5bVnVr7ZEVPMjQ1qan1ZPa4s6WlttboU5l0q0XpFUo1JtbWrpaleK/kiYflpBU2PDylJVaGpVHMBNHVP8DUoXCkaiWY7UqbW7Sw2UxSGORTQwl1c5X0QOVNMTV5SIho1jDdLOemiFyHAmxlXIZhWBFRtABSUiypqJhFVF4KErEbCmGhRpbFWuWDaHk12sqKGtQ+H6uDKFnCZnJzU1O2XlWco+E2NTKpegVGq08tLA6h7df/+9etvb3mbPC8PpKyA8I9YcWSIQddYR5UoCBp65EwhkSBzS16gFJI899oRJDYyOjBk8mPVIOetdP/Euy3DoARNIATqglAZrxNDwkIm8sSaBO6NZw2dzPAJn1jzEm5wLjoDPggvy2h3bNTU1qhMnjlrPhNIVwCm+rM/Y2W39uhvfdINlVtgt+lbjE8z2ANSBdTvgxQz2iA16LiyY/faKu/zbazLh7Lya8/DwkObT0+ZwGLCGqBPneO+991qGRg8HaeuLF9DUqerTn/59B4t++OGv6DvfekQvPH/YHMi2rVv08Z//uHbdcrNaW4nqUbt07L6g1HA4Vg6pIvzj5nJY4GxWG3oLSgPgzXmoLoB3v/f0I1azDtUpj4wqcD4rRTnInkk+B4NzNgEMLTlkjAEjKg6Jz8kuLOjsydOanpgwr+8ZUdlMpHNElqSk3DBnECiZEVE7uCLHw2EAtyZycKgO9z4GW4nAXR08aoaQDI6yGhHCd77zbX3v+9+zKXSi3cuXh00kDfguOjegmTgfP9DoXI6bw6mZe7Saa5Ag2Du4B/6L/9uA1b/g9fpsyGcY/jNWZqj+1z7kjbjSvFP5x48aUnNzazDHhaOmdFpwkNJIyMqY6MV/5CMfdfIAmawTS4ODLxa3rJmSGoOflKlY9F7vyCP9PLyT6/TZjbEaYBBzebU0O2JVo/4P07An+67Y5kQ8jfuFFDFZFV/mdKoOfMDzdQwDnG/ENiiZDXMuGCQMv5fE8EObvNf3l+zewb1W56DtXraYur+Hb/P5fIanXMHhoKm0XF61PpiD73snw3rnPvm+AE6LY/AejCQGA8M1NnhFZ44c1LruLvW3NenKqRNKjw1p6/q16mxrN8LOhpY2RVNNNkyJsmc1ElJja5PiybjyuQXNT0/aqATNeNjVGZwWGT6ZbySiYrWihtZWxZNOMnkJkUHAYjSsswvKTI+oJVVvGU5mblZ1IP5Ki5qfmjJHBpcaDARQ3TQ1t6ijy7Eck+HkylUV6hOqxpMan5zXY08+p9lMQbvuvFuxhqQuXrms53Y/p8WlotLMiszOK5ddVLWMIXOEqfWJOt13/z163/veZ8Es2SEvz27PvwkW+PJlewwrz5pSJWvJz7Aw43Ps2An99V9/Ta+88oqV5wkqAFE9+OCDuu++e8w4U5Yn+E4blP+innrmactkyYIJBvhOsDw6MmqZjiPenAhUc2P22ZTU+nq7VFzM6qknHzdYN5UdjC0lOKosIHXp3d1w4/Wmw4MS6OHDh5TNOdQY6zhERhp3kuOsS0+JxFrxJenlykpN2Y31BPN9Njdv/df/j7j3gLK7vLJ8962qWzmXSirlnCMoIJGxm2yTDKYxDm237Xb2ONvdr2e9fp5ne3q6e2aeZ5wNBtvYgAEhFEEJCYEkFFDOWZVzuqnSrN8596sqZGx3XO+yahWquvW///B9J+yzzz5GbOnq1vz5C+xeEeDjI/7+7/+bZV9kXt/+9rfd4fz857/Qs0+/qG2vHjabiGgnkNq1y6+xPgfrno1iCK90OBk2UY6oLDgchy/cULIpmW0TNLMsnk1PozTnAvcoB6nwMEHPBeSML56mDvIwrRFvwB0RRsnw6siAWptbVHPxolqamr0mMyCLQEhxjRUXp5HQfz64GbO8kGaF6LxcG+o23OEEjB4uPoaNB0Cm1j9AZsbY41JbJC++uFJbtm7R6TNnzPDEYsj98Dng8BTLo74x3vb6fYfjujZv71UZ7nCGM57+NS5huEMY7tDCsf69j/8vO0eu284q7YwHlJebq7Jy1x0j26X/4aGHHkoP9fP1w7ryEdSlKisvMSo+Cx5YgnUQrimQFNg4/A1wEg6AaM3XQ0QV5a6559Lu3rjH+qPnDFVwp4aSsWfb+woLi408wGbimGQMfB4Bjc1fGjXKDAZBD9Ei2DavMBSPfRHotqitQ43F4fAiOKEeimAkL/YV72dzcx4cP5BI7P3I8ZSUWiRNVBrmM7G+cSycQxDM5ZrZm84uGm3Hb6qv08nDb6myKF8joOaePqF4c4NmTZlsDofrLhkxioKqsgqLbNwAi7y4vFjZucCb7epsa/XRAhEgGQxXDqRbMai4H0eYnWM9dNG8AstU+LIRBDDMUgnFm+uUx2jjVI85Gr7aGhrUWFurXsa4x2KmQMALZ87Qungyab16R8+c1f4z53T6cp1a2rpV19im/oyoKkaNVgxl9q4OxVIx9QtVj6TPzUqhhEyfHBlmrw00Zaom+mfcN+wL7EAyQ+4nnfz0UC1ZssTWHmgGzgQdPRw3DEmHv7km6fjxk+ZwGGMQHA7Eh4f//GH9+Z+/3+BiMnKC8ZOnTmnHjh06c/asPSvGCPDZBD88q6AKDfLCGvC6SbY9W2C3kZUVJr65ZfNGHTp42DJ17JcHvAVWR6F2OHv2LBWXFOnUqRPmdLCn1sOVIpjNsiCBY+NwgkIF/w5iv8MD3wCZB4eDyj/1VjJDzheGsCt84EwvaNOmzaY4wO++853vKNLTd9YaP5/57Uq9tv2wNV5dfdVSffpTn9Z1K5aL/kuedyZ9mKbTxibwDIfZF5wsVE6cAQ/ENmgGDsenNbLpXD59KFIPBhWJiqxcajc+gz5E85Yp5bgWFn9rFNZebzRikxIt8t6mhgY11NWqraXFMhk+G+/um36a3TyXa08Z5k2kwI0kUmVBFRUX6/zFC14jShfaTN4mJ9fS2dD4SZbF+SCOh0FiTAND24iGDh46rIsXL5liNA1OaClRB4LGyyJkoQ+9XE14eOPnO5EGhisrX6k0cKVB/7dCZv8yB/H77/5jPTfuSv6Y0oHPTvHFnjLHsWzZMt1++23W2Q3cQA/U1VdfZVj2UNNZyjYddTUkjliX1NOAz8CXCRJ48X5eoYZDxsHG4LvBZMUlxvpxSIRCNNEqwU+/mpoaLJ+d9qcAACAASURBVMthrbLhjRKdX2DrjEgyTHrFgXH+IaPgvOifIQrlPMi6+B5gLY7nrEmi61z7zKzsIUVx5tWEuhcOjfdDluE7o7ohFBj8RpDTHTPKNpG1tyV49sR7A42V6w8FYPYHho39wT1pb23SudPHVJAVUUVerlprLqmvs03TJow3cU6eDfWQJOoR9JRkZdqYgeKyYqPDIsXPCAE2MBF1NqrZ0RwbM22thYhE9g2oqLTMhp4lU0BCyMwwHpyemz5l9dAw6nCa1YATcV04c1o1Fy8oQl2ss9NmsxBgADXll5apN5nQmbPntHbzFj29ep0aUYtXVE1tSVOpLqDhG8eOVlk2yIiP4YAYRHZD3WKAnh3mvmQyi2doPlRFRbGuuvoqG5lB5stzoofmhhtutCZroCuYWDNmzDRlCgJR38+mt6GTJ0/bMLVNGzelAxUQlG498MAD1viJWGlRcaH1ea1Zu1Zr1qy1tg+cGsSO0Ds2nHBjs2a60dxzJlsY4cGcn7a2Zu3etdPYbaxPMnBqRwX5hRo3brzV8JBWArpFOPbCBQgofs6QBfr7IM+4jl9QImcNOaPXJ8yG2iLrMuwl4Flm/hSXeJmBtQrqwBeBEDbxtdd2WD9OU6OPXf/ud/+LIvHkSXM4QGpvvH7Emq8WX32N/uqTf2WQWiSj3yL3jEwnBWAvbW5M2uFYdErvyQANoUNTB3EwJteRnrdu7YBB+TjdWIR3I/VGwsebSX0wFtGmU1FJ81ikQxM9DXeHYNDfr9aWZrXAuGhvNwOEgyD1pGgFrRAsk89kI3Z3Mb0RccUMixRhPSE+evHyRZMW4aG6ZA+Qm7PeKLy5MrA3WlFnQG4FDSvvTs82XHnbttdM2RWWyvbtO0yOPEVzABuPIWmDRveP06LfyZn82wy6N2H+oaZNPm844eDf4nz+dTUkH0HMWoIQwmvO7Dl6z3vuNjVvJhxSwOc+EzwMCSjCOkSqP67cPB9IRQ0nBCysgcC6sVpHWsiTdUAWRKbD8wQfrxwxKh3JuZAo65jv9BaE43j2HrUMB2YaUaSNC485ZZ61GqjXweFgODD0OLhAZOAz2cBBcsYni/ZaEEWW42xPD9zCJuffZFGm9Ua9gpCcWgiUfYgDrNU0BBciUasFpWfhEJzZgLn0vwP0xz3paG9V9aWzKoxmaHRZsZKtzcpIdGsi9aBCsqksKZqrznhSKdYR9zE3qpKyYmVlR9QNTNXmki7UVZgMmhFFLgaTgOSGZz35RcXKsvHUvYrDOCMwZZwzYpA2ysPUKn36ZyKh1osX1FBTbUrONIczL8fYWRMmSLnUk6X22lq9uH6Dfvrr36q2uV39A1lqbe9WqmdAJWRnzMzJkNo7Ww0tGXI48NCpPbswZ2YG99s77wObds7c2Vq6dImhJDxDuvuXLb3GkBIUSahTzJs33whOySQTYT20wpAhuPnEE6jvb7b7x9oAPoM08NBD79PEiePtmb/55m499ZvfWCZw5113W6BFsBQ0AK0e3ebqFdgtnmEgwbDGUEopKixQLNal06dOWp0Huj7BE8GzZacoemejzDLaAioICrS20G/mDiehvt70GPD0sEKCNu9Z9EAtQNQhCGL98P/B4RQWcc4Qy7x/kWyb33OPtmzZanJQjQ0eMH3ve9/zxs+f/ewXeuG5NXpz9wnTRlu0cIk++hcf1eKrF5kiKGqmweEEWrQ7HFcdDbMTfB5IgEfcmLncvjsiIoqQ6dj7wJ2zvHDvzB/Hoi2di3qdhRsX8HgraHV0utAcTZldkAy6rSPZtbYGjI+OwyH9pqBLVOhOi1kXHv2ReuJ0iDCb25oNwvAOXa+nAIt545R33LokCtBezGZi0I1OJIxDa2lt086du63x6sBbB10xOn0M6/x9m/TM7zucP0SL/uca/z+V4VxZYwkwk22R9Ejnf+5n/bH3vZPD+VPnZg7PDhqx2logF8D++cAHHtGjjz5qPQTcayv+WyDibC6+o+GEvA0QARg4G4SNCjWYY4Wib6gbsgYgepCVuOZfuU1AxOmxHE3jyubYIAHjEjEhSwrzkYDTWJPOCEpatsK5BIcDZIWh4t98DufCWgtBUmDHcdVAaDjUzKjXL3E4vOgPw4nwwtHiINkDlhGlh29xL+h/IyjiZ15T8kidawuCnoFpFJ51YF6xzzo72tTSUKPivKgmVJarp71NkXi3po4bZxMplZOr3jiyMQnLHDIYLpeTpaKSAmXmZCjV3WXKzjZYmv1LRkmh3fT0QDuiKi4qUyQ3X6K209tnjhIB0GhuniLRLPV0digKYYRzJ1tiA4JMdLWbw2FwGtCqsaNKKdIzGyWq/mRC217fqe//7HFt2b5X8ZSUk51hYwfIqhIp9NeKlUjFrB6MvaJfBgMbUbbUx32jVyypjAgyUR4wI6RJzYVCO/UP7h8O5+qrFxsr8eLFyxZozJu7wMoFHR0tyopiFb03EbmrX/ziCW3ZvNVsmkf+US1ctFC33fZnGjWqUgcPHTBq9fkLF3Tffffr2uuut6w49LyEGhs1Ep4XjMlA9w8NoitWrFBxUZE5HEROgQutTIA6RBJZoz5b19hQlxrLMGQGqJhrRTYKh0OGgz1kzfAZZP98Rsiuw1ymEJyG9RQcDkoD6CASEHiLAIQFAqtM7dy5S6tXr1FDPYrvZDjf8T4cHM7K59dqz5tHjOY8b+4iPfqBRzV/7hxryrIpVRF/ID6JkjoF6alPY0zzWy1CCAXxAJuBFVrB36Yv+hwcIkjzmBwPkgGpetrh8OCYG2OGcVhB3RxMNxP1Os1rc5OIHJI2ZQ+HU2JGBhFNMGp6GBiQBvvMvbMPaOPcQ7oIlBFPxtK0VNLHLIMnSL0Dfsp5O0WQ2kHKshuozzSAUTzcuGmLGhoQ6vMBS7AxbNNnAed4X8XQi43o0UV4+dwJb/r799ZBc4M+pGMWnE2IoM3opadH/mudDse88tyDmKcZ0T9BeiAqYgMT3WGkWfDAp4uvXqy7777b4AAgNWAEn5rpAQ2EASKeMOjMFIVzIWx0mJEPLD82CF/8m2MDg2LAuQdkLLNm0hCJnBGRG7NveiyIIbDg/WQqXIPNgGJKZRYSOEC9Xqf0KNTPPTB7MB6cCxkSzKigrxaYcTZhVDJaLBkaETgvjDHXR+NngC4wOODlwVGZk6J4yzlj0HoI+AJpB0o/sjveqGfilGmomu84L+5PoK2T4fQnYyoryNW4ilLFmhoUicc0a/IkFZWV29wY2vgh9gywP4H+IFbkZ0t5We4gGJzGzQB3R74fnTqeOe0F1EEFOSebje6N0JwrzZA5ubb3W5qbVJifp36yy1RSORCLuKCepMnhx1pbLBDgPlBzpeGzF1HNvl4dPXlaP3vyKVXXNQqJx5aWTjU0tqoH59KbMvpxRprsxLOiq159BLi5yoz4mGocDixlDHCAr8sriizDgQrN3kclYPnyFaZyUV1d6xnO3AVm75pb6iwADfsYh/Pznz+uDes3pNcMrN5eUzWZMWOaZQOHDx+yLOea5cv16KMf9MmvzPexNo4is2U8Ixyt0/NbLZDiPpOhj6gcYUyw8tIyy7C7OtH9QxrINf6CvE0QIKXWySJB9cWcmCkNJGwtUGvGUQTaM2s+CN6yJjkX1lHYQ2FPs4c4FmNiuCaHlPONOBAczptv7tGLL64ySA038Z3v/L9D4p3P/2613tx9SDnZBaalhlr0nFk+WZMBQczftgzGipnAD302cMecTNpaGbvMIuc0OcCmgdKI5/MlHGLzEbj2sG2mLAw1shqaodz4+jFwPHD9aSHz6ZlElWgGEX0Z1tnbo7b2FsP5STN5IDgZCm84HJwPlDyTUGKeuzHs3AFYrSmTE+032W0etjkcnAaaXQw5THPOg+IvxT6yHGizFKmZ5nfxEkJ+HqDlZHsfD5EU84Kger9degbMzu9ZeNniCA7nCqVlvw9/XO35T0Fi75ThhGPy/e1KCP9yt3OlwwnOxovtsHEcKvtDL6BNNjBNkBhRnhH/z7On1nDDDdfr4x//S+slSPUEaIheFejMPu0Tg8SG5BmyEdiUfH5oMA59MsBbkEoC1Rlnt2zpCtsoOA3qazgcMiccCc+d4MRHGwDt5VoxFscTsmY+G8o/ER7Pgo0LNZrvOJx9+/YNYuFBviZEifSWMcsnQGpkKtwz+mtChsN9Cw7HCDTI6Pd6gzVrC6iY+8aG5xxCk+twCMR01dJ9QuGaWNuxzg7lZAxoVEmhxlaUqquhXpmpuGZPnqLcaLYFa9CNcRJRotZopjG+KBTn5+cQ06uLoYjDHE6vjf1mXk22cslqBlgHQIZRm7QptL1ggcIK5P+ZXEmmnfTGT+bTwFZLxbqsoRuWGnYHvbmc3DwL11ppWkzEVVvfqL0Hj2rytJkqLCjVi6vWaM3al61WxHFRorbBh0bmMTV9P5+MXK/jGF1/yOHwPhQu6AFjvV133XVmbIG7YIXRzI1gJ6Ofp0+nhsMcpS4LIo1YkpWtU6fO6Mc//okNHuvqRNLFhy0GBiI0/ilTJ1sj6U0332LNo2fPufoKz491TYbD88SuUacke/cBhTGdOnXKbN3tt91ug/BMtQUI37T4HB4zp5Nm2bJ2OSZ6dahGc0zOh/7IxoZGo09zjji8wOQMDofnggNkrYXetmAzgsMZEDp+TnJgH7FPWKc4HjIcxmZT27YR00jbxBMnBn70w5/qd8+u0q6dJ5UdjZha9EPve9CktIuLKZACNbDZqXP0p4uUCHD2mo6Zy90Q6Xq7PZFogMeAJpyh4+ONHdpKK9ki6YHDSdOlMb7maIx8gCREpsvm2Gx7IkCvhwCFcCPo5G1uYZBVl5EAOAdgNJrc+AI+4cItnU5ilIacHedC9gXbJic3J92VC+++z66Pz+YauIlseKd7S41NDfbQGFGwefNmg9R47/nzGDkym6ji8bSeF+ebrk1ZtmH3x7Hi8DKcPB2hhqg8/C5kie9krD3O90bB/z9fVzqc0E8Uel8CHvyHzhFICRiA9/N8XJ3B62xESmQ33/rWN41p09rWPEhAsRHAuawr761iXbkUe4ttUP42qEEH5hoFfBxOYLkBQUycMFlIKwXV6FQqoY7OdjsO0aUX3F1Yk/oNNG6eGT/HUeJsjIDCekzXSijUhs7x/fv3DRbzgxMOmms4VvYLDiZkNKx9/j9ElKFZlc8PUahDvKwb1zAMjCI2Ncyo0K9hWUEOAaMjD/yb//dG1wL1QfXvSWrsiApNrBqp7uZGRXt7NHXCeKViMaOztrR22PwZ6/CPZpoU1AAd/DgcI1h4jGgkABvOxQjnzPTokgIb69zfD0kgqqxslKTzjLmWCYyZlaHy8aPVE+920VXGEre16fSJE2ppbFBJYYFuuekGU0NGjoU+vIxoluobGtXW2aF22FiF5Ro5aqyi2bl65tnn9djPn9SZc+dsdEFeQZ5RjzOj6QySKWADqCDnmONB5R4Gbm9vwjTN5y+Yq5tuukHj6UsqLzWYCzRm1qzZ1tPCOiC7xeGMHs3IbOB+1qwHVdx/1tcPf/AjIw4Q8DLnBhIDz7StvdXqKV/5ypeMQMD0UleGPmPryY+RbYQnnhGZOoxHivPcH+wQPUCsNUaws+5oMMV+BBtp/UA2RNKb871+mWVZDXYrqGmwR2BQQpxxoWLUNWIGJRvKkCaf8BnOmnOIN7BEg8PBLzBzyGumribNoubad+x43URRGdUAHPwP//CPiqSSpwcef+xJrVn9sl7dulOxbmn+vLn62Mf+UnNmzzQ10sKiPBtR0NnFvAgfAUA2kE/EQVSS3gBO2RwYZFMQTXEjhqjQQ3RpN/iZBqvh/QMMEHSA3JPCGvKZNNwMK4QhKVKE7hUD1zrU1NpiMFcojvJzZNyJAoBhiHa5GYFVNFy23aAZUw9wuiEvi7DNUbiuEt4/0KqDAwhdttyPwuI8YVR+85vf6vDhMyorJdLNUFNjh0FvVut6G1PLYciQuPi9HOqjcLLFEFk4ZHeBGurieX1GLaX2BYQRotl30j0LpIFw7sGpDddiu/Jngw7vjzLM/F3DM6jwnINh5TONjZXuTA5CgF7bixichIoFf7dkyVLbfNdde4MFMjwHNjzyNXPmzDKqdEFBnkVqnZ3ttsghbGRkOhTKMTH4AbZy8okrWriz98AlYNOhNyvJpEKTuXFYAOMNnMZmZ+04y9IzF1g/DnXErUDqTs7ZjPyd140yzBDwPphIQGo0yHFsHBEwhMvlZCmbjYzQaJ87EN7DebmDcOiXtYZx4BxY475G6UsjOGOvQV9NC0WmWBu8wyFvDA4jq/lb6kKuBDJgzoa/SaDl1VCv0vw8zZ4+TT2xLiU7OzVn5gwVFeSprrbGJjkyVZZAgFHmvdRhIXJA6kHgNifPGkRp0GSCr1UzgMSxBRmZsiHIEHCi1N4gRnhAwRjjnLws5ZblKBHrUDzVrw2vbFFzCxp2Tbp88aK+9Y2vatyoEcrNzlRHa5ONISkdwZiSmJpaW1VSXK6G2jZNmjRNFy5e0g9/9BM9++xzammlAz5HMcZLoAGmiM3PMeaXqYD40MICyAw879YWTZw0QTfdeL3mzp2tJUsWGx2f7AqEBjtgAbQJyDpSQv0ahKa4tFC1dZdVVlZs5AE6+Z9//gUx1LK+zunsgCrlZSOs0fPuu+7UI488rFmzp6uqaqSaW5vMmUAMoQ6DnA2qGnwGjNvp02ZYpswzw/HseH2HNTy/+93vSjscr7eEJvMQ6Htt2FlltiLgdqU10ljTLm0Tt0yI4Iz1xjkwHBBWJOuX9YheIUGVt534RNnQXAxpIhHvVqy7yxi/IBIE/Ew75pzeeGOnXn/9dV2uZr1n6Jvf/JYivckzA7/4xS/N4TCErb8vy2jRH//4xzV//jzl5GbazAOyHKbz+ealthexIT1RFn4a+glwWbgAsEfSMy40wBthwxttE0PU22MyNXh2vrzghZNySMTxSK81YIgZ7OMdvq6D1sXs9p6UbUacEu+jhkOxK3TEBoMTeoMCrMZNDkYmsC98po7j4nw2UTff3UB56sjLjFsSHSyppvaydrz2uhUUCwqKVVtTr9dee0MXzl8yxtqVLzf+nhWygIfDZsEYUysLhAV7fxoWDIV1j9kiNowKCCNg9X+oeP9O0ByfxcL693I4wakNh+wClOBn62rdPF9viMWI5ure++7Rpz/1WSs4jhgx0lJw0nGM/l133anlK+gHQ0ZESqZiBmvirPy6o0r1eCNniOCHApyIPSf7PAZ2pSdgBidk6xZjnKbaE1UaXbi93VhvoQkwOByy5uBwPINCgNYZjWS2rgLh6tPeJNiiY8eO2vFC35DJhqSgrTJS3dcX8QXHDfI2IdLFUQMDBmHFABOGGiR1h4oRxRb9I+4IHFxWSv9MphuTtAxVyHA4N6BtmpeBEBNdnaq/cF4l+XmaMXWKUvGYkt1dmjd7lmlvJYmIe31qKOATASLZDkEOzj4zL0+dPRCKospFgxCnM+D1VzSyeK9BaPZ36Zm11H2NlpolavfJ9svKKSnQufPV+u5/+/+0960jVgelIP7lL35eSxfN0/jxo226qOI0kfsY6qRldrnq7wEvy9KBg4f0q1/9Wi+tXqvaenTFcAg4SIgVWephJLNF6NDfDZKxiByHyougkyBm9uyZeuTPH9bNN99o/T8o3XP/eB8oSaDxM5qFGlFBcYHa2ptVWlpkzfFnzpzSr3/9lJ74xa/U2UnmBMMypewsn5X0mc9+ysgDDF6DjJXqcYIKzgWacuWIKpt9A8XO0RrIT0BS2YMDLXEAZP701pCBBVIV1zG8Psu69cx9iPXIfjB4zmxljwoLii3YJogdbObsZvR0VPkF9HOVpuszlBxc/Rqn42MwWk3vDoiurBxNtTJdvlxttXZUXMjG1q5dp8vVNWY7v/mtbynSkzg98MtfPqXVL20wh6OBbC1ccLU5nMWLr1ZpWaFx7pl/HYt3pQuO1Dn6lJmRYY1ZOWkdqNBfgKHnIn3srhMEQprPxmfjcCNwOOio4TSCkfAI1SO+EP2HpiQ2J/xyjs+ro6tTLW0tVivB4eB5uaHDHU7oBB7+IIJh5GeB7x4KqW6UHKYyR5PFw3AVX74CO8kypb6UYokOwzApJh49elxnz1zQvn1v6eCBwzaYjYc0iKClFReGQ2XDIbEg8EyUnBN1Q+bZGfWy0BQbPP6AbRw6uDG84fyCQwpO7p0o0cMdQ6DLmtO5Yo7NP4dlFj7nD9GiQwF88DoIPhBpzM7RqKpKtbY223hcZNjpcSH9PnH8pLZvf82e57e//f/opptvtGiwz4aV0YjLkLIcxRMpRTJybKOybniGrAOisQBRhSAkUJHDOrPz6aVZN8O+AmmB3+MUgBuILLlXLieSZc2nBEoBqgvUaCJgz0zc4QTHRRQJuYS171JLeWpta7FI0WA+U7JwGDEEQ0GvKhSPyZDCzzgO1xlo2DicouI8669g9gjsygXzGfRWYgwktLS89gnGD5SN0naOSa3geJCP6e3qUFFutqZMnKgejAekgWlTVTW6CoYQ+idgca5O6/0R/shp2IMt1kvQ4sMSIQoMZvNm1K3g61MJLdsdUAaQRmhFg5CUmZSKC7Rl3UZ982/+TnsPnLG/y8+J6uqF8/WZT3xMi+bN0gwmdxrK0mlQVLK3RzV1TXrm2Rc1cuQYU3fmmt86cEivv7FLp5kYinxOmkGHk2Sf+H9eF/XAecC02XpTOJ4BLV22RB/76Ecsy+ntSdlzNbYskGY25BCyzIjtR6D4vMI8GzHAaPSc3KjOnj2l73//f1mGk5GRo1QSdhz2JFN33n6n/vY//42mT5+qvv6kuruZBQRzss6k/YHfgsOh+5/gl6yY9cY6dPHZJitPVI0eZbUZ9m/Yw57JpJuGh9Hgw5p3++WBlwe2sHI9E+LnZCyhKZq+Q+sz6u+39UaAElRk2Jdh9EwuShAD/TaFGUSJfiAjduXkmLbhE088qUuXq82pfeuv/1qRvtTZgWeffd4czpbNO5SI92vK5On6yEc+YrIiEyeNVU9vXA0NtVYvCcV3VHst0gBesA5dX9hsNmiEeGSiRJwOG807Z/2CPaJgbniWRU44nOCd+b0X612mgaiXF145wGV4fc6joanBnA7RMoYGh8eGDEU3jAjvC/AJ5xRqCyH1DA+Tz3h7BuTME4fg3Nk4C80F8vhuBIAIfUEUq9vMybz22uva+cabtshIfcF7B2Gd9E4L2Q2f6YrJbycHGBwU0vi0UwTfNpiPzcu5Is8O5JiNzL2f++Diu4KZ5psrDdPB/kurPfB9UGblP8jhAOnwssL7sOZf5GImTZ5o4ptIBYElA1Pt33/AiB88+wXzF+ihhx40aQ46tMExGGsLaYN7Tn0gOztfiYRHeWwMDDsL30kgLl8S7o3DpF6bCxbHoIb0iOfhkCmbylUmGMbWbOuPDAdogzXDZ4WhfoGC7TCYN+bxGUBzp0+fMhPn9FJERs9YpGqZtcmJ9FngwP0JM3rCwDQgCtY07w+B06AGXF6esnOAfL0RmY5uqPnLr7nWImSCJhQ33CnSAO0GlewGmJLrrr54Tom2ZhVEoxo/Zoz60DpMxDR21EiVMlyLelKWIw22Z6FrUx/wlhP142BwOpQmKRYjxJuG1EKbXhYMNMuK3MA7MEVneL/6exLqi6TU2tWhx3/1jH7+BIyzNmPqIRJMn86NK5Zq4bxZuuWGazW6qlIxeuCyogap7dl/QP/4P/63ysorTeCVIjzZ3aYtW7Xl1W2qrav3jMaMS6ZlPBbEpscp96RQi0bjEVvWpzlzZpsawB2332o1HAabOZQ0YBRqnA2N7kC/CBNDN4bSnZsHXEmvVkTnzp+2jvqf/+wZ5eZm2sTO3JxCZWXm6Etf+pK+8c2vWd2ofwDF/IRN/KS2SH8PBKnSUsZbjLLAmnMP0lwYdQ+Ge41Kz1oKVPuwvwfrqelR7wFZYh/wCuQR/u19hXnqaIdE4L2Og0FZpsO5pmgdi5njcfknLzuQsYM+ABWXFCHh1WMOhzWO46RuztomWDIttfMXbD9//RvfUGSg78LAurUbDFJ7ecNWtbfFNbJytPVAwKSYMXOKurrbdO7caV2u9mjNi/AwiSIasPkdrp/Gg4GhM3/+fNvsdH8zTpcNGAq3XBTvxQnw4Bnv2hXrNlyXTRqa5Hi4weD7TBpUUgtMagK5BjZgdU2NWtvBDFGjdkiNh8Jn+d/4AKdAFQ1sjOBsrMYwMNTZHbIEM84GDWTYhnfMnM3t/HI2vTtAjH7K5s7X1zXaOdbWNujwoaO2+UtLyq0h60qH4+V+HxHqsNbQ6OXwXiA1zi9AXmDjLAIzlmSMPTBweg2qCEoNw7OlKyG0/yiH86f6b66sK2FMQ1ZJD81Xv/plM4LcT2iUREQUPqdOmWa01DvuvN0UHrhn2dByI+DIUKCpf1A/gd7q/oP7wzMOTC3uXagnDXc+g7ClwYmQYBxzDnWTsEHDeaJETeBEf1eoFfJZOCXeSx9QwMvZyEbhzowY7MCIdX43YQLOKt+Gr0E4sfeVldvmpBYXZEW4DjYuemz0krGHTp48aWsOZ8r+CX1EaMghy0It8+WXXzEdr1kz52jatBkWUdKbxpr0zD9hjCeaaalP8P+NddWKJLtVmBNVVWWlZTgDyaSK83OVRG06HjNh3HAf8gsLlAtbzWbdOznAFN9xmlC6Gc8cIWOECp1ljianqMDZaGT6TEVlyCFZUg/BZ1Lnai7oyImTevr5l7T/4HF1pAaUnZml+XPnaca0KXp5zYuaM2OqHrz/PVq0cL5a29vV1tGu6voG7XnroHbs3qfOWFxz58zVBx59VFOnTdfOXbv14qqXdPzESTuPrljCtQAsABmwJlUjqcQTyrVmRWT6s4wKjcN51y03maozQwHJqKyx1lCZAjU3tVhvyf59+y24/twXP2eZOvAYTuTYsSP63vf+q57+7SpzR8df8QAAIABJREFUQH29GSrIL7ExADiij3/ywy7vk0kGCBQcs8AcyZy2VtTpUaX3aavYGgIbGLkOv/eaLA7P0pU5qM8N6S96AOsyY8ODzPDzwEhlfzhxpNAYuaHcESB2H0Lotsn3Gs2dQQXepZkIgnxcDU2ebSopLTUEgASBrJ1ZQHv27NGTT/5Sp06fMaf2pS9/2SG1jRu3mMN55eVX1dmRVFnpCHM4733ve8TI347OFksVq2supTuhfd4LD4EaTmDLcLFsFjIcNsbRo0cNx2Oj4CG5MH6OA7C+heyoqmtrjPmCcYfmyXsw7rDDvMZSYBfEhXCTcDg01rEJGhobVYeMeSo1KLbHTcWoUQADEgnduzwco5Kmo1t/KMwU7xyc5TP0sIID8AgZ6infw8wMFqh35JLCH3T5BsQFi0uVmQHzpMkMCdhxKN7ZAhjCEtxCpjOR0KcUiuxmEAeZf15gJ+IL2Rn3mwyHYjORY3A4YaFx5BCtX8liGw6nDf+8fy2kdqVDGV6/sUysv8/ELzHMgbBhg8fENNciTZ48yRhonCeRHvcSZd7bb7/DFHzJZPgKTobN0N7uDZm5eUwwzLT7HCDT4XDpcDgs1N6Mjp+uXfnsIiBP/1lw8CF4CtkxVFTqOUC1BDNcB5/PxsMIIIYYHE7YzGxYNiQBF79jOinikEePHtHxE8dd6WDkKBu2ZcrHqKWnJW/IbNhD0PuhVbOH+Cyo/rwPOIN1bEO1MiHX9BgEuXfvfo0dM14LFiwyKSDWK2vURlKnPCuEJUUhGF3ARHeHUh3NqiguMHXoWEe7Mtg/9MfU16mrrU05QIWhoZQx3MC8lpLjzDMMTsfZ9Pf0WXaTm+WTITP4OzJoWHj5uWbsjfnUP6Bssg1UB5BAqa/Tmo2btWHTNrV39wn8g5aCJYsXa+nVV+knP/qBpk8crbvvuFXTp03RmXNndfrsOTW1tulCTZ0u1jWqLxIxrTNs1vwFC20d7X/rgOobG7Vv/36dOHVKXd0Jszfe/J1hTscMf7r/jzUANL5s2VJ94AMPW51lrKnSu/o9wp8MKjtz+qzVaLZs3my25amnf2ukFqjiLa1NeuONHfrhD3+o7dveMCQSR9PbIxM2/e53v6v3PXi/9zZG0HdD3y7L7NRlRjG3Ic2Ur/LyEUZ1d2fixXuTXKJJONMdDs9zeNnhyuwmrOUAywf0I2Q3BE4c1xTy0+LLw9tZ3OE4OsBn8nI0ZLgSBtJDHcbMg/zCFGUyasuq43G98cYbevzxX+jkqdPmhMzhJLpPDDCTe+ULa8zh9KQiGlExSh/4wAd03333atLkcYonwOwuqr6hNm0oI9YERYaTD4trGGxBdMdGwSgTmeF0gLhCZBjgCDYuzBkK/3DsHe5wWM56gdND0Jw1xBwI5mUXmHpqIA2g1Mzogt70zIYAN4Qubx4k5xOEEwPVNHh0mq9aW5sGdd8c3vLzCLATjoMIhKKe1QgKitLz7YF2erVr916DgJJJ78OhrZniLeMNKCgDuwwZ89DwOQhiD8JpwVAHp2Fsn3QqbOc0TNaflci9Z9MPdzhhUQ13OEFa58qMJ0RAIYP693I46QUyhCUP9JvD4fg8+5B92OJNK2ebzEpH52ADJZH9Lbe4gi/ZD4VLsghzzJlDaT7PaWAAhp87juH3K9wDDHWA0YYYPEMQJvUbu/b0V4DfgmMigGEcAAEFwRRribXIZuV+A2txbsM/34koFO67TQ6e82IzYuTPnD1t68ka/axRjsZjH4kdxDdZszgX9s3p06cH5/yAHnDfyLY4DxwOdRwyKUgWjMggq54/f6EVm4lgybA5Nhkh81z4znnwlRXpU7QvofGjRqicMRyNDYoODGhEcbE6WposyykiI003apOXs9eIXlm4wG25dE1SX+zpVxQpG6jPFKFhqEUGlJmXq9xCCBLeyNgLCYdAKdmjWLJHJ6pr9eSzz2n3/mPqtc7yXJPEYYrvyIpSnTt1XJVlxZoza7oK8/ON8lxdU6tEb786k/2mgECCO23aZN16263WO0NjJOgJjvzHP/mJtm3fbvAaxryb0QjWU4XkjDscYzP29yqVjCsnL0cf+fAH9aEPParx48aaUef+rluz1mBLtBLPnztvUz1HVJTr69/6pk0D9Vraaa1dt1ovvsjQsRazCTgOark8l7/+629pyZKrlV/AXKUeq4kPdfh3KJlI2TC3iRMnq6jQmbjBYbDuA8sQo48jDOw0nNJwhxOy/UA6Gr4n+RnHdLTEWxGg0ofuDQ9QXdnfmZd9tn4JrAK0GkoTPK5YelwGFg27j70cnuH88Ic/sgyHa/nq176mSH/PuYHVq9fpN0/9zhxORiTXILWHH37YHE5JaYF6+xJqbKxTU7NrVGFoqeHgaCANUKYK0TfpH9ADNwOcjy/+HeaD4BSMAYHXZlMmYtbExUVxDIyS4cXpYj2ZDlAZJ4yx4t+D0h05OWrvbLc8geP7+1xJmGiRhcJNMBZRGvbjpmGEjNXUS19OzLp+XTTRWR7DZXbIUKD3bd++3SJLm9OSJkFQkojFefheQ/Xuc++XoIMXL4/0iKW0xhx4Z4cTFkQgDfAgh9dwzFmkiQEG/dj9ybIoDYdzJWkgHC98bhADfVsUFLKrYSOg/yNIA8WMAE7BcEwYXR2DQARP4ywpdxiqh7ENciz8P0QCMpxPfeqvjB4dBGC998MnuBpFFTgnfW/edt1paIHNEZxICCICPTQU4w2jTwdNg3BbWmYJvJoILowZYO2EuqRtzCwUKLwXhr/19e0SPHwuRV4MBXuACJsaDvRWfpdIUszvNcfDuXnG1Gfrl3sU5tuw7nh2QfKEcyKoImNiUinF2Vdf3WYOB3YTBosx6/TgwHRiT3I/x5kBxeBkmhMvzs9WV1Otpk0Yq/LiItVXV9s8GrTU+pJx62aOkP2l64ecA13+gcadyyiHRCz9PikrwkwYH46W6h9Qoq9X+QzTKyr0ab4os3d00AehvkRKXclebd57QE+vXq8zF2sUR90G6DiaawV7qi+oDmRHmFTtmVZ7gjCF/SEl+6SSinLVNbcomhnR9TdebzYLEUx682rr6rT7zTdNILO2jjlKyL7QiyQVFBbadQBLY0yR9ELSiADiPXffqfvvv08V5WUWEGJXfvfM74zu3NOD3A4IT58hNzNmzdZ999+rMWNH6tSp43px1fPat++kqVDbfLcIdTrq4tP02c9+ViNHVqiomPodGYMHrTgBsgIo41VVY0wYlLEZOESeM+KfQSk/OAPuAgoDoXdxeFbOWgpkh9CKEOxrCDC9fEAtyFUEWKOBzclned2bnkIP2AyfsZHorgBDDxmsPUaDnz9/3ogvEBzI2MmqyWjZ4zgcGluxbcZSS8VPDTz++JNat3ajNm18A+08jR87Ru9///t1zz3vVXlFsdram3Tp0nm1dzg9jxsB3piCcppKGT3aqZcRw52BA/g3G5WTITIkoyEy9CJUrmUpefl5VvhP9vhYYDZrc3OL3WQohHwOWCYRk9d2mK5Xbn9vn5eRYTUcopkwvhfjBpboo6W9kEzxKnTMYszYuByDRsJUKq6Gxjp78BXl1BJwro22Wflb4AiiRH7PzecmHjx4UPAccnOk7hjGnwWTlv4hO4pQmM4yujeZjkXCxuYYMEqsOYxsz+Z4AXUEI+iZhxN8uK9cg0Xrw5pDDcqkqJeZZWwdNo4Z1TRUNejAoLIOz4wGgbwhaZ3hGmb8+u0D0hhUlW99D0ETLkRIOBCYZm9Xwx4y+WFEdmB1kWmNrBxp0AfPh2Y3pNnN0CY8UDBGX1p/jwLuzTffZJuUZ8fzdL/rcByvQJ+/kvZstbUejwAdjvAMyAkfrnLhDXHUHh3qM7hnmHZeqOeFgVQ4lAAL43yA2JAKYZAWtZkQhLBuMew4Id7jigj08IyzRkkgNVhlrKWubgRlkxo7bnwaL2dKJFMeR9ggLoIl4DxQAo7Pv1kn7BPXbgO+itoeQ5kXhwPy4GMCXPUcQ8Zeu/7662zUMPUw5IKAZTL6U4o116okL1tjRo5UKtatnEhEUydOUB5KDfGY6mtrtOuNNwzCZb3NnDVLY8ePN+20hprLqrtwVs0IQvYMaMyo0QYrd3TF1Nbdpd5IhibNmKZZ8+ZYFnfi+FGdOn5cY0ZUaipr4FKtfrVuk56jdpyScvPz1JnoUa9V+fuVBbsa42fAqb/YDS4OakUZ6wuCEcXIgmlTJ+ljf/kxLVl6tQUF1HifeuopUy7u6Oyypk2Mv7cikAFlWsbGuaF0gPzMimuv0VWLFtgzHG3MyD6jpr/04iojBBlkK9YMYqr5Gjdhkt57z3usdWTdutU6fsJZhV2d9MBgG/KUSmKMR+n+++/XihVLlZObpfwC6kheX6ZJEiSE4IkenFmz5lhmxPOzEQpRapN0+9PTQ+0WOaF0/54pm3ijeWBTBokntzter2KNs5Y5f6/9DNhngsYE5+Rr3mvagchEhhNgas7F94ozjQkuGuvrLTMvtpHkAzp48JBTo2MxgwpfeWWjjZJAUeSv/+ZvFIl3HTeHs2H9Zm3auNPSwEkTxuuRRx7Rvffeo8qRZWppbdD582eMpebMpl51d8WNudHBcKh0p3eY6cCsBgw1BVKyDDYQF8kF43AwAsHhXKy+YOOjuWiOS20E7DkUSC1dZL4GncN5ebbpHEfvsdS+ubXZqNVAdlwgRgb4Igy8am5q1s5dOwc78vHKU6dNtQgSKKSm5pLVpoyUkJc/yOoBjgiODUfHQDfOiZHBW7ZsMUMQ604qmRpQdxeYKg+XLm8f3YDTgSUEHOhKyMzIcT05pEx4oNaYl+e6Wt6lTmHc+3xsyuGwFyhqUAU2Z0PtgRHAFHbTPTq2B9M6dAEiCjBTONSVNZxBllqayHDl3/OcQhMtBnS4SKY7xyH22zvVkHA09KiYsejrs2fH8SxTaKg3R2aU4gHEBqMm1km9gz6DRVcttMwAeIFOZZ4d68fp8g4j8LcOLUBm8YLp8K/h1xscT6Doh8ZNpw3T5zV03HC/XO3XWZBAXVbTS3d9s7a9Nw3lXcZfpOw9BFhsSs9kXGmcjnEK9Yy1IAAiqGlta7f5MZUjIUV4wZev4HBwzKEOipPhuI4weOSLEYIiznuA1KgDeD1rqKWANchapyAOqwoYjroZaz/V3aGO+kuqKMrT+NGj1YMid0SaNmmiCqjNpJLau3u3Xnl5g7oZs15QqBtvuklz5s0zY3/hzCmdPXJA3aiJZGZr7OhxRsmmSN9FMBWNavaiBZoyZ7ZFUCcOHdTxw4dUWVaqaRMm6mJDix57aaNWbt6utoTTk7tY99CsNaAcFJ9TSZvFiPOxugLraID+GuZp8W8UpT2jvPbaFfrYxz+qmTOn69Jlb9xdu3at9uzdq4sXG9ISWZlpKjDH8faHguIiq1UxFfOuu+/UiuUoN1PjobHXHfozv31GmzZtt2CQKcg9SYLZbGO5Mc4gGo1o3/43VV/fhnKPscFNUsvixQxNmzpTn/jEx3XDDdca69ca6gsLLCMArgeGwuGUlcFSG2n2zvcuvVM093qDL+oGDnc5NEafnwcZPpaD9cH/s15Y7ziDsO75XUCiAkklP9/JWb6u0goww+o0IaMi0PP+ne7Bug77OjcbtmZMpabWn2E1WObgUF+nlgYRqLYOFmqR06JD4ycZzssbXrMMZ/LECVaAI8OZMHGMjRHF4VDD4URNRLO9y6Ie1GJxOBgTUiogE6SziQIpeLKxMNR4WpwJN4LNa70K2VE1NNXbNL5QX+HYGCXogLwXo8CDQ6mVv2EiHtI2XGQnsBlTAqM+nApjyHmwuQOdESe0YcMG+x3nzg1HGwkWEDfz4sXzJtttjLYMjwRc4cDps/w/3pnhSGDoBw4cNA01nCmOpjuWUmtLhzWrUXS0zCaWsHQa+M8dCXAgEyU9PeeVne3zwnnYYdwDG2qQGDAMurOGtWEOB2cTSAPe+e2vK8dUh6zzbY4rzdwKi5BFFOo3xG7DF2cohN9zzz12z958801ztvYcjWbrzZyhPjS8DhWEEKFFY0C5LtYCUAcvnCfHhxTi4wfQysrWihXX6I47btfcebOtzgAbxup99p642tuQ3fDZG66RRtHTM7zwNZwowfM0mnm6n4LPDhRkaoAEFvxdYPCE9wZySXBsZC5cx3DygbMiGY/OcK9ALPFsjAyChj6umRfZBQaGTnRIA9xDBv9BBwdSC+fJPWF/MIMFhwNLjX0UVII518DEJFgh4j1z5rSxnBobm1VX22BMSQwdc1e4TyAOixYtNBiNOUOQBjjvrtYmxZvqNKIoT2OrRpmcDaEBDqcoL8fGPu/ZtUtrVr9kgSP774677tY1K1YY7fXcyeM6eWCPUl2dysmCkl6paDRPHd0xxSjO52RrwvRpmrV0saXoJ/bv0+njxzS6okIzJ09RdXO7/v6JZ7Th9b1q6Uqon5oC6Y0N3/Ka6MiyEqXi3UpaoyJZvNQXyVTfAA2cUl4OWSpReqauWb5Ujz76iBYumm85EM9w69ateuGFldq+/Q0r3tPxzqwqInscTmFRkQ13RClh/oJ5ev/7HzTFAfZyPOYGnAzn+eee08oXXlRrK8rVLmoNstE3wBiAYmv6bO9oUTyO7cApUWukUb1AKBjNmTNPn/nMp7V8+TIjYeXmZdlsnEuXqs3hmBhyP3/n7SDYT14E8TgY06OMIvvl0mHe2oRVcAIXgVFg1LJGA0M3QGmsG2wR/w7ZEGsw9BUFexcUUIKqP2sNR0fgCHGHfYKjZe+ZrTA7JY0eM8aCLSjjZGz1DQ1WTnnmmWd1/sJFs4Xf+OY3vQ/nySd/bZDa+nWvilEIM6ZN1Yc//GHLcMaOG6VYvEN1ddWW4bAxiNqbm1qNmguuGho/2WiBtswFQxogOsDhhA5uLpoNZTIdzFvq8dneITr2DKggTW1OpNPADKux4IRwFGHcMPTI9o52ZWUTLVAgfbvDwfBgUCniEZ1zs3iANxGlzZljDgdMnT6GAF2RdRBtgJNzrWQ3RIjIk3NDt255Vc8++6xlOKTlTc0dFjFx873Rk/G0xYp1UyNi3oZPFuSz2BQ4MHMsUYgXgb7ofUkshuBg89KCeS7p46SBQcPO0YiG0VCyDmqHmEKNItQk3ml423BxzcAcCw4nOKyQFVnU09ujB9/3oK6//nrt3bvXHA7Gj/saDHtY1MFIcy/Ncff1GowW9Ji4pziQUHx0h+uiroyWxinffvut6U7sUtN+Appy5WPm3niwA9YNRd2aNfOR5XCXynFCphMyG86Ddcn6wOmFXgR3LD7PKDgVvoeNx7H4vKA2gLENmbpLwwAtO8U/FHDDfTC4grlJ8bitL94HOwwHyn5gYizH5vmZ3Es/opA+V4cXawFpfOBpPh8Yl2OQGbIeeK8JPRYCFzJl8liauNKj06fO6uDBwzaJF4cDxg88N3fuHDMUZJBQo1mPnc0NyulNqDg7S5XlZYpzDhkRTZ88yRov+5IJy3DWr19vzw1K9J/ddpvJ6VOXqTl/RtvXr1aqq8OMXn5ekSIZUXXFk+pO9agvM1PLbrheK+64VYpm6MiO13T+1ElNHDNGk4ELL9bp7x9/Rq8fOqm2WFzJ/og5HGjUsMbYL9cuW6L25ibV19Varxv+iMqOMgjgMjTQB3MKNKBfkyZN0APvu9fWz9Qpk1ReUWbZ5OOP/UIrV65SWyv1CFiJ3krA7isoLFB3t+uY0e91xx23mbQXDodz8OC3VEcOH9bTv33aMsn29oQFgMCZ8aRnIpUjy1VeUWL9ii7Rn6u2toT1KMZiSY2uGquHH36/liy9Sr29SZWU5lufHtkoRAQQEVcycbUVsrOwFjD43AtGoKNojjNg8CC2hHsO2sSaI5jjO2u4qbHJgkJTLkdZPNv1+ci2+XLYD0UBVxTnGgKj1/eDOzYjw6RFmD1YducWsvqOVoYZ5tgQOR+5jc1N2CRlgv2//dv/rBMnT5kdNYcDS+2pp542SG39uq2mOD5n9lx99KMftcIZE90SyS67kdRwuCAOSIZDZkMqSh8OF4ABAfLiIslO2FxsGDIfNlGQ2WbDWtF3oE+p3oQam7yhlIsjiuV3eF42LAKJYJlGoy0useyFjc/FtyOu2NX1RyE1vPiqVasG9av4WxwOmRJR6N69e4yFFCJXmw4ajxtBIETSzAansQxHQnbzy1/+UjU1cOaZaeKpc35ejrq76QiWMatga7AgMAzQY/k5BV6MBNAKkRaf1dLMTA1XcMAgcm955aaL3WDMZDTQork/dp/SpAFw9FgyYZsnvELxcHiT5fAMZ/B9wzKTP+ZwOB6wFk6eZ0kgEQgaIYrylN+liUKthOcT0vogxBkIGzhVN7iuM0ctCAbV7DkzTTxx2rQpBkMyUZLNHhp3eS/PhAZcoCg+r7jIGWHD6Z9ho/J3RIqsN44T6jn83nHqDFMWNpklG/jn18AraEYBVwWiC9fBMbh+hy2cmhocL8ck4wpOjU2JM2DD+rqtsLHV7AsnrfQahZ7v3C+CoXAuBG44HDIk3s+14HCoTbCR2SNFxfSQdGvz5k0mbUOdoKszZmOOGxqazaJOmTpFd955p5EGMFQ4PZwO67GzuVFFkT4xFLqsuMikbgqi2Zo5dbJBONR0mCa5Yf16Nbe0mDLI7XfeqetvuFF5hQW6eOaUXln5jOLtrUrEexTNylV2Tr76IllKIh5J5/4N1+n2hx8yTGz3y+t17uQJjakcofysqHbtP6LfbdqtE5ebFOvtU5zRIOgKZkXVk0qYdMz1y5epDYdTy+C8VlOu7hesqlxXL+hjno2P/Zg8eYIeev/9uu++ezR6zEibl7Vr1y6tXPmiXt36mu1P+usM7jKXgThChg2UmzSR2gnjmGcaHZr+GLTkyLwZk1E5olKrXlxllOiTJ8/ZX2NouxM9ZtAXLJyruXNn6tjxw0Zjx5B3dpBdw/CCVBS1vsYV1y5VRUWpqkYz2hyF7xLLSllHBNqMMGcdETzjIKA/ByiNTI7jMQ4BwgHr78L5y6Zygm0NEjisDbIybB/NyqwdAmyCRmwxv/NermxzvqHXh/XndSKvG3P/CS75mdVssqNpFY8sOzbneOn8RdtHaNa5jI7rzWGXCTC/853v6tjxE/Zzg9Ro/Pztb57R+nWbtPqll9Xd1a9ZM2fpL/7iLwxS48ZAGgBSg6XGC0Maj/GgI0ZVxAAG/JD6CcYcow2lkxMzhk40apsn0JutAXCgT12xDjU0+nGDwWUzs7kxLqSbGG1OmO5bnBk3jePjcFCDzcjKHKzhYMg4B4wMD45IYfXq1XaD+Uy88I033mhwBZHiG2+8bhFkMDR8ZqCesgDAVTkeI2aB8oj2nnnmGXu4MIHa2pndXWejuBkcBnyBs0SWu6mpJd0RnGuDl3A2RFOkxxRukSZ/devrOn+egWEYUY/AzYDjTJhQGvSR0qSBkM/YVCJGWbNA0vBbcCaW4aTx6UACGP47M7hpllogAwSRzyshNWMOwvnPzLKMhUIhhi9QeEOhPRhrhyF77TlTm+OFQwmqzpYZpc8NCBM5FtbHwoXzdfsdtxqkRuRIcIPxNijSOvjJABmahVEHi/YhY7k5Xg8L2WzIvILhDusqyPdzPZwbRhsDRjGZ58Vmw5EECZqgF4XD4f85fiBM8F6HLYj4hiBFD5pc8Tco7JLN8P+sW9bk2XNnjGzg2WOfLl26bI4XB4RTDBEozc1AuBBvcDKh9gVMATbuRqJQDY01Wr36JXM4FJxhj7KeoFvjz2fNmmX0ctYbEStRdXk5eHtE3a3N6qqtVkFmRCPKStWbiKswN1ezpk2xdcuIgD1v7taaNWsMk0fo9v4HH9SNt7zLaJnHD+zTnlc3Kt7RplhX3DTNcvIKFc0tUA8N0gMDRhq4D4cTGdD2LRttfHRuRkTtjY16dcce7TpWo4ZYr/oiUcUhhGRmK5qTaxkiUX3ViHLTeKOzn2bz/gFaAaIOqQlIFjZgyhq4J0wYo/fec5fuuutWg9lownxp1SobilZb02571OC0XvrcMmUKcRFp0dULtXDBfKszVFSUaeaMaVaUP3qEESSr9LnPfU7XXXutXnl5o37yk5/q+PGzpvpjEjdiL0/Stdct09KlV2vH669aNsWL4B2ngjMGUoIEc/0NKzRuXJXGjGXMN2s3y5rGORb2BttGYBuaio1K3uuwLdmNwfZZrp4NfPXa9p06d+6COREcAOuCdQwEyl5w2LnP2gyQK8OW8jzJ/KjvoTTA6IWbb77Z1gpQK0ERf4/xwcGxrjlX9j33yHogGxrMnicYYRGLmx12OBj4O2fQ4Tz99DPmcNiv/9ff/i3ahdUDzz3zrDmclS+sVXt7n0FqH/rQh2zUL0oDjU21OnnymOrqa+xGAmmYKCUfQM/BMIUAIrnhDgejTsMcm5UIGa/H5mHTEia0tDVZhhOwRSJ8bhqbzzxleoKcMy5yRLZBtM0DoX7T0tr6e5AajaGhhsNnAqkFyXrOheFFvAdDQnMSTofPxFNbI5SNSG3T2DHjLAsh0iQrGjt2nKmfrl+/YVDqZNv2HaZjRRZG78M1y5ab0YKKeezYSbtfyLdMmw6M0W94OxDMoqsWaNHCq3Xk8CmdPn02DaUxsbTBHijFOCR/yB4t4qBDOk3vxtGTXQalgSDeaVsgjS8Nr8tYWpzu6eE9Vpwe5pCufO9w+nQ4Jos4ML94lkTkVuxPj0cYTsXkZzaGoidljirAVKHgjePi59wz1hGbEsjnwYce0G23vdukQurqaqxvA1jN4S9YOkRkvtGJBG00QCkEEodAuXcEFsBPniUXGATrdHqX2OF9YS4OlGEU68MEWGeYjbP1xflzLKDTMHYgsN+ssTEjwxyOS4y5dDv3lI3pA6h8FhTFee4dAQ5GHnYes0hwwj19KJ53GeML48DfhWyRfcQ6IvvG4bAfyM5Zz2TfOFDkfmpqL+iFF54zJhYF55afowiNAAAgAElEQVTmNusBwVgA69C39tBDDxmkRxaJ46HmYA6npVmn9uxWZXGRJk0Yp36616NZVsOxgYOJmHbufEMbN240Nij1jrvvuUfX3nC9BTmH3tqjPa++oj7aDOIUvZnZlq9oXoH6o9nWxLnommW6+dZ3WbBy9PAB1V48r6aaap0+ekQ7dx/U0UsJ0VgxkJGt7n7UHnJMH5D+uuxopgZ6gK8GTA7H4FdlmbPpNdI0gqIEIKACfUZpnj5jsjWr4wrOnz9rzibuSJDVVainMOUy05yWae2oaswojRldZQYdssCihQus1sVwOK6f6bME4atfWq1f//o3amlpV1FBgeLxlGbPXajp02do0VXzNH/+HL38ylqbh2Pyc32srRxf4/lFuu22W7V8xVJVjCjR2LGjzEaxtXE4BJysK2wIKBF2h/0C3E+mz8gMnGhREazRLlOo37t3ny5fIvNrc8Sn3QO8ggIfkWKBpQWq0ty5062+zh6mrnXuXLUKCrLV3ZXSPffcbWxQBs3V1FTb+Ou6+jpbyzhAyC84oDAID9sY0Kq5s+YYi7eunj6nXBvlQCBNsMz7sINAauyx//vv/k6RROzYwLPPPG89OC+telldXbLBa2ipoTQwZeoENbc06OzZk2pp9dG8bHrD0uFxZ0RUko74uEAyCCIzNhANbiHDwYgRnYXiI5s6Iyui+sY6mx9Psd2b6phdn5MeqMamcR22IM7IA8HTmsJqvUepFDBxYBwbYzd9xjR3aJIuXLxoRUOMDMfl3G677TbNmjnboob169fZuFc+h3MwqKffp0PiOGtr6sw5AUuQlh46dFjr1q2zGw6bZOOmzRZdhn4hsqGZM2cZdRrDEOoXRJas+rr6Wovced+kiVNUUlxhc0dstk9zs3bt2q3m5lZb+A7RpOfzAMlZBFZu81t6kilrmq2urbeNMzjSIO1cYPbZ36f1y4YTCmwEwrAsw9hdwzIeX6j+s5DZBOYLzxFj5wwvp3qHJslQcMdxB+ZYcDIck3PgGfMzfs9GgEbbhjEryNd997/XurxHjhqhc+fOmAp3CETy8yiA51qfiTG7Kkcaxbe4qEBxxuymWTFBMDaIXwIpsGkw2AQ/GHAgKhs7oIhKyyoGxwuwZtjsvJ/1RpDCe0PzG9ccIs8A/wLNBBzc5XHc6bM+EGXE2SBrA5GGewglmrVFPwOwK043mzn08bg5G17cIxwU18Dns3ZDbw5rhC/OFUn8hoZL+slPfqS33jps70kmetTeHrMMhUdM9P3AA/cbnFcxotwIAy762Ku2xnod2b1T40dWau7MGYqQXSPDM3q06X2hrXbkyCHt3L3L1JnRUltx/fVaePVVJsh55ugh7d6y0ZpFMZw9fRFlZOUpp6DIlKT7MjJ11TVLNeWqhVIypprLF1R98YIO7t9vtaEDh07qQl1MvZE8DWRG1ZagATw77XA6lGPioEll2vRfV5vu688QwzkGxPRR/k1LBdpgMPaSRseFFMno43jcqck+HJGgK0sxDPEAU1W9lWP02FE2MsL6XNI9XhA82OulJcXmqK+55hp7Lr/65S+16sXV9hyrRo1SR0dM9973oKZNm27kqslTJmj16pX6p3/6J8Vi3i+XlYXD6bHBfSBGEBvIytCoxKnV1TWqsYHmXGpW2WZrQEm8LtijCxfPmcAtTodhfUCiOAAmaXIu/jkRC64IoCEvZWcT7BD8UF90J8U5s35dH9AuZ/D1yCMPWRaHvTtw4C0bgUC5AVt5/PgJk2ICrcKBsGZxpsSvpSiFTJqkhvoG1dTWq7KyQu9617s1d948C/qamlssmyIDo/737W9/W5G+3uMDK194yZzN6lWv2DycZUuX6Qtf+E8m81BWXmyqppcu023dmMa5vUvXInEgj7Sx4qKIwlj4bKAwqS7MBwHewilg3HE4yF+fPXfKHBmbAy/odMBMq9cg4W4NclDnIgP2N2xe/p4ImKiurdWbn6B8YgyYZQ6tFgPD3128dEmbt2yxG9LZ0WWMswceeJ/mzZtvGlQvrHxWdXW1gwO8QlE24JgYV+ANUs4xY8YaBZXiuXebF+iFlatsYBIGgmiWZjxopxAmiBRwli7c6FEs30k7MSYM9BpRNkIlRaUqLi3R3n379fgvntCpMxeMeumdxt7oOG3qFN3Lgl26RO1trULfi2ew443d2r1nr5IJMkBfaESvFjEx3zyt3DAoEBrBOfnI5JC9hP9/m1Oy4qQ3gAUKN41zOGR+Rh2AjKKzM2bnSh8S9pJNE2odPuxsWIEpvcR5NqT2tTW1ZgQgJixbtlhf+9qXLTolYTh9mjpEXbruQqRFVz0wBdp9uZbhsBZKSot06NABi/xxZGFEBkabdcLz49kQpLAeuW9hXSKcWVJcZs8x9OywVtloGGXTUGuos995wb7bHBWZA5+FLD+0UliJTvZwKJN1iFMg2MIpcr3AFThkoAw/hrcJoEUWHDW3x1lBFPdHm/PjHnMerH1gOc4dh2X7rLhAjU3V+s53/ot27DhoYs5kPYxSbm93YgHGEOwebTCgtKnTJpnyNoyjI4fe0vlTxzRj0kTNmTpVeRBTEilNqKpSQXmZ+jradOHSBZ27dMFqMDQZj8UYz51r597d0qLaE8fV2dyq0ooqNbV3MxrUnAcD26IoU4+p0tgpk9TXm1R1Xa1qGxpU29iox5540jKcjhh5v1P8/evtLxoy6dPKycpWiiDF+taoXTHWgb/sU0lhkT0bqPWBDIDTIXvFSHd1JZSV7YrVrM94V1xLll+jW26+SXNmTdPqVQ6BsTdp8r54sVYlRb7vyTSXL79GJ0+d1J49b5oYa0tLt6ZPH6+RlVXm3IGmJk4cq4/95Ue0b9+b+tGPfqSzZ6utDQLjzgA69jpD05YvJ8Mp1fgJo4012NTYbJM32UflZQirTtHoMaO8xaIvocvV5xSPd5kEF+uC9drU1KrnfrdSzzz7gjogMKTFeC3LNsbm0FBGgkLWF+8JpJoQ7KXFSjR9+iRTlrnpppvNRrHmYJqdPnVa27Ztt/+HKBaQCs++uF/O/qRdgeCUfQPZxURj0/6BbCputc6oPv2Zz9BIfGzg6d8+pxdXrtcrL7+mvp4MXbPsOn3+8180h5OXDxsnrrr66nTXtDc1BrYVaR4fzIuUEOPK5sBw42DYdIEWy4UYZ7u01Jlr2Vk6fPgtOy5YPlmCoayZWSYhw/H4e4w/ctk4FaIPUr2aGppKL6iupslqO+PGjzUIBhiHEa5sNhovwTn37N1nWD24NgYCLzxlylQbQrRn7041NjIm2rns1pDX1TXYnc5xOH8ESTEARJtQVX02fKZJoaNbNWnSRIcwqiqN/oqkSZA1ofbDAwLrjGaBvZeY0ylmgmRhscpKylSOjMmZM3rxpdU6fvKkPeBLl+o0bjwNY/fqfQ/cb1pSzJ+oq61WvLtbOXn5NrSqqdm7e6HGwlKChOD1Bav0WGbhDsf7Frxr37e2LdZI5hXZEMPdcFre9MVCIrBg8RLl8GIELwED18j9Ip33sfaIN0YHHb5PxSzxwXaW1bhTcNi0zOAEorY77rxNX/ry523jIvd+7Nhh1dbVGJzJfQN757oYDcxGBz7ieUQy+nX06GHbJKF+xPHZCIF1Q5ZDEOQDpi7YNVijbP+AcnPoZ8kbJAaQOWDszeGcO2PBCPcAqA2WF/cuNATTuAkGD7zE57Gu+XvWEoEVWQ57gD3BRuReQ6fHaZDN4JgCWSYw5fgs1hznzPVRX+QY1LlwnByT+w2SUFFeosvVZ/Wzn/5Y27btUHMTMCfPm+AGGKfQIDWabceMrTIyxuIl6KyVG9z06tZNSiW7tGThfFUVl6qvq1tlOXkaiXhkujh94fJFNbY1K7co38YTkP1NnDTJ+nK6UNGua1BHS5u6Uv1q7ohr3OTpyi8utRk4qGVThK8YPVID/T1q6ezQpYZGnTh3Xj/46c9t9k08AebjBfx3etkz7YMJO9Rczr2CgZWdlaVRIyo0Y/o0QxNMkQEJnUTC1QhystXDuHLm2pSVGkSNYRw3frw++7nP2TRR9aZ0+MABW59Hjhy1AW71dQ0Gk5liQVeXISKs9+Mnjmnt2tXmdBh9TqPtoYPHzYktWjRf3/zWV3Xs+BH9+Mc/1tkzdQbjOZuRqZ9FRj645ZYbjdEGzF5cUqjG+gbXXsThlI8wh0O9lwytty+uVA+KCZd16tQJg9mmT5ulvLwivfD8S/rxjx5Ta1vXoJbglezU0CAdHA7319e9OyRYb9QPx46tMNgV/UIC6bfeOqD9+xmxcsgJYh1MvfXGbGwzJRULuNKsTkNh0KLLzbP1wf0m0KUPJLSj5OUX6Itf/KIiifihgSef+LWef26Ntm09ZBItOJzPfvbzWrFiuU37JFVtaKQo5VgjXxTTuRAE6EJhl3+zMdgMnDgQGifDz9hg4cPZgBgA0vodr28zh4NXJtLk4eF4SEExlqRmQFDB4ZCGgi8zmQ4DW3O5XhXlIzR5yiTDzCEigFNj/FlEzGJAPI5bzM0zYcAlywxnJMo7evSgkSE8W/O0M/DVeSiBUQcExs3kGrguzstGylYDkSFaWmnZTeVI8P+E1YUYvsULg8t7MJzIm/NvvkqLS5UbzdGI8hEaNXq0FdqOHD9uuk8407379lkU/5lPf0p3v+dOF8q7eEEd7a06Zs1+u3Xdjbdo8pTp5tBWvfiSNm/eajRLNo0N9oJYkB745kRQthwOx7Mcb7x0mMuHovEzp0KG6aM4U5wN18X1c+3UXGbOmmGMO4w9GQb3j2u8cN5VxbmnYMnAg2EQHdAOmSepOfeW50FGiMP58Ic/oNKyInV2tenAgf26fPmiqVGgMQVRoLmpTXl5hZoze54mT55m94YmuuPHj5qBxxGEpk5n1WRbhoMDIaMAbiPrCvUnm2OT5R3dYciZ6/WNsqDh3Pmz1jfD2vWaSpndBzYsWQdry2f1OaSBg8A589l8FsEJTiUI2vJ3ZDiBgURww1eof3G+3EMcF8fh76zmk85ofGJooxlBgqBymzLZo00bXxZ6iLt27lF7e1I5pmIBJZ/oNsuDpXGjTcfr1tveZQYNJ71+3Wo1NVTrnttv1biKSvV1dquyoFCprm5VXzjvzMqKEsV7UiqprFB+UaHKKso1qqrKAhocTuulahPuvFjbaBnOgsXLVYpwaHGJOrs6NLKy3ORtxADHvl7VNDVp/+Gj+qfv/0B73jqevn9/2OEEJ4RDZz0F8gnPefq0qbr1lpu0YP48c8xHjx1TQRFEikYdPX5Mbe04GBwPzSsRa9bMyM7QPffeY/WEcpxQW4uOHDxoWRPw/KpVL+nsmXNWSEdaKQTHOBzqKE899Wv95jdP6eGHHzKViP/9v35iyvCLFy/Ul7/yBR04uF+PPfZztbbQzA5Bgbpwvz0LHM7dd99hDDqYagWFeWppYiR6szWRkxm4nRlhYqBkOIlkh06fPq71G9YZ4w5h5alTZurs2Yt6ecNmJUE0IpAP3j4HJ9y334fKhxq1cTijqsjoq3T33e8x0dwTJ07qlVdQHj+ihvrmNCEnrX5iVGkPYoPgJ8fHhgSInmZQhmqGOUT0C5odLSrW19BSi3Udsomfz/3uJW3beoznYkqtn//8F2wezshRyL10qab2ki1267FIMj8BVedMl2mwXghn67BZ2eA4HPBnNhzRGhs+9MnggHiQsC+2bH3FMgycAQYcZ4OOEJmI45pEa0SS3JyRZmTwtOCKR48eU3OjF/fJajCI/eozuCekkGfOntMl1HWZyNg3YKqt8+cvsMmSOKgDB/apqblxkB0WekRCAZfjELUG5hs1AFhC/B6D0NjkkSwODoNEhkNxbdeunXaO3AcieR6A0WgzUcoutMVVWVFpUEFwODzdzu6Y4eU4HHSgGOB1x+236d773quRIyp08vgxbd+2VZs3btSbe/Zp1JgJet+DD2t01Rg999zz2rGDBrc+S2PDQhxqzEzXZqw+M9SVj25doDN73QYFK6/N8CID4V75TBVfdNBslyxdbEEJ94znjNFl82x7dbspMjQ3t5lTgw6OU8Ooc8/IFoxUkOrRA/c/aLATpIrFixdZAINQ7KvbtujkyRP2/J2ynKemxhYV5Bdr8eJlmj17rmWV7nCODDocd3Ku/4QBB97jMzkOziYEC96pn2+GgAyH8+FvgsMhw4FhVlPrOmZBfJO1x3txHGhE5ecXmbQQ64F1zvs43yDrxLWyfnAW3CfWDmsiaLwNH6ERmH78PY4S54OzCT06nF9wONZbVJCrceNH6tzZ01q7doNeeH6VLl9uMoo+MA6Omj2F8gcwzYIF83TzLTeYgblw4Zy2b9ui40f264G779K8qdM10B3XQFdMDZcu6dSJY4YAXLXkaiUZ9FZRphFVVaoaM1pVaK319autsUnZ/f1qrGvUhs3bdPTkOc2ef5VKR/A8p5tBnzxxnDIL86RUQqm+XrV1d+voqTP67j/8d219bY/BXoGi/E4ZTmBBWt2vr9dUK3Dc3NM/e/ct+uJnP6OqyhE6dhxSU73J5F+8fEmr16zRq9vfsOGRrPZUyvWiikry9YlPflJf/+Y3VHP5srZv3az9e/caRMs6IKpHmgUEBCTE4fSbLPjavXuX1q1fa3WOW299t80y+tlPn7AM4NbbbrH646bNL+uxxx5TD2MWsnMV66b0YLtGt/7Zrbrvvvdq3PjRKi8n6Cy0fhlmZiWTvYaUkMUSlEUyaPCNK9nTqY6OVm3bttXG2B88eMzqT1mZeWpvRygTSabhI+qH4DT26fD2iOEDFc0mRPo1qqrCYFiK/dhkSgbI08Rj7ih8aKuPMA89bjaFmQbcdKYUmrh5vyUhPfSnZagQth3aeeK+l+rrX/+6Iv29ZwZ+9cunzOFs2rjbmCZLFi/RF7/4JUsbKyvLbYTqhYtnrVBvBeEemnt8Ch1YY35BrjU4coFs7lFVoxSPxXW5+rLBF+PHjbcNRIMnmy4UcemSPnL0LavHEF2wiOm0JWMh28FAY6RwOMB2ZDGzZs2wDOfgwQPG0mhtprg/3ZrZjELY71Rael+sSAYm2dgsUjoWQEV5pd3cMJOeVBV4jBcbPmhqsdm5ntAsCn7O76nNYDTI0Ihoa+qc707ki+N1/DVq/T3oZhHpUjcKDV3U8DECOJwxVWOUn5OnqpFVqqisdAl3GF6pHhvIdOjwYa1du8YcM/Wbv/zYX6ixvk7/83/8kza98op6+wbU3jmgD37oA1bwW7dug95666Byc/Ks3sHnwMTyV2gydUEQoCFeRCZB92yoQ39o+meo/bDhyVSCLh6O/5prlhnVmwCCe+NyRD3atXO3yfJj3JkAuGjRVVq4cJGJdQJp3XvvvcaYwRnNm7vAFaSjGZowweE04NL169fq8JFD9nlE6TjqtrYOUzJfvvxaI1wwBjke79SJk0etZhKiXzKowPYCnuIYPEuyEjIGnjHPD/opazmoDbCxMOQ+wC/PMhzWFNfuw9cYmeGwBIEHo3NzcvLtebHRyEp4Dqx1rp21Qj+NNaimafphomJYW8GpD8fXh6sm8IyGs+Rwprxs3EZ2pgqLshXr7jSHA65fV9emvFwEGWEgxcxw0vhZNXqkjemePmOKQWqMeDhIsFV7UddctVDzJk9TvLlVF48fV4xxBrGYIQ8TpkxSVzJuqgGjx4/XhMmTNHrsWOXk5qm1qVmt9fU6cOCQVr60QW++dVITpkxU5cjRuuVd79ItN9+oaZMnKKesGFlhJRjwpojqmlv13X/4R61cs17tXeD/fzjDYSUGaaTh48ppQbjnvXfrq1/8vNHBjIhBjSYn2xhSe/btNR21M+fPGZRGw2hODrTtXP2nL33J4J3amho99+wzqqtFQQVV8As6dPCwZd/sHQJFaref/OQnLOsg2338F49ZgEwQBpKwf98hKyF8+jOf0B133KpVL71gNZyOdkYvwx7PMro4kleugH7foMPBsVRfrraeRmqdlSMIqCeorBxdMsawM8jMmXhQldetW68XV67WoUPOvDO2arp5+J2YpawxY6Cmv37PoUcQ7/TxJjTE8mJCKS9+7nUalKUhB/k6dFkp15MbEjv2dg4+x3Tb0j122Fxbr7CZi0v01a9+VZGB/vMDzz79nJ773SqtW/uqOZxrV9ygL33pyxa9Mqu7pbVR1dWXbO4HhWjqLXDL3YMSRfkY1oBjU2AFdgHmYPME0kDghrNZTKdsoEd9/QnV1l62fpvOTkZNZ2pERaWluER2GCjXjsrTnLmzTaKDPg1qB7t3v6mmhhbb1ESWUGghDVC8J7tgEY4ZN06dXd0qLimzgVRjRo/T5Mk0wbn+Ffi4j9516qyz1LwJ1cUhvSGTzI3fE7kCH/H/XBfenL/3AUWwnmDHDej113cYdZEIlhrOcIfDNfKzsaPHqjCvQOPHjtfIqiqbNZJI9diQKTIcCA/g4NAzcbQMoDp7+pTWrnlJJ44dUzzBmN12LV+B0OM4vfnmXp09e87qHa4+QMOoM8lM/dMczdBohOCEhlOkg6q18/mL7X7gtFiQwEyh4M9mQesM504UiJElkOAeV1+usewWqA2GICoNK1Zca02zwAJf+MIX9MEPftDuCQOtMNaIYI4fP9ZG9aJosWHDemuadI0opx+D9c+bt1A33wQsVGX3vKu7VSdPHfdO+LSoaxAxDPRlMm6eIUwbMi8cEkYCp88AKhwP94X1G54r10UNB9iVtYDDgVZsEiNZWQaXIUoIxIfkfSAW8D7WDHU+mIo4L5wNX96b4xF6gNOM9ZmuawU9tmAYvADs0HXA5zm/8AxwOGD8OJznnlupdWtfNkjNpj9noX6c0orl11oNgkAIlIBueBwOysjHjx5SW1OtZkwYr2ljxqmjtl6nDx5UVl+/CnJyzOGUjaxQZzKhWG+PykeNUiVNwCNHqryiUl0dnfrJj39kBe9EX0QHDh9XLNFnU0HvvvsufeavPqlxVSNVUlkuJboVTyaUGc1Reyym7/3jf9fzq9bocn2L+v+Ew+F+0FwZ9iZOiH9fu+Ia/edvfV2lNnYBoUuCNcRQx5kg58ZNG/U/v/99HT56RB0dSZNoG1U1wgahUbMgGASa7zbmVa/VLjZv2mrMLGSCeAGV33XXXbrzzjts//zXv/+urXm+qA9D0CCg+cQnP6YFC+Zq3frV+sEPfqC6WhQ1cDhMTc01ZfCbbrxJjzzysMZPGGPjDCqhuVfXqqsTpYCIKkeMsuyfhl56ixJJRjX7FFGyKuoqe/cc0LGjp9TdHahmrkASHE4Qtw1EArPR6boNa+jtbRMedObkotVD5u6IBiw6kCbWHbR9Z6KGybnukIxAYJp9Xucl+wzPCYfDswBVMgZsf7/yC4v0la98RZFk/OQAkREZzprV243mfPvtd5vDuQqDkkeDW4dRlzkokJSzhVyJFKwxRMFsRB48m4jFwcYOGlF8d9qe65kZhNObUFk5opu15nDIcgi8gbu4YFJVCoFAOTxgip7oHRFp4lDAGZsbW6zXgofOOaI87bWZo5Z5jJswweAlpitiDMePn6gJ4yelb2C/qVNjLEKBebiIY8h2uOEYKIwGDgpDyrUT5ZSPKLcoOBSUacoCinj11a027dFpxDShEhlDvXQVX85l9KjRysvO1cTxEy1qRPU2lkyqptZnnNNMhYGjKAqzaM+bu7Ty+efUAo08EtGly7U6c67e5gqRjpMBsECYh04KT/0mjHvwXpvfH5Fg/RZ9Tq3kuXgUycCw6Zo/f54ZcpyEER6iPgzKWWh5lnEuXny1OZzAxqMZFifCZub579jxujnDOXPm6rXXXjNnDSNm0aJF5hCB83i1tUMzrzDcu6GxXhs3vmzOnQWNw4FsAQRG/WbZsuV2/8iu44kOnTrtWaqpV6QhNW8W9cgLmILf0VND0R7DznoZOXKUrTccTmjsZB0YgzI/T+cvnLPghZfTlJHHceNPhsNcFvTD6Ifi83AuOBxeOBvYjGx4AjDuGcfmy514q2Xv4Tz5m7DeWFvBEQGh4WB4X5DpCQMNs6MZVsOprbmsn/3scW3f9rqxoniE5mwjmYbNQ+knau7q6rAa2dixo83hHNi/R5fOHNfsyZNVnpunlsvV6qxvUCb1t0RSXd2dKigt0UA0S909Kf2f9t4DytKzvPN86obK1d3VUaGVAZFMxh6QAYMCNrbHGBMc8ZLstb147ZlZe+asA+Mzc87srNfY3hnP4jGewdggQICEhMhKSEhCqKUWUkvd6qTOoborp3tv3bvn9zzv/7tv3a7QCp71HvrqtKrq3u9+4Q1P/D//p3fNGlugeVlPr11y6eVuGX/0z//cegeG7EeueqPd/8DD9r1t251H7YVXXGEfev/77F1v/2nbuGGdWX3O11m92bJDx47bf/yzj9pXv3WHHRudWlHh8BwOEIARMyW9FSa64Lwt9mvve6+98arX+d6kORtz+/JXvMLn4eFHttvf/M3f2N333GOj4xN0tXYU5P/zsY/Zy172MjcaiMAA0CGasv3h79ttt93ufIkUbWNg4e1ASfPud7/LwQIYkR/80PsTTdFTdvLEafeuAWNgnN97392ucPbtO+Ymn89Fd597wT/2pjfZBz/4fvdwQNHhZY+eGnNORhQO0Rdyy95GoTbjfcie2Pl9u/vuO+32O75lB54i/1izOfo4tGgf0Ot0NouVSHQTVkKfz9gTUgjiPmzLA+6DkoNgm44WL4QDg3wYmc3YcA6xeaCco8AZo2Y+vJ1E/utGewPvrO60UVJ2a9auCw9neuLx1he+cJPd8Lmb7NYv32uDA932s29/pyscOtnRmY7e29GTAahtn6Mu4AFj8zQW5j3kIz4e1V1Esj+QSXkiXt5NeBDz1t1LK94R54JC4aBpEQR4OHgoPHCgxupubTzv+Ve45U2Ng+eIxqfcDUUJ0WO74RxDDeewAikBYgLrYnAokGFUY192KZXUIfhxZ1Xjw9GSzk8AACAASURBVD0pls+z8SwRLotQEu8RTlPl9+Ytm2zT5o2eTMTLi1KBpuP677nn7oJHK+p7sAC6bM0QkOAgJ928cbO33N16wVb3cFA4UzOzduBQeHwgSEion7cFkMWQ7X5ypz36yHarVkrO0n3nXffYY4/vsYOHoMaAB4zEfs3niHwVVfmFq53AAgIOsHm5XSkcQqI8J2OB8vzRN/yoU3Hglf7DP/yDx7VZhCqORCDz7C996Us8jBRQ6fN9wxw8EF6ginWpmaE2KWpamr7ZfaF2USsRrLZ4cuRyCNsRun3gew841BUviGggLMRsSsbvggu2+mJnYxJ22L0nFE50MIx8kiwv/haZKx4OioBNRRiQe6XqPArwwpNgfUa196AzDmM8cM9YnlG/suDrEfoSCtqIobOxUCooadBoCD88KUg3WTcRoos+ThpjFI5IROX9MCcCEEhQqI6Nz/gO7zvYglBH2ay3r2S7dj5uf/mX/9ke2rbTenoIeVPxvdaRnu973/s9LIQhdPz4US9zuOKKy5zx4jt332mH9+6yl1/5Aps7PWoHd+60oVLFSvW6jY3Qx6dkM42aDQyvs3ms6J4eO3563ObqDbvyhS+2nv4Bu/nWL9vI2IT98D97g337nvts176nrGxlWzMwYNe9+U32Z//Hv7cNawet5HxnLRubmLTv73jcFc7d333Iphco2Vw+pIZyPXX6VGEQsScDrDRv1XLJ+qsl+8D7f9Xfu/POO33+UTjMKXN99Pgx27uPiETJZubgWzvf/vq//ldXSKyT/Qee8mjH3r377TPXf9a2bXskCD67IMoMyDqtHa6++i1ehEnbDPrfjIyccCOPjp733XefeywYZKDU/vIv/8K2b9/j80ORKUjImZk5ByH8Lx/+DbvoogscEOA5utHJxIVWsvXDG132OUfb3JRzWP7bP/lDR2zu3LXPmQvos+P1SI0IabmgX6LYW8i08E7adXc52S4wcta0mqtF+AwmjjCy1q9f52MgUlDJxAgLR26HvkCE3LiGauYgxYWSCw9Hr+H1GyKHMzX+eOvWW7+auNS+5UmuV77iNU6D8PKXv8xaFp3poq9Hb9LGWM9VnzA8IBJLuiAWiTM5T076QEhrYqXxQquzofmcCap0Q1w44dWyY6MQZlLnEYn1PETCoGBdUvhIARt5HzY0RjubHAEI6zOU91ilE9DeTEx4rJlGZWhYknyAES6+6BK3kIEhQtETCDloZ6bd4nHKlOSpSXApjIE1g+XtVcEXb3WG4/ka9TXBNQTFxunTpzzkR5VyhOr63YpCGQwOYE23XNhd9bqrvIfIyIkRD/1RHHXs5EkvmAKBt3ffPg9rvvSlL7bNmzZ6R8JJD7GdtP1799qOx3fZZ2+4yZ7cvc8tW4ALwcVWci/HiSEhQ2Qe6nPu3oeVEq1qGSd5AbJQEIjkZ97wxjc4LJ7kOFh6UEAU12Hpo2DoF0L+hjDi6173Oh8/BOhFWy/250O58DdzSfiL50VQKlch954xi7XC2ohiXRQ2XmSsHUhCg8pmYGDIPexgBlhjQ0MDrnCmpoOFXDVU7sZ7P3aK3BpeQU3YZOeunQFcaSzYps2bHDasVgeMAxuGnE8wY5S8SJdCTTYvRg1rjzHG67jrrrsc/UhCGA8awQjfHmPBRiSHhYeDcmXtIAgZD5LdujfOy8sjBeUgMVU4V9Y8zxV8ViEMlDBHMU6Mn7YNG4fs5i/daH/1Vx9zckqEFdEN7gvWCwxH9hvrEq8GGPnw8Fr3Dnc+/qjt+v5Dtr6/17obC7Z/xw7rmp61K7ZutbITkM7aaZge+vtYXHZ6esZ27n3KTpwatQsvusRe8rKX28c/8QlrlggFN222BvsFDdoatmForT3/0ovsS5/7NJT0tn79GpsaH3PLd9v27fbv/sN/tIce22uItpUUDs8pxKOguIxNzPGCDXSXraca+WOOm5tvuCfjye5Ul8YwE5XxrpRbz/cQNOznGBHfe2ibJ8kJp508MeLWverSSIY7MnDkpLd1+PVf/zX7uZ/7Wbtw6wVulCEraCkPe8jk1Kgr8wceuN9BA4899oTXNHJRhDx+x9t+4m32xx/5A5d7gAJ4hunJWS8NABRz/vkX2vC69Ta8Ho+26Qwvf/vf/toVDtc4cOCQQbaOwdlcgKlaAIE28szVkdhsU4v3UFHcw+IqJwcReKg9fy3+W56SQnOq4SHywt72Gpz0lSJfVGSMIy8EqpFWHP+GBmythYOtL3z+i47rvpnCzxmzV73ih+wDH3y/W6/gwYnfcwFnUp6lMK3PBvqj4Q5aGGHLhuJv0XqEKxb91BlYrDwGAgEs8keUFfQKUH3g4aBwUAoBje5zDySszyBERFBi6VMwhfUJ9Hih3kj0JT1etzFKwtPp4qPZG64sSmftOloazLmAGV63wRP5l156uQswtDibnuOFINLmRnjwT/xZCEJccZ7jggvPd7g21iOCCCGFcsb7evTR73vc1RPiFXjkRlx4cm1CbAjgV7/y1a5wWgstWzs87IUyI6dH7cGHHvJ2tsA7f/d3f8dhnyBJGvV5mxgbtUMHn/LGR6dHx+3P/uI/2/6nDjm1CC62dzRM5JZO04MX4109I9nndP6LQmuxKFh8ssDxNF7xylf4/G/fvt0VO0W2YfWs9eQ4CmftujVeuQ43neez5ufdc4OfCU8woKxNVzgUzapHkTxe0HyMGyFQOmfiPfEdvCqql1Ge0WE1ivK8Kr9KHqQnMY5HN1qIFll/GBjKGyLAEfC81J+JMJiaULGuOEa9QLRRWZs8H+PFGsN4YN3yHusuAClj9t3vftdp1xFQrDHuHSEGowDXhQKJUCRFl4yNFIiUrpgFMFyk7OThKHzmPYOOH/fn4vlE+YTXxP6YnZl02OzXv/YV+9u//YRNT0WB3fRUFI/++Ft/wj70oV9z7wuF45GIVt0GBzEeu+3A/t227d67beNgv3XNztpjD3zPuqZn7CXPex51/L6XyN30rltnpYFBOzkxaY/s3G1P7nvKOc82bjnPduzaY/jutQZtbLqjWyeGBvmPdUP2vl96t73p9a+18zet91bVGIIPPfJ9++btd9hd922zsfrKCkdoPoErApYb5KsoHO6zuxJs7Y5ko96rGd47YKpQ6JFLmK/BRdbtVPoYFf1ERY4ecXQbYWDv0OkFklwgQrKUCrzkxS+xn/yptzkUmqJy5B39mdAmREjIA9FygBKS++67xz7xiU/YE0886fNAnqPZjJYIsO//8Uf+0AZB7XUxH3U7efyU54vwhLZsOd/3CpRNKJyZ2Ukbnxjx8gBC9JCQ7tp5MEAULdIWC9Zo1SNbm3k5WsvuJdMi2r21GDcZYzomcrodCiexryvHq3yQ8ojyZAJkFWS6yjf6T1eEkUOmMRtGGGkC5ERXs76/9ZnPfM4+f8NN3g8H4fT61/+offCDH/CiLUABLFCsYfDmFLrhIlKA59ZYCQXRxoEjYCPZFNXWbBJZZTyWwhaeN+kjVt3lnTexLijsiwZHURtBASGblQluLJATmvW4KgR7xNdvv/0266l2O/0Empr8Cu0KYBpms4qRGOuiu6fPQQnkA5go4LCXXXa5veqVr0mEc0E3L/JMLy6bQ0EF4zNWKu8R1iDU52wJG6N4FWEZyeRyEVJD2YCkQ4AR/gEuTH6FSmEPp23eYldcdoW9+MoXWXel20oJ3XFqdMxu/epXHeKMW/p7v/e/2VWvf53PAX3XT508YXfecZs9vA0496jd+90HbWIyXFyS6ihVhHQk9KLAU4gthChCHmpzhSZcoKeNpkWJ18aGZFxRruTRGDcZTng6gAagvyfUQL8cQBXMOc+GVwVKS60WyOugcMRvJw8YkAcWN4IQQUyYi3AjcXMPOc0HBTsGgbcSqHZ7vJi/8XIIqU1NjxddClEECGgvFO6OLrGsP4rpMBR4Dgl1r5Am5LpIgLV8ngm3oJgBDXCPHIPCIWeHJ8394/lBrQRKjaJi1j3gFRgFOC8eDsoaDweBLwNGipBjFBPXZhXKR8c4QW1qk6FiVSxuFI7DunsqNj5x0m771jfs4x//7zYxTnfIII3EQHrPu3/e3vnOd/n6hU0Z0AC5AUJGeIenR47ZIw/e5x7Owvikbb/3PmtNTdqLLrvcGnNz/nzdtDjo67fJhabtOXzUvr9rjx0aia61/UO9Nrxpk41OTNqJEdCQZevDg683rFGbsf6uLnvZCy+33/ud37INawfcMmfsnjp0yE6PTdinv3CTbd992BorhNQKzy9Z83lIKIj1AuMGUKIQqi0S3BKX0VeHz9wYc+MllAnjXvM+SiFwQbEBMcaw1h5i7n7u595hv/LeX7bXX/V6jzJQj8iYss5IA8BYgg4gP3bvvXd73uihh7bbqZG5xP3n5de+T37v9/+Vt5kmcuRGDd1Ix6dsfq7hCgfWkjBK6t7ChIgyRJ3Xf+bT9l/+6mO2b+9JH8fu7gHf71Ozk1E3lxBpOQxa3Xw9wZ+8aSkNKRoVgJ+hdFwjBchIOfoAJ0QoLXLevcE4A8t31mU3Vzj9qWUNwJoPfOAD1lWbe7L16U99xj2cu+6837mt3vxjb3EPB20O/Xlff4+HOVA4wFI3rCfZGpOIwqnRNjm155VbhWVAz20sASDSgt96rYFXbFOpClPwJvdwRk+PJbp3it/6PJnswII6hYPRapV4Omg16mywPlE4NE7CIgBBB/Ec7ZBxHVUwSltcGl2x0CiGQ9kAZwQdAl3Ke97zC7b1woush37R6aWwBvfNxqX1LMKSF+8RP/YaJPrW03bVqcJhZqV7I4m2Kcfsk2B0Ooq10OzMB9qrhFeHAhv2OpyNwxusq9VlGzdvdnJEFM7Xv/lN+9rXvu7eCV0C3/4z/zzyFfOzdvjgAfv0p/7ebr0FRoIjbs2xKFGAWFFch2d0yx3FUw6YYp67UV8e7h9rDgtFCzAWbFg9CFcWUrSwjY6DEeJi0XW5oiXkB/oEwYrCZxEydyp6RGHgzfGPMZT1jgCFHwqUIh40YxSMFFVXOMSRkScIKNYDYUkUd/hi0SWUsZ2YjNYPrEUZOQrvIrA5BgXCvaGM+F54NrTCiGZ4gsAHGnLAw2fkavbs3e1ziXAi/IKxg2GBFwwKjdAnuRJQkJyXHA7hRtbPE0884cco5yIgjdBpSsJ6HjTlOaUAuWdevC+KHp6N+w0495ALPIoqyeEAJvlP/+m/2JO74J4z9wIRXr/w87/ktSQoXXKLzOHMzKQbHITVanNT9tjDD1h3s2ELE1P21I4dVp6bs62bNtnM+ISNnD5l/SBOKxU7dGrMHt65y3bsHTHIAXp7yzawZq1dc+11tu/AQXvk0ce97Xyp0mNlwjeNeesvmV37ptfZH/7+79rwUJ91tcLjpjDw2IkR+/d/+ud223cfW1HhaE8qHCSFExY9NWOs89SGPZNBkSiPkBPHKOTmCif97dY+1fZ06PVwc4L/zgHV7nKjjXEmtHztdVd7mUh4H9GChD1z5MhRayxgMPXa+g1r7J57vm0f//jfOFT81MiE10NRk0NeFVj0r7z3Fx00gAeD4UadCmH9oLaJqAuGGoX2+H4XXXye09p87nOftZtuvNmOHRuxyYk5z+EApJmtzXqoPDyz5qK6m1zhCKiVeyKMTTg4hUuThltej4BGwVISDgPKLtCc0cI8FA5rV+S+1D35OQGYFACxBQdTdLUW9rU++Xf/YJ/97Bfszju22fC6Abv66mvdw3n+869w0AA5FtA91FT09Q7Z+eddbBdffLknYylOwkNhQxHHZ0Mp8c6kq2snN+RNowZgEAiXGMvWE5gz085zBlYdocK/oK4P6HKAE0D2nE794S9w/jVyJKPe16HinFdg1VFsg0O0TY28EmR+2EDkcTyR3oSna4/tfOJJJ4D8oz/6iNNYKFnLNZWcZcMTKlGMXc8TtUF4UDWrEjNfCGXIZFDvAGqNHA64fcaF8B0TgJdDsyQmClg0lDZ3fOt2mxyftJe/8pVeLHf85Ig9tH2702xA0YF19b/+9oc9gTc+dtr27dltN37x8/bA/fc7Bc5creUtqwmnkZ8iREiuiGtB5SNeNcJBbBaS4VhWWO8Ud3HP9MTwZZf67UTILRaXeJnYHIwz8ylaIyzDLecN2x/8wR94QjSQXhWfSwl3qG2kcFgfsuoZQwraylU8ZJo/wbBc9nAcCKHoNdPtPGWsG5gZxESBp8N5gjo9NbRLfdtRBrxYg+RreKFw1EeG7/FivlmTzDdWLGtMxJwKqTFGYUj0usKJls51D9uBgjw9Sr6v3wUb58C7AZ7Ps7FfAA6wCUOYVfyeWFtiF+A9haAZO8F+pRC5NwwevC55pAKvcPxAf49dcun5zjzxsY/9jX31K99w4te+3kHbuvUS+8Vf+CV7zWte62uQ8BJhNMI0GIhAo0vWsAfvv9vGjx+1+tiYTdOCwEq2YXDA5gDqkFOCHqZcsQOnRu2hJ560HXuOGYhciHer3b32rne90w4dOWrff+wJ7zTa1VV1zFIXkZFKyX7mJ662D//6++wVL73SrFm3MlGASsXuuvMu+/0//ne2bdfRs1I4eV4iLO2w6jGaGDcVbLsRnNaxwnAIZIEwNPfhEdAtt+3hYPjA7RdV9NEcLxCc5nV+7/i5n/WOnRi85DmRC952/RT5xhnrH+ix+7/7Hbv++utt7579NjtDnkmowV4P7f7Ij7zGFQ5rHlkxvDbAMMCrN27c4vllQqj01RkdG7HrrnuL9fSSE9xmO3c+6ZBoepdBewVgAWM3D3nxzKr+dyWbmNm1pnKFE2ohmAPaL5VNxDvID9Fh6W8UTkD8g0FEHo4XhnpReepGmsh6WX84H/8ClFp9flfr7//+U3bD575od9253dat7bVrr32rJ8he+KIX2IED+2zvvt0ej/7+I1R0T9imjefbW6/7Kfupn/opO3Bwjycj2aRiiWbTs+nY8GwwJdzZLLyIo6N4vNBukFg0FB+g3QLxwIMA6WQgInbd7WEy4umEraC34Zr0hyeXwcJ5cvcue+yxR33sYCTgOAQvm4YaHPqlQ90+Pj7pOHsKK5//vBfYRz7yJ14cJ0JFJolwUAi06O0iN1SWKMd6fmh+zq580QtdiBN6IW+EN0jRKVXy3G/UdvT7wsPDwX1GuIJwGRoYsk998h9s7+79dslll3gF95Hjx72+w7nQurrsjW98g/3bj/yxXX75pTY3O207H99hd3/7Ths7fdrRbHP1us3O1byeBI8NBBdu/oPf2+bIGxUkorhe9apX+rjv3PWEffKTf+eL1wfsDC6rlnOpRStbqDkQmmFRorSxlBlf0Cgodqqu4euCGuO1r/1hLzgEEcaz8xyE0wirsUi5H4df071zZtyarVk3avCygMHjfcKeqyJgvCuID1lDAAXwhPgZXklqSJdac4cRgxKFdw0uuoP+O8oChUOyX8JIIRX+JpTHuKi1QXQubPgcsqH5DEWCwlErBJ4Pz4Y6HPracAzFwWLZwLuhyBQlo1IA7o09wXvyqlB6YS2Ghy3gAIKD7+H1qX4HpcazcDyhtsmJUXvBlZfals0bjSaK//2/fdKeeGKfW/AXX3yZvfdXftVroBCMKBy8ZNBPGHoUgXZZw3Y/8YizPo8fPmqN8XFbW67Ymp4eq6No+/utUSnb2HzNdh89btt37bU9hydsDnukDN9e2Z532WWewxoZnbDpGWqAqtYCFdWYsR5bsEu3rLdffNfP2Lve/pO2dg1eatUbJt548y32p//3X9vOw5OrKhwpGEVPpGwolCYywRjKeHChiHfvZQCJL1Aw4Sx86sitojl7CNdoNBYKB1kESnRwYNDh4dTMvO/9/5O9+c0/5iF9ws1ezH76tCPTTp06bhs3DXsR8g033GC7du7xBmyeRoRCqlTytQGlTfTC6bIrnneZveFHr/LUAYbL+edtdRQtsgTwwWM7HrHr3voWRwsj4/D677j9budQ27vnkBvPgKTyl8ZK72k/5DkcKaWIFoScjVfbs9HfjEmwyycqrFIYohEpwIiKnLGv2xT2zBUO58Erh2/QQQOz04+1brjhC3bzl26122+714XBa179WvuFX3yPt2z97gP3uiAnRMLJR07Sy2PQrrv2bfbTP/3Tdvc9d1ip1PIwBAoloLDdvuFBNrHpX/WqV7k3xIYB4UV4g3g370mIkyBWvN69nGok29lYQn/hRSDgQIzwE9qXE1hn9Zo9uO177vGwyC697BJXUtzDps1brJ+um+MT3gmR1tg0vRofr9urXvkSe/e73+OeDvclpmsQVmrYJVSVkm2i+GZB85yv+eHXehUycVw8sICfHvM6IRQQG4EwFIKTBBuV7QoRsd6/e+/9tm/Pvlj6wITnmx4m47Vx0zqHJn/ogx/wRU5nwwP799mOx77v/TgOHTls840F3/CM3eZNW7yGiecEdLBv735XdK9+9avtX//r3/cENor7jjtutz/90//TWxE3FyKhKUEXm7SdSGQclXxXfpHwgYeWZhBeZsPDFERWncb913/9f7bLL7vC5x1Lnu9cfPElrnAUR2aNsegBnNTq4y4EMQTI46Fw+B0liCfI91HYKJ2g6A/EW/R6J4TY5iKT9cb5WTfMI8KZja76KVm6qnORQgpaHlBKDVdAnBemA9YWISxv1dtLXUHDvTzOh2cDtQ3xaTY0+RWBJ3h+rF+MF4wTKRSUHuMpBKbyTa4UUmiEe9S+wIhD8fA596hGcRw7NTlmF128xTZtXG+f+MTf2yf/7lNObUMfmQsvvMh+9b3vc1Z0p2lKFP61+qznclA4C405Gzl+0HY/9oiNHjpstdOjtq5atbUAaKYmPeve7K7YniPHbNvO3fbEgRE7PWcOEqj0RhRifmbaiTUbTfi0Su71tAD51KasSo8aM3vVlRfaNT92lV289Tzr7afdcbdtf/RRu/Ert9mOAxMrKhxZ64yJG35ZHyeIOlF6mvcCLrVIBCdLPdWZFaEnhwpHS3j+kbsJ44vrRM0cuwCkGrKGerPf+q3ftKt+9PUucKGlYQ0xx9+++047duyQd/2cm5/2AudtDz5sR4+e9CgCDOcwqAQAquZcaozilS98vv3s2/+5exmEZjduoB17dDO+++677Gtfv9WufOHlds01b0ksHg27797v2be+eZdNTdbsyJFjdjDVqjEuhNDcm1V4LRV8yuuT4cx4xcuhFemfFE6udKLDaN7OhKNIB8U5MUbbzPMa9oSZ85Ca5gQutY9//OMwDexrQfp4y81ftVu//A07NUK9y5DHK4nzTs1M2MPbt1m51GUXXXyJnR4Zs8OHjtmFF15iL33JS+3Awf1u6StJywYmtMDfoJuYEArPQO/wnqN79u/36mdimhQu1Wv1FKLCOiXM0O+Q1WhXQBy76vdOqAphSD0OGxiKCQgyqefBA7vjzjtcYYKV7xvoc48CixDtCikd9P/kcUDzkNZ47Wtfbtdd91YP2UBDgtJUH3ks6igAjNoOKRynZZ+edoGBAsXyhb+JEB+1JOQ9UDgUfSL0GA+saxQqz+M5DvqWz9VsbHTMvvX1byZ6e1/rHgembmhycs4uf94lXnBGN0JyaJVyl9ffnBo5aZdffpkbAaMTE9bb1+/jQaEW7vk9d3/HC9jGxiK89KIXvcA3CzkGEp4oZmprTp+mtQPswhFmWuSOJ6oLxj8WWTBO82JM+B0KfFeMG9fayMi4x/U/+MEPuefrtRLz8x4fv/TSy1yI47XK4pLCKVcJlY54m1xqfSAdBdyxCJlGq4FeGo6Fhc/5xEAOOSDXUo5EoA/CYwh71VABGEDYazMWSfxKxSmKWAMKpeJBM8eEMUicipiT66CAUBgc6+10kzXM+POMrAm+69Q3qVsna0ZgGsG9vdAu1arJqEGoCpLPuHIdvC3GkeM9yV2ruQIlV0SIbO3aPkcvfvSjf2E33fhlt3rXD6/3HM4v//J7fT3zbI6s6u32fAOgAZCINXrUHNxrR/bvtelTp6wBs3t/v20cGrSxU6ecFmpibs527NlnDz3+pB08OW0zTfM+N7UmiMemFyBjINYaUe9RqfZ4SM0a89ZbbtlAxWx4oNs2rBuwi7biFfRab3+fr/HvfO8R231selWFo7yNlI0EGzV27O3cqvckdwrZx7qNlsl6f7EuCuNKvQkLOeyKJnJ95Gs3rN9gV1/zFvuN3/gNL4bG8MXwQO4xz1/44udtz55d9oY3XuWhb2rwMOaOHD7mhZ/wuGG4ofgnJ8c9lIbiecELnufnI+nPfF20NQwz1gCtEL7wxc+5Arvuumt8/VDY/eSuvd6SBZQwXIpEEBTKQuEI9SgPOZL+EYKUUakcNQojnnkpD0dQa6hvEqpCaioxz/O9AB0szgEVCse6bHj9ehule6h12f/10Y/SD2d/6/M3fNG+dNNX7Us3fc05eoLGhHxLn/X0MmEUUJLkijAGFvvYGAVLDRsY6IkCpFRgpElWtTSCACuNjcNmYRMiiLEEia1HAm6ja388EgQzx/IeITHCHAhXrEeugUDncxYDHsXDD2+zh7c/5BQ4KAmsX14keyPXUPLQByR56utA7oEiRibn53/+5/26CAq19AVdxDXoDCoIqgSa4KlYmupv7wiYWiDamFjuC2WA4OE4ETTi4TAG3CfFkbfc8mW78/a7fTLCeisMgsLHAAWGkJufm/PQnbcq7u8PGp+5OQ/nwOzMswASoBkc4RySmfXkKvX2VF3w8HwIPzD9eBGAN2bo3HpG0lDWTjjdhTF0huXYcmaK/r5giUb4XvX6f+bdYolXK9eFIKZxnpB+bJAAmZiVK007cfKY10KA7KLgNRisI4ErKH1Y9uuKRmQgzy6gqr/R8GdS2MrzdlPTDmdljfA9roeCYE5mpmnQ1Q6XQickrrWgIRr2dckahQsPr4f7R9Ex3zwTgAdvZe1FFkDhA5wQ0OlhX08YVRgaCCQxCLBOojMjAiuxkxOu8BHNfwAAIABJREFUdEUWRhf3zF4IyCmtift8zuUZoUj5DGONBmEbNwzbU/v3eevjW27+is8Q+/RFL3qxveMd7/AaNSl5B7m4oKR9Q8XWDA16k7WxkZPODg287YqLLrQ11LTt2+fcc1svusRqTbMn9x60O+653x7duddBA6VS1WogHMmFuNRqrxOUUJleNa2GDQ8M2OT0tF1+4Wb78bdeaxs3rLcHv/eAF85OzTeivXT6rirkeQY38FL1+hnLLr2BYGPtK9TmojN6cGQNBgMbHQ3cOrrdppBsfE//lM+MvA9jx7olZwOjBgZmrKm6zyWGKgYm6wsQDfJR8Hzyjxi2AWpR3gkFnZLuvbCZYzBEFT95XeSeIkSE5oki8ECKlBA6Z18w5Mi3GS/SjHPnile/C4iiHJi8G4UlQ0a2c7i+8xP91WLIdPJ8OtI9ubrJAdai1vKxd5LnPvujP/oj61pYOOAdP2+68SuucCAEJg5LgpZEMXA/GHlbRhFf2WPBjlyiwGoB+G0k4z0mmjjI8gQfgkN9QthADl0eB3kEdQIkgmMFrUwwCNd802JVsgERAvI0QuH0+9+BSpqw8YlRh7xyTwiONUPR/I1JV4jO8wXQqU9NO11+oKyidwvhOe6dcE10Eo0eJig4aN3Z2I5US3UbSt4KSOBY/UTbgxUixcg9IVj04vx8F2HFvRLf/8Y3vmnfuee77tLmm6bYOGYBaaV1gLdDgMJmowslFrssN34K+ogScoEGHNppa8J9pqMmz8FY8Iy8X+XeG1gvsYpyJNBym3wpC7E/xdG5T8bs2muvLSq5FbtmoyK4EaB6PizL3Xue8NAjISiQXYy9wpWsI+X7mBvGgvln3SCEL4J1eo7WxkGeyblZg2JYZlwC4hzkjghtxk11L1BwADChVoBr8hljxH3yu/jg1MWWNckaZQ4R/C7IU9dTFYyy1ll/eFc8C/MsiieuIRAN+2LQ0ZWzXpEdazTYPHgO5Q/xZphzMa9zbq4BSGPL5k1Gg7LRU6ftlltusVtvvTVRQc17bRp0+NQG8cIgUREl12Gcenu6rbtStbnpKRs5cdwWyMVu3mRD/X02dnrETp2kb0+3jY5N2qM7dtm99z9ou5867K2jKYsA+7gQ8ShTpt2FKwjUrpb/HEJJT0/ZBVs22zVvebO99MUvtpMnjtt38AJ2PG7TzS5XaC4/vKFaCM624Ft9JeYFjRgrrliKosj4fqeX5FRO1VD0UjhtxdO+h/AK4hzIQ9Ye/wSAYX1iFKt+j3lVsW5ERuK7EbqDDSS8cRnk+T7mfTcc01rE+IaBnpdCrDLWwsAPUEIk/kPZdioejleo1sclFUXreMls/Z2P+2KFs9w8tNWMfmNsU8cd/xJGXVvhNA+2PvOZG+zGL95qX7rxG0ZLFBSOh366ccOB1c54K1div0r68jncVqCuyE8ozi8YXMBpQ0iqDoSLMxn8Y2A8rOD9Z6iGj0lhguggyXWmp4mfB8VMVGqDggoLLjbvvMEYw3uEFkCDEbYJyC2N29KEFNZNtMLlGrJo+JvfHTnaRQuBKDTs7YWWf50rMYQJ/xQfVS5CoRApHBZLdPesFFawQiFSHAh7NhcCC7QcvEiEwfJXbnFQi4NiQDjy6k11TUCd+RZKjvGUpeGuM0SUCQHlwk6bKqGztJA8vJS8qjPCFd60Ldzw5V/Ro5Fn5Jn45w26LiGH1uNCnlCW2CUYT97XeSncI48TRcUg60aKBm9iemAzK5+m3A/zwHW2bN7sBJJMGOflOJ6NsRW9DcZJzOucCwV5Fn4uUHXUT1WrxYbmutwnx7GO+BftnIeLfjucB8HvjcESIwXXlmHCPfAsKDiSyrnCYV/oHgYGB21uvu6URoxzzjXokNZW08eStYMCQ7jJQ379617vhagI9nqt5t4IyDg8qomJmjfVIoxNGJX1irLkHrk+8xJ70KxSKruXCgsA+Zi1A/02QHsDCrmB2TbwQE95F9q9Tx2y0el5R312YWgSwweVpH5LKAwv6SfUFvUxKB18laGeHnv1q15h115ztXevpdvrI4/tsM9+6cs216C0oraI7ytPcq+wAM+onpfCWQQaSIWPymFwPjc6ysGEsljhtJUN77OuAgWX9l9vFB0zlnzGfta88bc8U54n5EM7HEVYmusKkMT5F3Edeqv4YJuQAmDuFAbWPagupl1D0y7e7vRWAjka55DCyRP8imDkTkKudFYae1cmqQVCyJ8owAXMgQzyWqZE6txWOK2Dres//Tn74he+bLfc/C0a4Lm7TMKe0Fr/AK79XFI4MVHes2ZdsC+fOH6yYL5V+EPWmWLPGnyvwUnJ0YgtBgJKXSSxwHJLX94OmxtLgEZGXtDloZZQUL4oeiHI7E9M1qHUAkWW0VTQAh2In7ujAY8OPqBkoBF2hhPPwwXtc/OerqXrgqzVImC98rf6hFNCEe5u3Bt/g1RJdVd+/5yvry/aMqcSgmJeO60UFA3KQ96MhDuKiL41UjjOXZTBP6WABEOWZcPfCGz+9iphr9hueze6kZzkbyWFwz3wPJ64bUJOGqwNvkkbDf+7OGdmuep+uE/GiDBDGC7qwRFrDVZc5gjvOoyMMCIY8yEQjtOzPoZef9IdUHrn+mOcE/yBokBRm4TSDlYFnp2akMjDtOfe2394TmvxeghFmcYrmXO0LuZcfCbPjOdn7UZHz7g298d+4vvqCU9Yt1aP0JqHZR3RJph3CgWVKNIcKrqD6nNQUmExA6klVxawagwtxrC3t+QejXjXhIRjHaG43EhJKJC+nh7vJDs/PWU9FBXS7ZN8UjUodygsHpugn020g16AjRzqZaDlHtJV4WHTmoRLnY5TBZlhf6O8BmF8f9ELvXlftVyx4yOn7Ku332nz9VA4KlrsDK2drcLR9zQXEtwuBFN4TGG6EMCtxf1iFBXMQkycQ7B2KQrtoYiyADMPeL0MUhkVXJM5EdhG6K6AZEdUSGF4GWHyODgX12GeuH+OVz5VRr0YnJP/VigpKSspGEU/uIaumRuYi4pp02BLYec9dJaaB+5T0S2ey/eCAw3oX9T06AMCgjyzh9Qazadan7k+PBxXOHxuxLjhlqLzIwNDu1A0ZWzU/j4KF9e70oHCnHyJwgF8LgSQBiho1+FICzZphaO4BrF/eNSYY1GfKObMAEWY7UwkBOsFtJR7815ZnEJHg0NB+zE759alBL/jMVIcVUoN655NL6SFhJasAYXPGGjuyaliXEnFAo5NDuosJJQUrhJ2jINbwo2mf4fnzhUq1iPIv85XrnSkWPgZwjJcbtV3+MJNFpG40vy+9ODJCuGZuC9eqkXxzbBEH/lc6ay02dmwOUOTKp7bHkwQvEr5LHUu5gXOKzZFbt2FNdr2ekNghxDWJkVouSL2MIEMilAIbr0nRd0WQKElAgARnqCPVTJCBYqQgIjmU5F0zoazMEBSuqBdtU5syK3iuE8MCnnS7B0pf1f06dmYEm/Lne6VtRj3KEg6dCzhAWkOAb5wX1I+el5oWxRpCGHXTohzPo0xazaMDMIdZr3d8K/V3djk1kt8QKQBBhWY4RcCmQZwaKGrYjVgsHg5XXhhjaKfkp/Ri1iCAYC1geKqOrQ2QvDVSpcN9PdZkw641HR5i+4wWLSHNF9nE9LRsXw3Dx3Jm1GYjs+lbGRwUduXvzT/xfrP3uisyAeEIeCJ9lWuSNprSIn1WJ8yTiT4tSZ0v53PzHlYr7Hu2/Vx+js8unaEpNNTkYcjpbuUwvFx7whlnm14XWuK+5ZixsNhCRHWx/uGRQXAlCuc+sI+z+GQv7nl5q87LQYNg6TNYYOmGRC5G6dvKUMx0uOdFz2mXYt6FBSOFrtcOIUyckuDzxC8KBfqKSjyO31q1AdU9PIcL7QFoQkmm7nXw/EgPd3U8BAiCIoIwms8MIlbgANTk9MOJOD9EGQSNhGu08QA+eMcHKNn1iKWwpOgCzRI23JuC+bYvEw7YQ6+p0Q2x6RLe06lECzJ1UZIa5HlCbhQOgEG0H1wLjy5EGbBthzWVJszTfkJKTZQNkA7eYminN/9PW8REUpnuVfnAl60QRMCRs3cQqmrpXUIOFk/EgiyztwjWojwUlhT8UKohSUWsFSEFcAI/35Wb1N4SN4mWzDNMALykKF+7ww16DlQ1qynGJPY2Mp7dY6KQhkxti6T476oSUkGiIyFsGAJQcf8BrCmPXruNbtrGGwQxdruyGV01udEZCCUEa9aA8+AkGIYPTJgUFJaH1Lkun547EnpEhKtVpz/jOft76l6WKxRW7CKk/IiOKh5B0VZskYr/BcorgiXgJALvydR4qfwGgwc7C28c/ZXjG8YAS5cse6bZnVXfO2QUG5UrAYa4JyaVwk8jX/xzBnwgGeGP60voV9ByFJX1fnKFQ+RnrasUGt2zUGgLvXqXB+x5tv7O98boWCCN1J7NV87cf/kxSON4UWqaZ3qnGFkRffN5fbpaiG14t7PQJoJa7a8bIjvRjsE34TZfDismE9S0TNRMVc4c/U93p7gy7d802750tdtbpaGOZHYqmL5LBCLbBj9r11Y4E63Sg4WiIKyYG3FilXSnwsrMYaFj5BUfF0dC4mtwyd24MBhJ85DWcliYICxjHnlSbW2ZxJdKp2huSdw58HbFZ0Zgc2icOh/guDi3oil8nkUlorehPAblf9BJRJV9JFkk/upmCt/e5w5W2AIS8bAN3qNvhBdBV8YCocNw+LWuaN9cwgXbZBwuVNXvqz+Ra6slKCHJVtNr3ngeFBYnMsFdgcLbL6BOD4X+nKlA7Pf7U2xJMDyzSvBvZLC4TplL7JrF33lC3i5+8qZa/N+6L5uKjGfGhMELnObz8viGHRYZwpxrjQW6myqjeFzmoShv5fOk/NR5WO5VH4AoSsLd5GwTBZfrkh0Lq0vrg+PXj59xVpIwoW/6WKbv4q1Ua14/ydZzW4QJU+BceOfo+lSXiBXvvLwXGAgFGllgdHXQwtI9nPLSwKlVPmJWuFduomWyqHgWm6sYbQ0rVKC8SIaEVLvFeSsQKADwRnjHk/iwpmi4kbbzMoV6dmuv9wbksDm/BoHjTXPLgATIUrGhfxg9DvK8VWLhrr4Q7lrGRbyFKT4O+c299bz+8rngO8KtJALaxkVerY8Z8xxuiayLSefXfrOF3t+uUEmGVfs2SXAGqvt/2CeDyPe12oqlIdSjH8YMiijbnk4s7W9rRtvvNm+cuu37JYvfc1mplm0JW94BIkjVclB9hgkiq0mg9T0gkEWFi1QCQkwCAjF2dmgqyas4M146vA2ke9Z6wIdqOj0NB0X13ljLjiEyAOJkkTd/FTXE+EMKMdl5YaXoEWFdcmxLCCORZFdftnlHqp78sndzlvGfUWcNbwkBG14OTT+Om3D69b5OQO91fBnV/xUBYbcg+eRkoBCYLsF6U3pQqkIQRKhqlA2vKewEvegcCMKwwV2orR1i6cDWSMhWIyFW4wpZtpq+n06/DfdiwuAwuuIcJHyCWrV60I2XdtdX45P6Jk8sZgrqeUWsuodZANJYMuK5RwIvQhHxpj4humKEFoegpCA8GdIx4nBOjzLM8ELPHfuMem5OAfjJE8232ThWbWVNOfIcwf6jgS/7jFXcsX9l8tuMU8Cy8ZDUCV7QqV4fi21hC42dcZ7BYy9Wq56eCmCVO0x0fFBFdK03u5YY3rN1QIOS4IEmLc2ulBOSkbnAjcPWwWU2awn1VTVgKc2WbM9nodx/ryEcmTfo2wabm13e3En7c3rtTnrqZQ9HAdFDM/iCLtKkgVzQOUxVgknAnMPr1YhQO8TBXQ/A80UYyiXsDPOtdRizF3Hzs+zOCnGAQgz5cRAy62mbPoS0IL5LZRKErDyILXvWDP5msOLQ8go1FcoIY5LTCb6DscIaCVX2I0ZcmIZXQ/XzCMusVVW8ELS9XMvzb+R3vccS7E403k6XfFlBIA3XfBGbCEvCfsrXw/ykgJf9j3PgYfzh57DaR1ufePrt9nff/Kzdsft99iJ44S3UCyRUINKmzit3Dtr8RkxWcIXC9ZVanjLAMJrnFxJtEhohtaTR8GABgNzhBpYhPTVQVPLOsutARccKcHdtpA68fRRvBWCLAQQCzleARJQEo93HAxBwtM/btncfBSTLpc4yxPCncKKU+TCXgvPBVwmXBXm8txOUlgSpkXCXcVpGbTRwzJNwADtnBHj004aBhS98yUryu8vzUG48O378ntN+RzZdxKyeg4f0w42ZS1WnycpOEH0073rGH7KI+y0lHSPuW25FGJGm6uw/NNmcOtvmY2Qv72ct5Ifs1LQQAbBUpeKlbeST9Ue/3xMi/lxGv34b7nXUj1MiqQ6oUcIMc/oadI+W74WzrwGcepkdETxSnRuYR4d2oxwA6UaoWRncQfW3lX2HkC12RlHo2GMck8YQN29hPIi5Itn496TZsofM38iQoq8ufzz5/OvMcyfaXULPDUh1D5J+8eF/0LDud06rX6/zorozMxVW0rZZXtYIS3tPykM39udicF8grTOk1EoLd1pEGGsrKhw2OMpsc8zgYwE4cl9ADA5NTJSGJy5V6jcqBCcnfHgGHeY5pMjkNIUkU+O+jQP9xFqrtdtaN2w/flf/IV1TUzva91225326U/dYLffdredOA7NeJCvKTbPesCpcOFraN0um6cBhhE7JvwViAq0m8gd83lQwpQHUlKUa5ATwmOKeH1bfCh0wTFK+uVejQQpITVnH5Cb7r9gUSQma++/Q4fSWkGVn8fLUZjQ/kuR5EpNFoAYhbUWOt3jTiDAIoGcQA9CnPBZhPeCn60d8w2l4UK1I6ymMJyPRdoEqymcznvtVCTFJvXhisHrFEzF3ytZj2ch8FeGXcpaW3wPhTLKerAvEtj5WslQcEvdzqoCKSViz+JRljykA9F+xjGrCa6yd3RZXuDKw+pcV7EOI4fzTBWO7zjN7xnzHPuxtydqm1ih3iKiGxZ3Cp3rjo6rAiQA6ZeKnn1tFszFgYJ0wVQ8oqwTTwqZLeSZyyVUoqCoS6xRju4MaXWeQfvYBXx2jwr/OHktXmQKgeYeYb5vllsf+fXzdav1utL6U3hOc9s5x/y9nMEmGa21s5xBpzFSxEIt4jkeWQ2wavmQXRSFagx1jcJ49TFr5wN9TJuRuvB8VaLamZuZcWbxP/mTP7GuU2N7Ww8++JAzkN5/34N29MjJhNpKSatWUNNT+0LdDQqHepipyVm/4YFBSAcjTCF3igXqFs4cvVnayXhuRDQxkRsJAjiSYUoe6+E0YZxHAAJVY2vyUVjAaXVsGy8fq5scB0g6wapjaUf4TzT8Q4M08YqaISkcTby8g/x9CXst4KWEtdAaQhXpmHyi4hmihiX3BtvKKFxxxjAPdeWbbCnvJl+8S91bvqhdFGChrOSRJ8ulc2P7tROtRefXc+WV32O+YBdv4OVvQKCJfEPJIkWY5Tm15YTCSu8z/it5OApNPZNz+1gvAQvXubxuQRxey1wgDxP6+RZVlVvK76zg661mMHg0IJSXqvELQZu+q/lEgMjCBqjAPJRQRQmocaavl6Mkln5A+lStZqHn3+wUrMvtAX2nTt1CCklBKlq8HGKo6EDH+AX0NQ6VwltuHHMkRg5zXOp4FRqmm+jupZ9MLa7VeXx2LtaQe/QYpNkzdEE06n9nibHY9Msu13JCEUuxSr640S0aq9T91t9LGP5CBmV1KXiv9AOLUCklHqmOwK/OgioXYbV1w+vtw7/929bVbE22pmZm7chh+t1MOk12oClYRw2nyCZHQ2I9+pFUvFkQfGRe7zJLrUHE6JUAV2wzwmdRBS/hK4WjuCYULMKTS5BowYdHBJw6EsmcTzUE/I3CCchgKCyg0ORuBBlGoQFBheokiv4iweWtl52Nt+ZN4JRjyMN6CoM5fUzyShjGPH7KBOFy5paQnkvPrKS39wEX9DMhNzgWyhqoH9qQ2XqxYBTPXqT4sB4UJsvCBLkikVUiC6rTUtOmZY6JseebsP1ZCl2mQiTuJVd8/izugQTp4XIeEffaec7cEvRFWkjgULK50aHcSO5Z+jpJzw7kcjUvY7ndRySKfMVKL+5/pddqYb2lwj/5eCw4DHoFD2eJ6xdjkfboive3isKJ5oztPAPnynMNLqxTmC1kWYSoImRSssb8rAsV1rnyEM4RJzAG8+9fjMc8Y7zcwznL1xIh29Xmz3VGEqBunKT8mvZW0P1EaDpfl4VgzzysznXsY5XWD0pBe17jpD2JUmFsYLamvXmN2prEwELYkWs3IPYl8qECwfiy5z88TeC5sgBnsWckM2pz8+0q9nwYpcQyJYeCE4gFmUqOceTECTeK/NkzWgRXcORg6bOVEJiuHNMxnAsyW/KL5OUk/4X3F2iAseXZN23Z4jRiXTPzoy36oZRK3VYpQx8Pw2d7D8AwQA0O1k+UcKHRSlabD+tyYDBVyXm4KEJFeeIsBLBCJonCIlHg8BnfkcKRYJT34BORoca0EfhZhBRS8zceLAo+qXsJQkdvtzsdvWvgNYp4avSuDzACCa2IYefKLhfYgjdLmSrEoQHGJe0U9pp3zosFrSp3PUsbJdflOa+8dknKTV6PXF6NiVx/rsH55HHl95xvjE4lngvACHUk+OMSm5lrSHlLEWgzaS5IFOcKp1O55fe3eD8EMg9QhguFTNHod54DRd3p0isEyvennNB1+ZcMhOWOGOwLmPlyL+LcK708Zr2CiyRIer5G9Ds/+/rpD7X8CVTflt9DW/kSMTgT1ts5zsvev4NoYEMO5dE2KKK2C8sVK9a9H/H9pZi97/EyfYzo/NhTFK/KeFNUALYFf95lrALARCu9Cu8qWfy54ZGP40rnUBRBudz8WQcG+j1sv0jhpIgL7+Fh5l5lvjZlWCuigVLQ/WkfkAN0hQPfIazasI3PzjmPoQOpZsMo530USh5N0fOJ+8+jSLRcSUZ8lFgsrl/S/tS4yQhgvpgr7s8T+Yl9gvnJSyl0Tcle5bB9LBJKl3NyrmiMSYognI0A44RR7uuqVPZeZyhN+lnRwqSr0XQqPg+VQbHCeiLPUoNdYGHehtcPeR/0yOfALEyvGirCYoqh5nCOtYSyaIfQ2sVKMUkrrqtFdDMxaMEIoAZi7r6nymqdSWgX3QwuPUR4QqOpYIrjo5I8zofSl0KPPMryRoK8a02sNqVgkbkgKdxewZzTTwnI3HLX90FvLIXY0rFS4LnCyT0eFkS+8To3pBZgEYbqSIbioHSGKZY6X37e3DCAGqXzlRvVAd1cTBeSbwp41JZ6acNok+T3KAPBKXzoHrvC0lrq2XQ4S7I+H/Uny700vst9Tsx6ZWHXNsh8XLODue/Z+ZU9LM9zJnLc4r4L4QuCmYT98iOw2MDovFOKMoN+v3N/Ei1lx+OAYi8Kl0Dek/3mQrtcsrGJCf/pzMPe0jzmOwy+MO48VbhI4bRHQUJquTFUmC//PJ/TleaX73gzSO7DEaVRJCyvm2fpJkKBlc77GaJL+yUogDKOsmQY+f4EtKHn7cg1BYNHUExRhM3xXIvz4gE69VQvjOFhpIeCbxt/buCn8+cdPTmXe0F+fUUP4l7yV+TOIkyaX59ruKdCfjtRKiG/caTz6CDzjh5g/BivXO5xfUe2OjEAayR5ZwnxGtGQAAz4mKc6NGovu+Yb817KiMJRLDcETqC48HAcZw8SxS0hFA61A6nwrFb3ehheysMEUgzPIWpbcutYwqywBLCy1a+8A93hHgIIi4xfKE9w8aChbBYnHrnP+BeTwO/R56I9oXpG3yDOP5gW1TJAySKUkAuMhOTRW9r2+dTnE9+5IGhcRLhypZcq0mN840hFWVCiCSG+4jn4cKkwsY9BuvxSIotnXjlH4hmxtG7OFNsM/yoRqUX3rXvIQxtstpVemv3ljhELw1Kfc8dLCbT82NU+X4lpjvOI9qTz+r4JEUIwR6zwgO2cfrsNuNY191ZBGaz0/VVWRm0uOlrGy4Nn/puPq0NeI+KhsFgEK1LdmA9gKYpCvZgzVcITMlZUIynZTiAdX/XnXsUQXW1hr5aiyuVw20CNs6JUuU1/1sRO8Sxvpxg77bn8+sUzZ4+tonAd91xcPx8z7fv82fOoHe8jQyKFEt+UQY58id43Zxokft7ow+c/21GnMH/4R7Q0dTnxv6dn58nhrDxlLaOKPayaAHBWnCUJWY/1CjWMbraNAkkV2w0AA22BkQs9CfAiJ5dNgj9AspZyWKQrBVz8NKKO6UoIk3iMtiXiHoyTd0aIT96OBrsgufWvtTez74Fslai2ptN7kYJSTDR3yRUO407lIufDrO/KauBel+KIE7FmzsPG/UnJ8J1UHH/GviyUqwRINs1x/bTp0tzGpovabv7fZkcICLnaTsuajllAiYupViKrfSscISWZW9GL1oHb0W1DwKcjC5/obEWorhO5tppEWuXz1RTaaqcvkJzLHJgjLpOojvHUWK8C7869mzPWEIXEKcey3H2u5uFAPeOCMAkQKZsiZ63PiDaIZj8JmDqV8Cmf40ZdauXl50oWuxujUljZTUoBodRWUridOfu2Ao6TLbf+dSmtP4WAw/OipANjgPYPeDiLCX35bi4npDyWmgtaRXdK0KRr/Rak1PS7D1e6OYpeQfAupWxyJdiR1inkLaUrQdeV9l76mY+RFI3eE08kf+cKhTMonSn5klNLNRohIyMc2Y4IOftBksGEWPkcI9sL7hNRLcg4xmRmvg7cvmO4FjsLaWhyL2KxDl7Nwlhtwz77z5darpnN9lybDB03vPSGzu3EQmQusbMo9mrXYbiSDHFUhP4aHS0fmEx357E8XBiAcmkXxRYw54VAjtBIih0R3meERgKyCDkZJ6DwC1h6l4F6obiPa7aoaUrV5PONeW8cxaI5fuyoHTr4lNMZ0bJ7dt7sNa/+Ee8VIhJKfwLPl5X8OwteTR40HxIQ+UZw69iVXMBn8xklZLeQUDBu0QN594RyWNZjAAAgAElEQVRmPB9jQdiJl9h0FXJUoW0+ZW1lnyz5laRdxtsWIc72Yop1HwaPh5zSri/CfckrF2y+WAXZhmm2EBbtkFmEomIz+1pIrOZ8t1AACdAUwi/Y0yGbKRRyUtj5/ay8x9pADd17zE08b/u9GCjx0IUQhqlBedG4Z2rsJJhS4KPwrvXoErr8xClqC8gzIxB69k4rW0ZLWcRv0goZgKVtvCi6IZqhtoFJnrfztVr4Pz9+Nfn3dM717GXhP50zLLetulqK+TzTe11lwz7T0z5n31tJ4RSfPYuHWHLFyVzMz7vUNSCrSuaCHMF8Ayqhn1lBOkt4iE2rzZMDybpPpP7pStrNz8A2G0iXiG91QRbmEEg6+VV7g+sKJbPQ6rLZWt3GJqdsbGLS5mo1O3DwoNN/jI+NWqvZsMmJMZuaHPf4LQpnfGza3v/+D9nVb36LKwZivv29fW7FCWGIcgiFEwpo8YaNzS9lo4qsPNyCJcfXnJyUuLV7wJFgVcKWc8qblMIRqGKltbRaDiAP7+k87ZwU8xze/5IvaY5lb4BJz3Jg2WkkUFeKKPoaKAXpTKfhs9pz6ZbyUMiykjeBakL4p3ycS1JYgRfnDzrv+x9LIMuLKpUZ/7z4cYmElD+YFl6+AMNLL/h7igl+GtJnNdHxj2zwPo07/Sdx6DmF49Ow2qpZYa5yypVFp+k4J8pjicvUZ4J01PNcWZzPWyi0Ws7RVsBWK5G8W4T860pJ+SL2nqzElFuha6pACU5RktoSOBpuYcH2H9hvp8fH7dTpUZucmbGp2Tkbm5iyielpbwPM8f0DfV7vtGnjelszOOAdPoGTHjt00D77qU/Zv/yd37Gf/PG3eSgOVNXQwKAPmKMAHRbbUUvvgjgJgcLsJfzQ9nCCurNd7ApnG95NsX8ZnxQvKWFK4/Ukb7Dw8lJy84zZS9cMgb1yjqhDO7b/dIGbsSOnJLGEchF3yCVup7nriXRCTplUksTuzOQvdR5fU/TPSAmIxZo8/lrNxO6M16ys4TrqU3BRUiJQHl4KpUX4O7qBuvI749nD0Djb8c9LCmLLkl8mh5uYqVPethj/zCXUUlOjssWJow6XunOPrqYwVhMdq33/n4Qa+B93E+cUznOicNKqW2nxFUHrRVKhHTiVcPCNErEGR+b19ngg2GPiqqyWUHDySXJsYXUq3wW7MmANYtSDQ2u8dunkqVPegfLokWPeHGxyatJm52s2PTdv87SZLZVtcO1aWzu83tasG7a+gUHr7e/3MBlFvyB6aFXtuqJJG+dJe3z7Q/bwvXfZL7/nnXbNW652eKyzWKf7REkEFD3CYMpzBcQ+aIeUd+NXhdP46Y53O1kX53SUJLQrIXD8fJnVXeStVCSXhHSOMso9FoV+VtpuyrOFjDtzgmlKqBj2Up8rV5lfo+19MCbBjKH3/JmIzYP8SgLbw2VKqrl8V64ShVwvGCvyuJtCbKt5OnyueYkwmjp4xvhKcSjOp9xMjCkF1D4DxeMt52l13ken57jc56wdITrlzWpcKN72mrTQrEvm/nRjodM7vBwHDSyTRNJUr6Ywzimcp6Wtzimc50rhrLbwlpwWeN8pphLLryzB6KHhDAweyIeXLsJipWqwUyNwybd00SK43nJeJGqQYH+enJyy06Oj/t6evfusnlggoqcO1cE9XgdQrvbYlq2X+DlpkNQPbBHurAZ1AZFAqHQHbRFtgrEmaRdAwRcssLsfe9gevO3L9ivv/lm75uprnKzUGRxSnokQGAVtFMf6KxVsotwi85mSVrKAnXcrFI97O95PRSEnqqxTsakERaflrBBW5m1I4C9pZZ/FVllkoedWc7LkS1VPhC19Jnkry13HpSACPgPWZLD14p6XikvJw8LCX85JU6LsLJ7zjEPSvRdeSO6h5M8lWHznPaY5KDyYTg8wT0ot4wG5RZIKFwvFncOPPSO/MjVQoXCWGoNk0yyrUxbr0mXmeJXBXU1hPZO5+f/xd84pnGercERWp0VQLLDMclp20UEdMethEfaW51k8iRleDgIWBVD83aQtQcMVCm2CJ6Zmvcf8+NSM/z3rzA5N5zMiHDY3P2/Pe8ELEsigbJVuuLBQNqFwugAFVPutVY5e6pVqty14GI8umIHu6x+kMNFsanIi9eSgKnvBZqanbdf2B+zh22+xD3/oV+1tb3ubH4dn1d/X53BpjiNXRMEbL5TRAgoo1Wdwr86sQzgENAGeCcMmhZMUl1vTrrDaSgfvyS39xNtVWOdZ3/Y2CjAUQu4BrWb5azoBHuQeUp6M53zeYyjNbzu30wYRiAMwv37hBaTCyzAu2gV8OfDAqXc6wlHyXvgJyonrP1PQgLw89zgBbuQhseQpdnpAjGtcL2pXhADjGRd5aqnweSX5mKNAO8c2NxZyT7OoKfMoNc2+YgLycdLveS3eGVuUtVJveIuN8OTy0GZiVehMOnY+zGqG5jmFs2jEzimc51Lh5MomtkAx2Es3OSNkEXHoqBeJxmMoi+npWZuBqmd2zil7JiYmbXJy2sYnJl25jI9P2OT0nPUODXu7X2iHoIYnhDa4Zsgr2PEshtau8cZZEa4KoeJ1TcTAjZ70JZujJTOtgj2PFBXkINRQSigf729Sm/fzI/sQwpOTE7b3sYfsoTtusbf/+Fvsh37oh5wVADp+jiMUh4dDJfUAsMhSKVpI1OlWGVRFPGupRHFgQs0F3Cs6caZaD0J03lvJmcXDK3KvIwkYQS85n4SzwAN56wKFZSTYFTpajbpG3HYS6MqheW5KJJVOk5STskZ4k2Pztum5omgrv+iJosJmUcQEE0aMVa5M+V7+LCD0JPDzZ9N9dlaud8pL5kTksq5AE7EsY6deTxgR/OPFe7rHgIQHY3CuMN02SG0gxKohI0OfqeqfZ9fz5QqnCL+meeWaeQlCfKfsTRxVc1fkQhPCjmPwyHOmgGjDnlB4HAfUF067NF+dSo8q/xVf5xTO0/K3zimcZ6twlujTEsrlTGXTuTZRAlNzEw4xJhwWobAxO3bsuB05cswT+SiAuTn6+ZCAr9jQmnXeXwiqiGpPv5UqUMYPet8fwl/ewTKFUvhuT1+v/02uh3+E1Zw7ylVPyUrVXveaSKg6TUlfNL6DscEFmUVlMjkbPpfFzqY9dmC3Pfztr9nGNcG35DRA89HfHew9vYnGx8ZssH/ANzQKif4b7XYVC9bXizIKJSfQBNcE8YbiISxIRfRAX78rHUYVsADeH59DncEzcf5cKLmwSYpNdCui35A1jKDCq1vpFYoxhL9yGpzXr1WpuAfo4zM97QpVAlSV9up/JK8l/8nvokji3OqEy7kD3NFWRHk9Wk4fw3c4VvfHsyjXwc/VyE3pASV6Gt0P51ADN87BvDIPXAcFSiuSUITmnXeh+V+kyBNiMPgKY745n1gbeA9Dgp+aCykLKSQpHNYba4kq9RxizvtU61/5/OcXCgNvplJwmkU+im6mUmh0dIVqRpX7IC37CBmn/kxSOvJGGQ+MrnMK52nplBUPfvYK57m7l//xZ8Jan58PxukU/5dQkSXpm2QJpA9CbyazDts9eNqVy9I58DNCZ4HSYOPCXzRy6rRNz83YyPgpm56b9c8UGifpTz0DAvGiiy91RdPT3edeC1Q43T1BwkfwfqEZVPF813uRQAhar3lbZhRfuRqd9/iLvAybsIpA89BZhN1wfySkVGeBF8FYBF9TW+BKkfL9Uqtu9ckRGlYUbBKO3VL8vxlMEXqFsiCMlpQZ/TkGhnx8EQqEArmnemqZjUJGSaGwQL4hTAjR4SXx/MwN38HLkYeQKxmErfM9JcGXCznxPaFwxFYuoe1jVI3clc7bGdYSqhCEHOtAFChiNtc1i2dPzygvRwJVDeqkGPRc8gjEwJ6HAyUQdQ4pMd7PLXXuuQjfiQ0ghcz0XbGDSFHpfYQ7yoV/KBzuQ8aGU6PAA9fb4x6E6pC4Ht/zeWk0XKmgiCXwY8zbTebkUSkU6WOa9pobRc2mK3HuwYsHM/osNzAqZVsHgrLCWqAbcUDjHftXLlmV69Ft0r2yYGUv+regjFhDsGEIsi+0aLbfpeiXFU7nQmZPS27/wCscBJjivCok9DBLCl2wSBWyUEy5cN1ZwJknQ/dCBA/hLzimpqan7dChIzY6Nm6nRk/b1NS0C1SEtm/Mvj7bfNGF1khN6vBSSN57YzpCTeWKzVJZ6e20qx42q1QjtBBCBwkOGR9ItWi0RBwaj6VWEOlVnA3Wqfy9YV65YLimGRzChBN5UWWl7BarUxMlrigpXrXolvfmIUDojpp0HE3FqIqFpyXoyicjF9RNo3RUiBpcaTTVCFaGGqzjWMyeMA6iwR5ADXgUztcV3EzVBKJopQZfykUov4DAU0iq/QzxnowKxpXxXknh5OSlueUbMX9yT6FwHJ3X1VVY8lLSEqDL5YwYc90r9yXPKO95lIfQJJTbuZJEM9OByJMU0JrtlApSRBLsUjhSiNyHlIfaVKtVBM/qHlm14shFJzdKCjXajlR83tgLGpc2ND8QDlKSmgueK/cwpPhQWNyHukrmChzOk4GqWU85vFkP75H3BGyCwqEFfbXiyoh17WOW0H7+fHhErYUlFc5q87bIinpaIvcH++AfeIUTKKQ2Jbti8ywLwj/aPCxAb0XQbLrVFgR4JTt4+KiNjo871Ji8Ct6GhzygIff2sBXvjsjfKIyBoUEPhxEW6ycsNjho9US/Q0dFhC8KAyXiIC4VEXicORhYvbY8eSC9JPoTNNohol1RcU+YKUA80Y7BczYp1NYujKwb5JlYfdqkbMxeema45RrKNgQeHk/AdlA6gAr0nyxYFxqZlerEgbV6kW/xTZwgvnnIxC1xR4JHaAjF6KSI3poYyxWGglJBIMl5UTg8mzMvJEoNWfTyLpxpwckpwwxV6Klt1XdZb9+Aj1Mu1BWOY5ykcDRmuVfBPXvIc34+SA6hoE+hI1nvUoC5mGkbLMG+ILZdeVO5lyJlmbf+aCud4LFTHU9njij3bqQQOn925m1kYEmBc98KE0YOr6tgDcZ76OmuGKEqjbHuXc0YdZ7OcJXmQApH3o/uT/eucZUi9v2ZPLdSs2FrKma95QDcBHAvMpWMKx4OCpH781xOAlfgkVUr3dZTKVmFjroiI82IOZczEM5QF+c8nKelQX/gFY4LwIye3MMGsLQ2Gu7ODw4NeRvWsbGxooX20aNHjdg37djXrt9oEwklhrDs6e2zdeRY1q7z3+frCy7oURZY07yHt+IbpFq1sZk5AzYQFmWPW37eTTF5LZ6YTskfT44mGKoUQX9Pb9SkuDIJ9JDnaRIwwBvcJbZWzpMju0CRNRpQ4wQVPYSL/CNEId9NOQzVB5L3cQHtkO2We2dqcOWCNG8QloS8189oM4tHLI27NrY7a1DYoHSUY0ooJxc+GdsAcXiRajagdyGen/I1yn3Ik1HSneu0lWdQAUGe6SE1p5FJTaRS7UkQ0EYNSJ5fkGJyCx2UWbXqCof5Cg+HkFLE/aVAQmkEK3B4Eirg5frkWcJIUYI/+LHaWGd5IRLeEriObCxHB862so3zYBzkSoPrKlkuA0H3Ql8oXu5BpzCi7iXujTHg2YLeXvfrXjHeRcYmrLFSl13OK2XBZxoXKe6l2l/EvbaRZ53ejyRc1RZsuLdkPSVIcIMRWgoHJcM9uwdGx+ICRt5yBUSol5BapdnwsFpuNEnpnZUkPadwzmqYCs/0WVPbPK3L/RM72IsYE9JGwiCFq0Bb4clcf/31dvjwYUeGDQ0N2ebNm23dukjcD60dtpl6y8pAjT1O3OsCjH80fcK78SLM+ZrXtqSO8VFhTQiCBnG0hHBFULJq6l7q+ZfUaC0EZaC2tBEkIHmfkIxzixVeTzvE4o+Uvh/OTbAUFHkEFE05BD1+ExYr7MN0caT5Ep5PjyelQ7nQNwnEG9cnH+TvlVR4F3Mr9Jh+px+MqNaljHJLvOABS1BoBww48CHoWiRIqa90apucSw1DgXvuJtzYXaCY8hCVkFYSdBLePpapDa7zD3LdRuQN+IzeJig2tTgvBLpDvWN+GFtqmdQnhGMUhpKC428pKVn1hXAr48G1FY4S77l1HYzo7blrK07Cg03vwiuaenlwQprxPQSxxrvY9Fm7CD5X/kj5JylfjpcizEOW8q65FzdSUm4mF9p8j3FBoXiCPxkEnfciD0brUopIa129ovgpY4KfnLOv0mWD1aZ1dzXbYADvXBrlO6g38kysMfd6nB2cMSHUVrVuuP0W6kFHnOVvcoWzqqdzTuE8LaH+A+/hePe8BMdVkR+bgvgzHs6DDz5oR44csRMnTvjAkrwUGqqr3G1DG7ZYd9+AI3fwXvAoWl6tTXFjyRUPuR23hivdvhN8Q3t/H3fmw1tIaDc2qCeKUTiVsp/XBZaH0KIddPweSoDrYeGHcIh+H7J4Q4B1FT2ClIguNnW5ZHWYshPrbhWlxybkPe+7seBIIG4tQmjAq9P9LsT1o+VSmxQxWFZiF0ZeqBIMAc6jFu+3FQ51HChIoebabAMREhRHXAg17oU8DoPpXGqtptWoNvekcfIa8U4TyCGHFStnkCscL6it0E8nkVSiwESxn4SoLH0prBwNxlxWu3vdqJDQ1n1IgJKjykN5Uirh8dGFF+8nPBwpu1zIqU4lDzlxXAjzBevp6bdyKcKGEsjKRfKeBLWevzB2sl71Ol6NynLFmIcacw9LBgXeDcJbz+vKOnWQ5N7ZQ1I4+dxLwOcKR+Mkz1DHSIl7jo+90Wz6HuzvLltfecEVDsfCnO09WvjXFezWA+QIwxwzWCFYP4TXUDru2dTmVvRwzimcp6VPVj34B17hRDOhJAizojdt3t6+PqPNMZ05QUzh9eDtkLMZnZi246OTNt+IgkwkCEpnaM1ahy/TnpXQGoKt2hsoMxQEx8JxJoXgwjklTSPM1YhamJQI9ZyGh0kQwpE5CSWEUurxgk6+75uRHjse4oi2seRQqPZ3hoFq1S1B0aS0yFGQdPfawaaHHbqJa/N3Ygxw78l53eTdhEeGEvV7aICQawO+g406tYnOFE5hNS5qTrdg1LXyXH4OKX7nF41nlgCTsimoSFIYcbY+X1D+SCi3BXK9qBlph5zaiDvEEPOCcSCBnCsEzqe/83BcIXiB2FarrnCkmDrDRxL4eVhMISPXv12EwELZ5F6Edq7GILfA257Mgvemiq6dbYXD53nOQx6JFL08EY2JFJ2UhuDKCq/lXonWabIc3OP0Jm6e10us5d4yIf7m/n1e3Lhq91fy+ytXfD+5N5nCl6xVrsd78r40r1L63EM3QJLusoMGQEni/boH7NBnQpIRT0DhOLjFWSsIQXJdAApd7tVXF2orejirS9BVjzh3QDYCP9gKJ3ZNAXv25LtaZKd48/zcXBQUdpAaAiiYmavZdG3Bjo+ctqcOHHSusumZ2QgsuZdTsqnpGRcIcJNt2LjR1g2v95qZnt7eImcT0ZlQelh8MAagZNhoff39iZ4/UdAnIhXPCxDaanY5zHmRwsGrwNPCU5udDWVogaAKIZrYp1IeqdEMb6bL0V8lR6ihfLxM1Olo2oS6BCf4PkI2IM7t3ARDWdQ4pOQu1mRbwKbCzaKld9O6e7ifNkhA4ywlq3a4gARcaaUpcxBBOSDhCr9JMMlDZSzxEIWcUohItS8o7O7e/uAsS/fUqXByoZznWTwJ7v8qHl5UGKtT4eThwzxkFiE97igZEolpYJFATxtVCl2K3Oe+AHIAqFiscPhcoSiBAKTQZNzoXLpvrT+MFrErqIZIxoKH0FJuS8KfteLKJBWNyjuRAlTNFX8LzMGx8now3nROKVLOrTljDrV+uGc9F593l836y4SDUbx4waA5K+HlYPk0m9bL3nUgAWG3AJt42wwUlC1YT1dzkcLxPFMeJjtX2PmcKsxzCkexgWc4rA2ow9J3CWmxWUGlec1Ho24HDx6yo8eO2cGDB72wE69FhXNsg+GNGz2/gye1efOWwiMifIXn4jU2nojHQkwdGYumXSDaAurMJnbFQkisEgWg1OOgALHCobSJwsoIyam2qLuKxxO1MYQbSBxTYOkWferINOt9yaOwkoQxbQ0Q/dQOcSoQbKrRQHkQdkQwOHP04EDWJC+UpgQPwk6V6wrjQLsjwUNOy5kGKtV2fib1TpfnU6p0e995XgpfcV2F0xSOkbciaz+KD2tO80PuDUGj3E/uTUgRSdnkCsnrh0p4ewG3Vg5H+ST+FgOBzi2Br/Bm0T1T3GMpJKV7YFwkfOW55d4Uz8C8qChSeRNdx9tF9Pf7muOcCtlGaK3kxg0gB3kz+n5n6M31fAF6CFYHFVXW5uYKJJu8JClejVsbEBFKIVee+l3znl9b3lqOcvPwmSuclvU0Zz2XI5YJco/oCxSL3x9hZxSVezbhSXnTOupv8HhKDUepSanqXhYpnWcoG8597cwROKdwnuWq8F4tDv+JE/G3cghsFoQg+SCEIP+oewHxdvr0aRufmrIjJ07Y2ORkdB/sH7D+gSHr6eu3gf4h6x8aspJTzPTZwOAaGxwcsh4scmfIDbblyYlpD5+pzgZl4wWghMsWFrweyFFkqVcsyCyHEafQwvT4mLfl5FyOpOuhFUFPAYmepnZobtaq3UHaSb7Fe7eVumxubt7WDq3z+iKeWQ3KqHtoJ+udoatoI+42feqBjoLmmlxPCkdV9lIY8nAQBMoncA5ZuoT2QIghSPguxxD+9F725bJXqPMzrtumYFHIVIJdAlXCjDlVXkZLpNNb8eAmCrwjJJbDmhmHPIEu6111JappkQciYSvBJ8UqhSkBLk9IcOk87CXvQ9464wKkWUql7dWUbHJqyhWuijWdfmgBCH9Q2CgHw/X1HFLuIPKmYZeoR3hYirEIg1JGkBRp/nxShvKq5AWpdofrcD3ez+dMjAUybroWalauTVlvUjgoFA9L4s1XgPYTr235T4woADCLPeUF664qvxPFx/m4h2v1LAXEua8vGoFzCudZLgivM0kL9Qx3PCmgTlJAVbzTopccwslTI3bs+HFnHzhy9LgdPHjYTpw85ei2y5//Ake7dXf3BqPzQNDY0DqguxphOWDWLlQ9C01Sv2lz9bpbrygf2gA7ss17TamNdOyltYMDERZLzAaRDyj538pb0IDNC+ng7WohDAirLdj05Lg9uu2hqPxPVifwaoo3KZpho4fFGwqnTRCs9rOwT1PU11Y4hYcDuqladSLQaFm74KwQUThLHUUl6qJSiA8hpKp92BwQlAif9evX+/zIq5LFrJCPQjYS9BK08iY6Lex2OAtG7QWr9gSTQh6Syy10kI0IUK6TAwuECBNYQGOd51lyJajQmBRzHj7kWcV0IEWm582Ffx4O03UmJqcKyiIEPnlKPkNR8w/4v0Kx+px79aR9f7816hGCC4MjYM856EAK3MsAMqizlBPHaiw4T85qwPsKf3JevDQQovz069Tn7fwN66y3Gh6X4PKsRRQMymXN0JD/7Ovpsd7uCCl7XtJDqA3r7yP/lNowJCBFkW9MrSCepYg49/VsBM4pnGe5HIDISjC4QZRtKlnJsppkrfG+14eUu5wRAMHlDACVstftjI5NeBHp3Hzddu3e6z8nJqfdGp2cmvaQXVT+m20Y3uAbFuGwZu1aG96wPmqAKNIrl71dQXCTOTIhCCdBtIlTrV73/A1eksO6y1il4amRu/HcUJ0q+tBnIKrKlZLNz8/a6Mnj9tUbv2BXXnG5bd261QWXK5xazfnhEEzcV1vhKG+RvIIF4KiLPRxxgyFo+B3hgnBQKEgoJQlcPDpZ8rKI8SQRwLy/du3aQuHwXeUPJMBVB6JwkTwn5hJloM/bIbB2zQ65oyqADS8qPBMlxjVErZOj0GS981Pf60zsa1kKNJArNSkRCfGlFI48OBSdFGAnPJlzM04k4D2kuNCw2nyirUl0MlPTU57c11qWR0a4U/Q3UjhSujmFEPctJS4vTetf3GpShIw1z8JYKV+jaAHfQcEtVjh1W792TaK2CaMLZaJmfY5shJEi/XQjJfUecoVrTevpRkmmJnEZY4L28TkP51kKyI6vn1M4z9V4puJBCa5OxeMLN1W0KzRBsn7d8DoHCET9ZBJA2T2pgS5Ow9R03WlyTp4csVNwsU1P2+OP7XDL3+lHSMZ2Vx1oQG8bONeufPGLnCqmTp6lm7438GNB+hnXQsCQwyGO39vb5/dQmw+mAwm5EHoIWih0CJ1A6Dhpxw7ut29/9Wb7hXe+w6666ir3gNj0cNOJoJHmbQqpyRPMhWejRh4n83BS3YpCakJQaUg6Q05eQ5OQccofRN4kiCF5Lu6J7+WJfVniyrsoZJd7NPJmOLaI7We5DNUMMZZ5yCvP8yy7HtIDcf08HKbjl1qW+bkUttM95kizTo9LIb8Q4qFclC8RjF33geeqei2NZ34+3VeR80jUPLyve4qwHzktwqAxvygVGQ7MTSjN8Ep1fiksPaeMg04ghzyp8EKD1NZDo07HlBz9VHPTDGe7aG0eNDzxFMF0Q0hcf+uX50oonDtP5wicUzjPdk0kxEAuNGIxx+JVeKHYkPR98R1G8h7qm/i50CDsFNXveDu+icolm55tOBKKcLSAcg3QaXUzb8XSbHnOgrwQ/+BsOwnNDnmMWs32HzzoSW2+TOuCzedtsc1bznPLH+s8QkpYjwO2dt2wFxJaK1A8CArO7UK+RFuC+fBwyiUbOXXS9u963G676XP2+7/7Ybv2uuscPs6Dcd42lEKQCm+tdsZoFz1/xFyqanSsXIRUgkYXD5+fIbErPOMpTKE61TFxHsATLkzPsvW0KoWWuwfvSplgwp3HRHDz7JIEyx1LrRIUREud29dhOv9S3/eC3yWIaXWu/DvLXR8WDQECAHd0vpa6P9VX5fe91PmjQqz9DL6fUisEn6Ny2WoNFEYYT+6Fi5WD7zkTQ/zEWw/uQTEuqEo53XqgeBoAAARmSURBVPHZTcMzXmrnvpiU+g8008BzsAqixmVxKC0/LUqDF8edUcTnzSLVwMuLMop/CDJgu9FzxfP60c7XLcO0kZwcMzaR136mnm+zcy2bmJ7yXMrho0dtfGLCRk6ftrHxcYdp+9+nTnk90cZNmwtldN6WC2x4eIMrH/je1qxZ48SUCl+RHKbUE0/m2PFjtuvRh+3ur9xo//u/+hf2Y1dfbc16xPIjAU0fHcAJJd/tqtEgvi7F45Zss8u6UFBeaNqM30nuJ4XjD5vV+fjvCVXn14Lap50cSqtanVNd42N6x/ve8dRN8fiZCig9XAaiLIfFp7yPJ56ddmcJfCzTldgI8ryNjI3cI8nzAnm+RwnwfA3xu74r616f5+fWeXRueSn59+XdnaEIUitr5kbACRlN+bOstkUwjkBj8p08dKxz5J5XnpDXPechw6WulXPZxZSFio97rlqD+rDU8tRTmGkH+XQFX1KcVijAjmmMjq3nwAGrzfNz9fk5D+dZjiS1KIUwWQK/r3i0FE8sfumVli3U59x4Z4M4QWbiXcOriZ7xojVp+weufIBjNxesr6fsSXtyMpFnKHuOxjsXJwXkORssPIgYG01PBB8+ctiOnzhp39v2kM3Oz/t1CLdQDgdlCvQ85F+2br3IocP9A/3u2fT0VG1gaMBGRk7azkcftm98/nr7N//yd+y6t7411R55oseRbd5bRw/nmjHVPPmNpRsiuQT3GA+EMKHYFYVSr1uJ3+X5hMRtX0PvJy43CZUQHsGpVSiq1KYYmLeH9eQucj15Mj6g3na1vSLwDAXGyNdJfm4qV5OV7+eWMnPACEXFS/R/Xq7dciYYpXDEXL5Ui4zi/KmG6AzPTEqy04vR+4QZ67QdKMdz8hzk9AjNMvbce66w3T5qt4KAmslZJhKRbAFc6dxTnc+bdWXtHDO1rvD8ltZOOl+uEGOayUcmsEyqZQuDJnWHdaLYUKgxftkGdXJAnPlAp53xOufxPEvJuPTXzymcf5RhPduTsuLJNSThm22Koombh0s6NktSWrEnUCdh9S06LnX4jENT6+aOoBYKaGq+7vU709Mz3lF00olIJ+zY8ZM2MnLKDh8+YtMzM9EXZWbKhofX2foN6+34iWM21FO1J7bdb7/5wQ/YtddeG9BrF+KEpiIk5j2kCy0rbSszlL+D/foZv1ZrAfyMT3x2XwzZ/Szu/+wu849yFL5BSN1neHp/7FQb9gxP8ey/FntDBcFnnM+NgxWuohD3s7+Rc2c4ixE4p3DOYpD+8Q4hPJQUji4ipUOBhxgLiiKfpQRbIyzz4qP8mAgtqWePFI8uFbSlOYuAvCCz8YlZR8sNr1tvJ06e8DDcjh07bGxizFsaPPLIdmvV56x7Yd5+80OhcLw9QiK/JFlMsagaXoU+7MjjtBIrsj/rM3j5ED3D7z6Dy535laiFeqby+jm5hWdxklhhmSf4dM+V1tb/V8+vmV9W2fA8K04Q1Z9LeKBPdxzOHX/WI/D/ArXaPitiUMAvAAAAAElFTkSuQmCC"/>
          <p:cNvSpPr>
            <a:spLocks noChangeAspect="1" noChangeArrowheads="1"/>
          </p:cNvSpPr>
          <p:nvPr/>
        </p:nvSpPr>
        <p:spPr bwMode="auto">
          <a:xfrm>
            <a:off x="714348" y="71435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1" name="Picture 3" descr="C:\Users\Оля Александровна\Downloads\загружен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0"/>
            <a:ext cx="34289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71" y="4901181"/>
            <a:ext cx="1978177" cy="1770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0060" y="391403"/>
            <a:ext cx="6858000" cy="150812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Познаваемость мира и самоограничение науки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033515"/>
            <a:ext cx="6858000" cy="37531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/>
              <a:t>Ученые давно поняли, что познание – длительный и трудный процесс. Только недавно ученые приступили к изучению живых организмов на молекулярном уровне. Наука в отличие от мифов и религий не утверждает, что она может немедленно дать ответы на все вопросы. Но она дает правильное понимание проблемы в целом, правильный подход к её возможному решению.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9137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tx2">
                <a:lumMod val="40000"/>
                <a:lumOff val="60000"/>
                <a:alpha val="90000"/>
              </a:schemeClr>
            </a:gs>
            <a:gs pos="77000">
              <a:schemeClr val="tx1"/>
            </a:gs>
            <a:gs pos="89000">
              <a:srgbClr val="FFFF00">
                <a:alpha val="92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736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Цель ФИЗИКИ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7848872" cy="243168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Цель физики заключается в отыскании общих законов природы и объяснении конкретных процессов на их основе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2664296" cy="2104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4" y="4149080"/>
            <a:ext cx="2148111" cy="2104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25934"/>
            <a:ext cx="3240360" cy="2127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5437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0"/>
            <a:ext cx="4143372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Законы физики основаны на фактах, установленных опытным путем. Факты накапливаются в результате наблюдений. Но при этом только ими ограничиваться нельзя. Дальше идет эксперимент, выработка понятий, допускающих качественные характеристики в форме числа. Чтобы из наблюдений сделать общие выводы, выяснить причины явлений, надо установить количественные зависимости между величинами. Если такая зависимость получается, то найден физический закон.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slove\Desktop\фиика\967ed6ce821779f64adb84c9d8594d36_500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857784" cy="3296435"/>
          </a:xfrm>
          <a:prstGeom prst="rect">
            <a:avLst/>
          </a:prstGeom>
          <a:noFill/>
        </p:spPr>
      </p:pic>
      <p:pic>
        <p:nvPicPr>
          <p:cNvPr id="1028" name="Picture 4" descr="C:\Users\slove\Desktop\фиика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42852"/>
            <a:ext cx="2857520" cy="1785950"/>
          </a:xfrm>
          <a:prstGeom prst="rect">
            <a:avLst/>
          </a:prstGeom>
          <a:noFill/>
        </p:spPr>
      </p:pic>
      <p:pic>
        <p:nvPicPr>
          <p:cNvPr id="1029" name="Picture 5" descr="C:\Users\slove\Desktop\фиика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2714644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25" y="13111"/>
            <a:ext cx="91629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623271"/>
            <a:ext cx="7772400" cy="147002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Простые истины</a:t>
            </a:r>
            <a:endParaRPr lang="ru-RU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5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-22983"/>
            <a:ext cx="9197930" cy="68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272" y="2276872"/>
            <a:ext cx="7772400" cy="3009516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Физические</a:t>
            </a:r>
            <a:r>
              <a:rPr lang="ru-RU" sz="6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r>
              <a:rPr lang="ru-RU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величины И ИХ</a:t>
            </a:r>
            <a:r>
              <a:rPr lang="ru-RU" sz="6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r>
              <a:rPr lang="ru-RU" sz="6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измерения</a:t>
            </a:r>
            <a:endParaRPr lang="ru-RU" sz="6600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8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1" y="2620"/>
            <a:ext cx="9144000" cy="685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1788" y="188640"/>
            <a:ext cx="4320480" cy="4493096"/>
          </a:xfrm>
        </p:spPr>
        <p:txBody>
          <a:bodyPr>
            <a:normAutofit/>
          </a:bodyPr>
          <a:lstStyle/>
          <a:p>
            <a:r>
              <a:rPr lang="ru-RU" dirty="0" smtClean="0"/>
              <a:t>Для того, чтобы описать происходящие события и вскрыть их сущность , учёные  вводят целый ряд строго определённых количественных понятий- физических величин.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576758" y="188640"/>
            <a:ext cx="432048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Скорость-</a:t>
            </a:r>
            <a:r>
              <a:rPr lang="en-US" dirty="0" smtClean="0"/>
              <a:t>V</a:t>
            </a:r>
            <a:endParaRPr lang="ru-RU" dirty="0" smtClean="0"/>
          </a:p>
          <a:p>
            <a:r>
              <a:rPr lang="ru-RU" dirty="0" smtClean="0"/>
              <a:t>Сила-</a:t>
            </a:r>
            <a:r>
              <a:rPr lang="en-US" dirty="0" smtClean="0"/>
              <a:t>F</a:t>
            </a:r>
          </a:p>
          <a:p>
            <a:r>
              <a:rPr lang="ru-RU" dirty="0" smtClean="0"/>
              <a:t>Давление-</a:t>
            </a:r>
            <a:r>
              <a:rPr lang="en-US" dirty="0" smtClean="0"/>
              <a:t>P</a:t>
            </a:r>
          </a:p>
          <a:p>
            <a:r>
              <a:rPr lang="ru-RU" dirty="0" smtClean="0"/>
              <a:t>Температура-</a:t>
            </a:r>
            <a:r>
              <a:rPr lang="en-US" dirty="0" smtClean="0"/>
              <a:t>t</a:t>
            </a:r>
          </a:p>
          <a:p>
            <a:r>
              <a:rPr lang="ru-RU" dirty="0" smtClean="0"/>
              <a:t>Электрический заряд-</a:t>
            </a:r>
            <a:r>
              <a:rPr lang="en-US" dirty="0" smtClean="0"/>
              <a:t>q</a:t>
            </a:r>
          </a:p>
          <a:p>
            <a:r>
              <a:rPr lang="ru-RU" dirty="0" smtClean="0"/>
              <a:t>И т.д.</a:t>
            </a:r>
            <a:endParaRPr lang="en-US" dirty="0" smtClean="0"/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8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4"/>
            <a:ext cx="9144000" cy="68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Обычно при определении физических величин просто уточняют и придают количественную форму тому, что непосредственно воспринимается нашими органами чувств. Так вводят понятия силы температуры и т.д. Но есть, конечно, величины, которые не воспринимаются нашими органами чувств, например электрический заряд. Но они могут быть выражены через другие величины , на которые органы чувств человека реагируют.</a:t>
            </a:r>
          </a:p>
          <a:p>
            <a:pPr marL="0" indent="0">
              <a:buNone/>
            </a:pPr>
            <a:r>
              <a:rPr lang="ru-RU" dirty="0" smtClean="0"/>
              <a:t>Так, значение электрического заряда определяется по силам взаимодействия  между заряженными телами.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535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Связи между физическими величинами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55344" y="1214423"/>
            <a:ext cx="4038600" cy="328614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F=mg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S=</a:t>
            </a:r>
            <a:r>
              <a:rPr lang="en-US" sz="2000" dirty="0" err="1" smtClean="0">
                <a:solidFill>
                  <a:schemeClr val="bg1"/>
                </a:solidFill>
              </a:rPr>
              <a:t>Vt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V=m/</a:t>
            </a:r>
            <a:r>
              <a:rPr lang="el-GR" sz="2000" dirty="0" smtClean="0">
                <a:solidFill>
                  <a:schemeClr val="bg1"/>
                </a:solidFill>
              </a:rPr>
              <a:t>ρ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M=</a:t>
            </a:r>
            <a:r>
              <a:rPr lang="en-US" sz="2000" dirty="0" err="1" smtClean="0">
                <a:solidFill>
                  <a:schemeClr val="bg1"/>
                </a:solidFill>
              </a:rPr>
              <a:t>pV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Q=gm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A=FS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опы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000528" cy="3251679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002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Тео́рия</a:t>
            </a:r>
            <a:r>
              <a:rPr lang="ru-RU" dirty="0" smtClean="0"/>
              <a:t> (греч. — рассмотрение, исследование) — учение, система идей или принципов. Основная функция теории - связывать воедино «косвенные улики», вынести вердикт прошлым событиям и указать, что будет происходить в будущем при соблюдении определённых условий.</a:t>
            </a:r>
          </a:p>
          <a:p>
            <a:r>
              <a:rPr lang="ru-RU" dirty="0" smtClean="0"/>
              <a:t>Как правило, стандартным методом проверки теорий является прямая экспериментальная проверка. Однако часто теорию нельзя проверить прямым экспериментом (например, теорию о возникновении жизни на Земле) и поэтому теории часто проверяются не прямым экспериментом, а по наличию предсказательной силы — то есть если из неё следуют неизвестные/незамеченные ранее события, и при пристальном наблюдении эти события обнаруживаются, то предсказательная сила присутствует.</a:t>
            </a:r>
          </a:p>
          <a:p>
            <a:r>
              <a:rPr lang="ru-RU" dirty="0" smtClean="0"/>
              <a:t>При появлении более общей теории старая теория становится элементом этой общей теории. Например, классическая механика Ньютона является предельным приближением более общих теорий: квантовой и релятивистской механики.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Необходимость упрощения реальных явлений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Любое явление, процесс, свойства конкретного тела бесконечно сложны.</a:t>
            </a:r>
          </a:p>
          <a:p>
            <a:r>
              <a:rPr lang="ru-RU" dirty="0" smtClean="0"/>
              <a:t>Самые простые явления могут привести к сложным, неразрешимым теоретически задачам</a:t>
            </a:r>
          </a:p>
          <a:p>
            <a:endParaRPr lang="ru-RU" dirty="0"/>
          </a:p>
        </p:txBody>
      </p:sp>
      <p:pic>
        <p:nvPicPr>
          <p:cNvPr id="4" name="Рисунок 3" descr="newtons cra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786190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704856" cy="76470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Упрощенная модель явления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259228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400" dirty="0" smtClean="0"/>
              <a:t>Физический метод исследования отличается от математического. Например, в физике вводится понятие материальной точки как тела, обладающего массой, но не имеющего размеров.</a:t>
            </a:r>
          </a:p>
          <a:p>
            <a:pPr marL="18288" indent="0">
              <a:buNone/>
            </a:pPr>
            <a:r>
              <a:rPr lang="ru-RU" sz="2400" dirty="0" smtClean="0"/>
              <a:t>Вывод: при рассмотрении явлений нужно определить, какой моделью можно заменить сложное явление.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3620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48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6858000" cy="85344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Эксперимент необходимое условие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693920"/>
            <a:ext cx="7063740" cy="216408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r>
              <a:rPr lang="ru-RU" sz="1300" dirty="0" smtClean="0">
                <a:solidFill>
                  <a:schemeClr val="tx1"/>
                </a:solidFill>
              </a:rPr>
              <a:t>Без эксперимента, невозможно установить, пригодна ли данная упрощенная модель для описания конкретного явления.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Эксперимент</a:t>
            </a:r>
            <a:r>
              <a:rPr lang="ru-RU" sz="1200" dirty="0">
                <a:solidFill>
                  <a:schemeClr val="tx1"/>
                </a:solidFill>
              </a:rPr>
              <a:t> (от </a:t>
            </a:r>
            <a:r>
              <a:rPr lang="ru-RU" sz="1200" dirty="0" smtClean="0">
                <a:solidFill>
                  <a:schemeClr val="tx1"/>
                </a:solidFill>
              </a:rPr>
              <a:t>лат. </a:t>
            </a:r>
            <a:r>
              <a:rPr lang="ru-RU" sz="1200" dirty="0">
                <a:solidFill>
                  <a:schemeClr val="tx1"/>
                </a:solidFill>
              </a:rPr>
              <a:t> </a:t>
            </a:r>
            <a:r>
              <a:rPr lang="ru-RU" sz="1200" i="1" dirty="0" err="1">
                <a:solidFill>
                  <a:schemeClr val="tx1"/>
                </a:solidFill>
              </a:rPr>
              <a:t>experimentum</a:t>
            </a:r>
            <a:r>
              <a:rPr lang="ru-RU" sz="1200" dirty="0">
                <a:solidFill>
                  <a:schemeClr val="tx1"/>
                </a:solidFill>
              </a:rPr>
              <a:t> — проба, опыт), также </a:t>
            </a:r>
            <a:r>
              <a:rPr lang="ru-RU" sz="1200" b="1" dirty="0">
                <a:solidFill>
                  <a:schemeClr val="tx1"/>
                </a:solidFill>
              </a:rPr>
              <a:t>о</a:t>
            </a:r>
            <a:r>
              <a:rPr lang="ru-RU" sz="1200" b="1" dirty="0" smtClean="0">
                <a:solidFill>
                  <a:schemeClr val="tx1"/>
                </a:solidFill>
              </a:rPr>
              <a:t>пыт</a:t>
            </a:r>
            <a:r>
              <a:rPr lang="ru-RU" sz="1200" dirty="0">
                <a:solidFill>
                  <a:schemeClr val="tx1"/>
                </a:solidFill>
              </a:rPr>
              <a:t>, в </a:t>
            </a:r>
            <a:r>
              <a:rPr lang="ru-RU" sz="1200" dirty="0" smtClean="0">
                <a:solidFill>
                  <a:schemeClr val="tx1"/>
                </a:solidFill>
              </a:rPr>
              <a:t>научном методе</a:t>
            </a:r>
            <a:r>
              <a:rPr lang="ru-RU" sz="1200" dirty="0">
                <a:solidFill>
                  <a:schemeClr val="tx1"/>
                </a:solidFill>
              </a:rPr>
              <a:t> — метод исследования некоторого явления в </a:t>
            </a:r>
            <a:r>
              <a:rPr lang="ru-RU" sz="1200" dirty="0" smtClean="0">
                <a:solidFill>
                  <a:schemeClr val="tx1"/>
                </a:solidFill>
              </a:rPr>
              <a:t>управляемых</a:t>
            </a:r>
            <a:r>
              <a:rPr lang="ru-RU" sz="1200" baseline="300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 </a:t>
            </a:r>
            <a:r>
              <a:rPr lang="ru-RU" sz="1200" dirty="0" smtClean="0">
                <a:solidFill>
                  <a:schemeClr val="tx1"/>
                </a:solidFill>
              </a:rPr>
              <a:t>условиях . </a:t>
            </a:r>
            <a:r>
              <a:rPr lang="ru-RU" sz="1200" dirty="0">
                <a:solidFill>
                  <a:schemeClr val="tx1"/>
                </a:solidFill>
              </a:rPr>
              <a:t>Отличается от наблюдения активным взаимодействием с изучаемым объектом. Обычно эксперимент проводится в рамках </a:t>
            </a:r>
            <a:r>
              <a:rPr lang="ru-RU" sz="1200" dirty="0" smtClean="0">
                <a:solidFill>
                  <a:schemeClr val="tx1"/>
                </a:solidFill>
              </a:rPr>
              <a:t>научного исследования </a:t>
            </a:r>
            <a:r>
              <a:rPr lang="ru-RU" sz="1200" dirty="0">
                <a:solidFill>
                  <a:schemeClr val="tx1"/>
                </a:solidFill>
              </a:rPr>
              <a:t> и служит для проверки гипотезы, установления причинных связей между феноменами</a:t>
            </a:r>
            <a:r>
              <a:rPr lang="ru-RU" sz="1200" dirty="0"/>
              <a:t>.</a:t>
            </a:r>
            <a:endParaRPr lang="ru-RU" sz="1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214422"/>
            <a:ext cx="5146766" cy="3518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89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uxfon.com_2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0"/>
            <a:ext cx="69327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Упрощенная модель </a:t>
            </a: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явления.</a:t>
            </a:r>
          </a:p>
        </p:txBody>
      </p:sp>
      <p:pic>
        <p:nvPicPr>
          <p:cNvPr id="8" name="Рисунок 7" descr="Roll_center_rear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8327629" cy="3643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5643578"/>
            <a:ext cx="842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Выбор той или иной упрощенной модели определяется не только  свойствами самого исследуемого объекта, но зависит также от характера процессов, которые мы намерены изучить.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23042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Взаимосвязь процессов в природе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/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Механическое движение  почта всегда сопровождается тепловыми явлениями .Например ,метеориты  в атмосфере земли сгорают  из-за большой скорости .В отличие от космически кораблей ,которые предварительно притормаживают.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83" y="3008890"/>
            <a:ext cx="3025833" cy="18911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429132"/>
            <a:ext cx="2952328" cy="1837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5302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3826768" cy="316835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 самого раннего детства ребёнок усваивает солидный «курс физики» -привыкает к простым вещам и простым явлениям вокруг него.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88024" y="424314"/>
            <a:ext cx="3826768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66320" y="258060"/>
            <a:ext cx="3826768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Однако эти знания не образуют науку. Данный опыт лишь только даёт знать о том, что произойдёт в обычных условиях.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835696" y="3592666"/>
            <a:ext cx="518457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Но этот опыт не позволяет предсказать , что произойдёт в новых, изменившихся условиях и не отвечает на вопрос, почему те или иные события </a:t>
            </a:r>
            <a:r>
              <a:rPr lang="ru-RU" sz="2800" smtClean="0"/>
              <a:t>вообще происходят.</a:t>
            </a: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0342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Цепочка вопросов и ответов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27211"/>
            <a:ext cx="3312368" cy="215303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0" y="1792119"/>
            <a:ext cx="2475228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45632"/>
            <a:ext cx="2952328" cy="2952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3400425" cy="2905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90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7390"/>
            <a:ext cx="9263743" cy="897619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accent6">
                    <a:lumMod val="75000"/>
                  </a:schemeClr>
                </a:solidFill>
              </a:rPr>
              <a:t>Познаваемость мира.</a:t>
            </a:r>
            <a:endParaRPr lang="ru-RU" sz="3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858" y="609600"/>
            <a:ext cx="4405993" cy="611051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Познание мира-длительный и трудный процесс . Мир огромен и сложен . Мы не можем знать , что было со Вселенной до «Великого взрыва» и что будет с ней в дальнейшем.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Мы знаем лишь основы для описания эволюции . Ученые стараются ещё больший вклад внести в науку . Пытаются все больше и больше понять наш мир. Но все равно очень мало достоверного известно о природе сознания нашего мира.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 той или иной мере необходимо знакомство не только с фундаментательными законами , но и с научным методом познания, главными фактами , лежащими в основе современного здания науки.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86" y="1175659"/>
            <a:ext cx="4283529" cy="4629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3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="" xmlns:p14="http://schemas.microsoft.com/office/powerpoint/2010/main" val="73222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101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037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Вопросы по самоконтролю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9215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1)Что такое Физика?</a:t>
            </a:r>
          </a:p>
          <a:p>
            <a:r>
              <a:rPr lang="ru-RU" sz="2400" dirty="0" smtClean="0"/>
              <a:t>2)Какова сущность метода исследования?</a:t>
            </a:r>
          </a:p>
          <a:p>
            <a:r>
              <a:rPr lang="ru-RU" sz="2400" dirty="0" smtClean="0"/>
              <a:t>3)Приведите пару примеров плодов научного метода?</a:t>
            </a:r>
          </a:p>
          <a:p>
            <a:r>
              <a:rPr lang="ru-RU" sz="2400" dirty="0" smtClean="0"/>
              <a:t>4)Чем связана наука и деятельность человека?</a:t>
            </a:r>
          </a:p>
          <a:p>
            <a:r>
              <a:rPr lang="ru-RU" sz="2400" dirty="0" smtClean="0"/>
              <a:t>5)Для чего первобытный человек хотел познать природу?</a:t>
            </a:r>
          </a:p>
          <a:p>
            <a:r>
              <a:rPr lang="ru-RU" sz="2400" dirty="0" smtClean="0"/>
              <a:t>6)Из-за чего возникают неблагоприятные экологические проблемы?</a:t>
            </a:r>
          </a:p>
          <a:p>
            <a:r>
              <a:rPr lang="ru-RU" sz="2400" dirty="0" smtClean="0"/>
              <a:t>7)С какими науками связана физика в настоящее время ?</a:t>
            </a:r>
          </a:p>
          <a:p>
            <a:r>
              <a:rPr lang="ru-RU" sz="2400" dirty="0" smtClean="0"/>
              <a:t>8)Когда примерно человечество вступило на путь познания  природы?</a:t>
            </a:r>
          </a:p>
          <a:p>
            <a:endParaRPr lang="ru-RU" sz="2400" dirty="0"/>
          </a:p>
        </p:txBody>
      </p:sp>
      <p:pic>
        <p:nvPicPr>
          <p:cNvPr id="5" name="Рисунок 4" descr="newtons crad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643314"/>
            <a:ext cx="3357586" cy="2518190"/>
          </a:xfrm>
          <a:prstGeom prst="rect">
            <a:avLst/>
          </a:prstGeom>
        </p:spPr>
      </p:pic>
      <p:pic>
        <p:nvPicPr>
          <p:cNvPr id="6" name="Рисунок 5" descr="asy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714752"/>
            <a:ext cx="3238523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101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9)Какая наука впервые объяснила устойчивость атома , закономерности образования молекул и позволила понять строение вещества?</a:t>
            </a:r>
          </a:p>
          <a:p>
            <a:r>
              <a:rPr lang="ru-RU" sz="2400" dirty="0" smtClean="0"/>
              <a:t>10)Без чего немыслима наука?</a:t>
            </a:r>
          </a:p>
          <a:p>
            <a:r>
              <a:rPr lang="ru-RU" sz="2400" dirty="0" smtClean="0"/>
              <a:t>11)Какова цель физики?</a:t>
            </a:r>
          </a:p>
          <a:p>
            <a:r>
              <a:rPr lang="ru-RU" sz="2400" dirty="0" smtClean="0"/>
              <a:t>12)К чему стремятся ученые, проводя физический эксперимент?</a:t>
            </a:r>
          </a:p>
          <a:p>
            <a:r>
              <a:rPr lang="ru-RU" sz="2400" dirty="0" smtClean="0"/>
              <a:t>13)На каком языке формулируются законы физики?</a:t>
            </a:r>
          </a:p>
          <a:p>
            <a:r>
              <a:rPr lang="ru-RU" sz="2400" dirty="0" smtClean="0"/>
              <a:t>14)Что такое  механическое движение?</a:t>
            </a:r>
          </a:p>
          <a:p>
            <a:r>
              <a:rPr lang="ru-RU" sz="2400" dirty="0" smtClean="0"/>
              <a:t>15)Что такое кинематика?</a:t>
            </a:r>
          </a:p>
          <a:p>
            <a:r>
              <a:rPr lang="ru-RU" sz="2400" dirty="0" smtClean="0"/>
              <a:t>16)Что такое механика?</a:t>
            </a:r>
          </a:p>
        </p:txBody>
      </p:sp>
      <p:pic>
        <p:nvPicPr>
          <p:cNvPr id="4" name="Рисунок 3" descr="101765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643182"/>
            <a:ext cx="3328974" cy="2828422"/>
          </a:xfrm>
          <a:prstGeom prst="rect">
            <a:avLst/>
          </a:prstGeom>
        </p:spPr>
      </p:pic>
      <p:pic>
        <p:nvPicPr>
          <p:cNvPr id="5" name="Рисунок 4" descr="sphere_travelling_wormhole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643314"/>
            <a:ext cx="36004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357321"/>
          </a:xfrm>
        </p:spPr>
        <p:txBody>
          <a:bodyPr/>
          <a:lstStyle/>
          <a:p>
            <a:r>
              <a:rPr lang="ru-RU" dirty="0" smtClean="0"/>
              <a:t>Зарождение науки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1357298"/>
            <a:ext cx="4143404" cy="14287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Аристотель впервые в истории естествознания ввел классификацию механических форм движения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 descr="E:\аристотел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9"/>
            <a:ext cx="3300768" cy="2214577"/>
          </a:xfrm>
          <a:prstGeom prst="rect">
            <a:avLst/>
          </a:prstGeom>
          <a:noFill/>
        </p:spPr>
      </p:pic>
      <p:pic>
        <p:nvPicPr>
          <p:cNvPr id="6" name="Picture 2" descr="E:\архиме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857628"/>
            <a:ext cx="3223422" cy="2643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3857628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Принцип рычага и учение о центре тяжести являются важнейшими (наряду с законом Архимеда) научными достижениями Архимеда в области механики. Он изобрел машину для поливки полей («улитку»), водоподъемный винт и особенно успешно разрабатывал конструкции </a:t>
            </a:r>
            <a:r>
              <a:rPr lang="ru-RU" dirty="0" smtClean="0"/>
              <a:t>военных машин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>коренным образом изменить материальную цивилизацию, уклад нашей жизни. Под влиянием науки (в том числе) возрастает личностное начало, роль человеческого фактора во всех формах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7772400" cy="119970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Наука и человечество. Наука — сложное, многостороннее и динамическое явление, она создавалась и развивалась не одним поколением людей. В современном обществе значительно возросла роль науки. На основе научного знания рационализируются, по сути, все формы общественной жизни. Как никогда близки наука и техника. Наука стала непосредственной производительной силой общества. Новые информационные технологии и средства вычислительной техники, достижения генной инженерии и биотехнологии обещают в очередной раз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Наталья\Desktop\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43380"/>
            <a:ext cx="2719353" cy="1602987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06194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1989" y="4143380"/>
            <a:ext cx="2769101" cy="1571636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labwoma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7" y="4786322"/>
            <a:ext cx="3039014" cy="18240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i="1" u="sng" dirty="0" smtClean="0"/>
              <a:t>Эстафета передачи знаний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89120"/>
          </a:xfrm>
        </p:spPr>
        <p:txBody>
          <a:bodyPr/>
          <a:lstStyle/>
          <a:p>
            <a:r>
              <a:rPr lang="ru-RU" b="1" i="1" dirty="0" smtClean="0"/>
              <a:t>Знания приобретаются человеком на протяжении всей жизни. </a:t>
            </a:r>
          </a:p>
          <a:p>
            <a:r>
              <a:rPr lang="ru-RU" b="1" i="1" dirty="0" smtClean="0"/>
              <a:t>Наука представляет собой одно из важнейших направлений развития человеческого общества</a:t>
            </a:r>
          </a:p>
          <a:p>
            <a:r>
              <a:rPr lang="ru-RU" b="1" i="1" dirty="0" smtClean="0"/>
              <a:t>Обучение необходимо не только для развития общества, но и для поддержания его существования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287215"/>
            <a:ext cx="3429024" cy="25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4643446"/>
            <a:ext cx="2720755" cy="179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Преобразование мира.</a:t>
            </a:r>
            <a:br>
              <a:rPr lang="ru-RU" dirty="0" smtClean="0"/>
            </a:br>
            <a:r>
              <a:rPr lang="ru-RU" sz="3100" dirty="0" smtClean="0"/>
              <a:t>Именно развитие науки о природе дало в руки человека современную технику, и это привело к преобразованию окружающего нас мира.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3627035" cy="24209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78" y="2924943"/>
            <a:ext cx="4762500" cy="3955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58431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404" y="214290"/>
            <a:ext cx="7063740" cy="1214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Наука и производство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Наука и производство, очень тесно переплетены между собой.   С давних времен, наука зарождалась благодаря нужде в жизненно важных потребностях человечества.  На протяжении всей истории существования науки, ее основными стимулами развития были запросы практики, техники, и технологий. </a:t>
            </a:r>
          </a:p>
          <a:p>
            <a:r>
              <a:rPr lang="ru-RU" sz="1400" dirty="0" smtClean="0"/>
              <a:t>Образование и развитие науки, сильно изменило наш мир. Но в то же время именно эта практическая деятельность человека, и является главным критерием истинности добываемых знаний, и их объективности.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853440"/>
            <a:ext cx="4206240" cy="4362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6" y="1749402"/>
            <a:ext cx="1577340" cy="2571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18" y="1995419"/>
            <a:ext cx="2212195" cy="2033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103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luxfon.com_2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targaz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928670"/>
            <a:ext cx="3333773" cy="2500330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928670"/>
            <a:ext cx="3357586" cy="2520695"/>
          </a:xfrm>
          <a:prstGeom prst="rect">
            <a:avLst/>
          </a:prstGeom>
        </p:spPr>
      </p:pic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643314"/>
            <a:ext cx="3071834" cy="2951107"/>
          </a:xfrm>
          <a:prstGeom prst="rect">
            <a:avLst/>
          </a:prstGeom>
        </p:spPr>
      </p:pic>
      <p:pic>
        <p:nvPicPr>
          <p:cNvPr id="7" name="Рисунок 6" descr="sanownik_com_3d_329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786190"/>
            <a:ext cx="4071966" cy="25832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2786058"/>
            <a:ext cx="3357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Астрономия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2786058"/>
            <a:ext cx="2102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Геология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786454"/>
            <a:ext cx="209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Химия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5715016"/>
            <a:ext cx="2434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Биология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0"/>
            <a:ext cx="7908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Физика и другие науки. 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</TotalTime>
  <Words>1234</Words>
  <Application>Microsoft Office PowerPoint</Application>
  <PresentationFormat>Экран (4:3)</PresentationFormat>
  <Paragraphs>98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     «Зарождение и развитие научного взгляда на мир»    </vt:lpstr>
      <vt:lpstr>Простые истины</vt:lpstr>
      <vt:lpstr>Слайд 3</vt:lpstr>
      <vt:lpstr>Зарождение науки</vt:lpstr>
      <vt:lpstr>  коренным образом изменить материальную цивилизацию, уклад нашей жизни. Под влиянием науки (в том числе) возрастает личностное начало, роль человеческого фактора во всех формах деятельности. </vt:lpstr>
      <vt:lpstr>Эстафета передачи знаний</vt:lpstr>
      <vt:lpstr>       Преобразование мира. Именно развитие науки о природе дало в руки человека современную технику, и это привело к преобразованию окружающего нас мира.</vt:lpstr>
      <vt:lpstr>  Наука и производство</vt:lpstr>
      <vt:lpstr>Слайд 9</vt:lpstr>
      <vt:lpstr>. «Законы природы могут дать неизмеримо больше ,чем заключено в том опытном материале ,на основе которого они получены. Именно  благодаря этому возможна наука.» Ф .Бэкон </vt:lpstr>
      <vt:lpstr>Сущность научного метода</vt:lpstr>
      <vt:lpstr>Научное мировоззрение. </vt:lpstr>
      <vt:lpstr>Слайд 13</vt:lpstr>
      <vt:lpstr>Слайд 14</vt:lpstr>
      <vt:lpstr>Слайд 15</vt:lpstr>
      <vt:lpstr>Слайд 16</vt:lpstr>
      <vt:lpstr>Познаваемость мира и самоограничение науки</vt:lpstr>
      <vt:lpstr>Цель ФИЗИКИ</vt:lpstr>
      <vt:lpstr>Слайд 19</vt:lpstr>
      <vt:lpstr>     Физические величины И ИХ измерения</vt:lpstr>
      <vt:lpstr>Слайд 21</vt:lpstr>
      <vt:lpstr>Слайд 22</vt:lpstr>
      <vt:lpstr>Связи между физическими величинами</vt:lpstr>
      <vt:lpstr>Слайд 24</vt:lpstr>
      <vt:lpstr>Необходимость упрощения реальных явлений</vt:lpstr>
      <vt:lpstr> Упрощенная модель явления</vt:lpstr>
      <vt:lpstr>Эксперимент необходимое условие </vt:lpstr>
      <vt:lpstr>Слайд 28</vt:lpstr>
      <vt:lpstr>Взаимосвязь процессов в природе   Механическое движение  почта всегда сопровождается тепловыми явлениями .Например ,метеориты  в атмосфере земли сгорают  из-за большой скорости .В отличие от космически кораблей ,которые предварительно притормаживают.</vt:lpstr>
      <vt:lpstr>Цепочка вопросов и ответов</vt:lpstr>
      <vt:lpstr>Познаваемость мира.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«Зарождение и развитие научного взгляда на мир»     подготовили ученики 10 класса «А»</dc:title>
  <dc:creator>Ольга Александровна</dc:creator>
  <cp:lastModifiedBy>Видеостудия</cp:lastModifiedBy>
  <cp:revision>29</cp:revision>
  <dcterms:created xsi:type="dcterms:W3CDTF">2015-09-02T21:21:51Z</dcterms:created>
  <dcterms:modified xsi:type="dcterms:W3CDTF">2024-01-10T09:29:07Z</dcterms:modified>
</cp:coreProperties>
</file>