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</p:sldIdLst>
  <p:sldSz cx="20104100" cy="11309350"/>
  <p:notesSz cx="20104100" cy="1130935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444" y="90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507807" y="3505898"/>
            <a:ext cx="17088486" cy="237496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3015615" y="6333236"/>
            <a:ext cx="14072870" cy="282733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11/21/2024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11/21/2024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1005205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10353611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11/21/2024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11/21/2024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11/21/2024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005205" y="452374"/>
            <a:ext cx="18093690" cy="180949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005205" y="2601150"/>
            <a:ext cx="18093690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11/21/2024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6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2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image" Target="../media/image80.png"/><Relationship Id="rId7" Type="http://schemas.openxmlformats.org/officeDocument/2006/relationships/image" Target="../media/image84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10" Type="http://schemas.openxmlformats.org/officeDocument/2006/relationships/image" Target="../media/image87.png"/><Relationship Id="rId4" Type="http://schemas.openxmlformats.org/officeDocument/2006/relationships/image" Target="../media/image81.png"/><Relationship Id="rId9" Type="http://schemas.openxmlformats.org/officeDocument/2006/relationships/image" Target="../media/image8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7" Type="http://schemas.openxmlformats.org/officeDocument/2006/relationships/image" Target="../media/image7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.png"/><Relationship Id="rId5" Type="http://schemas.openxmlformats.org/officeDocument/2006/relationships/image" Target="../media/image4.png"/><Relationship Id="rId4" Type="http://schemas.openxmlformats.org/officeDocument/2006/relationships/image" Target="../media/image9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680990" y="0"/>
            <a:ext cx="18427065" cy="11316970"/>
            <a:chOff x="1680990" y="0"/>
            <a:chExt cx="18427065" cy="11316970"/>
          </a:xfrm>
        </p:grpSpPr>
        <p:sp>
          <p:nvSpPr>
            <p:cNvPr id="3" name="object 3"/>
            <p:cNvSpPr/>
            <p:nvPr/>
          </p:nvSpPr>
          <p:spPr>
            <a:xfrm>
              <a:off x="9956077" y="0"/>
              <a:ext cx="8996680" cy="6890384"/>
            </a:xfrm>
            <a:custGeom>
              <a:avLst/>
              <a:gdLst/>
              <a:ahLst/>
              <a:cxnLst/>
              <a:rect l="l" t="t" r="r" b="b"/>
              <a:pathLst>
                <a:path w="8996680" h="6890384">
                  <a:moveTo>
                    <a:pt x="8996225" y="0"/>
                  </a:moveTo>
                  <a:lnTo>
                    <a:pt x="0" y="0"/>
                  </a:lnTo>
                  <a:lnTo>
                    <a:pt x="8996225" y="6889842"/>
                  </a:lnTo>
                  <a:lnTo>
                    <a:pt x="8996225" y="0"/>
                  </a:lnTo>
                  <a:close/>
                </a:path>
              </a:pathLst>
            </a:custGeom>
            <a:solidFill>
              <a:srgbClr val="DD443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719528" y="4287835"/>
              <a:ext cx="10029653" cy="1242475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689372" y="6140135"/>
              <a:ext cx="7153800" cy="2749864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3570033" y="1997119"/>
              <a:ext cx="3027045" cy="784225"/>
            </a:xfrm>
            <a:custGeom>
              <a:avLst/>
              <a:gdLst/>
              <a:ahLst/>
              <a:cxnLst/>
              <a:rect l="l" t="t" r="r" b="b"/>
              <a:pathLst>
                <a:path w="3027045" h="784225">
                  <a:moveTo>
                    <a:pt x="197739" y="151295"/>
                  </a:moveTo>
                  <a:lnTo>
                    <a:pt x="191096" y="115163"/>
                  </a:lnTo>
                  <a:lnTo>
                    <a:pt x="177812" y="97942"/>
                  </a:lnTo>
                  <a:lnTo>
                    <a:pt x="171196" y="89357"/>
                  </a:lnTo>
                  <a:lnTo>
                    <a:pt x="167347" y="87566"/>
                  </a:lnTo>
                  <a:lnTo>
                    <a:pt x="167347" y="151295"/>
                  </a:lnTo>
                  <a:lnTo>
                    <a:pt x="166090" y="165138"/>
                  </a:lnTo>
                  <a:lnTo>
                    <a:pt x="136550" y="198081"/>
                  </a:lnTo>
                  <a:lnTo>
                    <a:pt x="92964" y="204660"/>
                  </a:lnTo>
                  <a:lnTo>
                    <a:pt x="36118" y="204660"/>
                  </a:lnTo>
                  <a:lnTo>
                    <a:pt x="36118" y="97942"/>
                  </a:lnTo>
                  <a:lnTo>
                    <a:pt x="92964" y="97942"/>
                  </a:lnTo>
                  <a:lnTo>
                    <a:pt x="138264" y="104648"/>
                  </a:lnTo>
                  <a:lnTo>
                    <a:pt x="145173" y="108546"/>
                  </a:lnTo>
                  <a:lnTo>
                    <a:pt x="152323" y="112191"/>
                  </a:lnTo>
                  <a:lnTo>
                    <a:pt x="167347" y="151295"/>
                  </a:lnTo>
                  <a:lnTo>
                    <a:pt x="167347" y="87566"/>
                  </a:lnTo>
                  <a:lnTo>
                    <a:pt x="137998" y="73875"/>
                  </a:lnTo>
                  <a:lnTo>
                    <a:pt x="91541" y="68707"/>
                  </a:lnTo>
                  <a:lnTo>
                    <a:pt x="6083" y="68707"/>
                  </a:lnTo>
                  <a:lnTo>
                    <a:pt x="6083" y="324523"/>
                  </a:lnTo>
                  <a:lnTo>
                    <a:pt x="36118" y="324523"/>
                  </a:lnTo>
                  <a:lnTo>
                    <a:pt x="36118" y="233895"/>
                  </a:lnTo>
                  <a:lnTo>
                    <a:pt x="91541" y="233895"/>
                  </a:lnTo>
                  <a:lnTo>
                    <a:pt x="137998" y="228727"/>
                  </a:lnTo>
                  <a:lnTo>
                    <a:pt x="171196" y="213245"/>
                  </a:lnTo>
                  <a:lnTo>
                    <a:pt x="177812" y="204660"/>
                  </a:lnTo>
                  <a:lnTo>
                    <a:pt x="191096" y="187439"/>
                  </a:lnTo>
                  <a:lnTo>
                    <a:pt x="197739" y="151295"/>
                  </a:lnTo>
                  <a:close/>
                </a:path>
                <a:path w="3027045" h="784225">
                  <a:moveTo>
                    <a:pt x="221703" y="778573"/>
                  </a:moveTo>
                  <a:lnTo>
                    <a:pt x="135877" y="647369"/>
                  </a:lnTo>
                  <a:lnTo>
                    <a:pt x="217055" y="522757"/>
                  </a:lnTo>
                  <a:lnTo>
                    <a:pt x="157340" y="522757"/>
                  </a:lnTo>
                  <a:lnTo>
                    <a:pt x="94043" y="624344"/>
                  </a:lnTo>
                  <a:lnTo>
                    <a:pt x="53632" y="624344"/>
                  </a:lnTo>
                  <a:lnTo>
                    <a:pt x="53632" y="522757"/>
                  </a:lnTo>
                  <a:lnTo>
                    <a:pt x="0" y="522757"/>
                  </a:lnTo>
                  <a:lnTo>
                    <a:pt x="0" y="778573"/>
                  </a:lnTo>
                  <a:lnTo>
                    <a:pt x="53632" y="778573"/>
                  </a:lnTo>
                  <a:lnTo>
                    <a:pt x="53632" y="674052"/>
                  </a:lnTo>
                  <a:lnTo>
                    <a:pt x="94043" y="674052"/>
                  </a:lnTo>
                  <a:lnTo>
                    <a:pt x="162344" y="778573"/>
                  </a:lnTo>
                  <a:lnTo>
                    <a:pt x="221703" y="778573"/>
                  </a:lnTo>
                  <a:close/>
                </a:path>
                <a:path w="3027045" h="784225">
                  <a:moveTo>
                    <a:pt x="449618" y="608634"/>
                  </a:moveTo>
                  <a:lnTo>
                    <a:pt x="442874" y="571055"/>
                  </a:lnTo>
                  <a:lnTo>
                    <a:pt x="422617" y="544220"/>
                  </a:lnTo>
                  <a:lnTo>
                    <a:pt x="394906" y="530999"/>
                  </a:lnTo>
                  <a:lnTo>
                    <a:pt x="394906" y="608634"/>
                  </a:lnTo>
                  <a:lnTo>
                    <a:pt x="391731" y="625106"/>
                  </a:lnTo>
                  <a:lnTo>
                    <a:pt x="382219" y="636866"/>
                  </a:lnTo>
                  <a:lnTo>
                    <a:pt x="366344" y="643928"/>
                  </a:lnTo>
                  <a:lnTo>
                    <a:pt x="344131" y="646277"/>
                  </a:lnTo>
                  <a:lnTo>
                    <a:pt x="300863" y="646277"/>
                  </a:lnTo>
                  <a:lnTo>
                    <a:pt x="300863" y="570992"/>
                  </a:lnTo>
                  <a:lnTo>
                    <a:pt x="344131" y="570992"/>
                  </a:lnTo>
                  <a:lnTo>
                    <a:pt x="366344" y="573341"/>
                  </a:lnTo>
                  <a:lnTo>
                    <a:pt x="382219" y="580402"/>
                  </a:lnTo>
                  <a:lnTo>
                    <a:pt x="391731" y="592162"/>
                  </a:lnTo>
                  <a:lnTo>
                    <a:pt x="394906" y="608634"/>
                  </a:lnTo>
                  <a:lnTo>
                    <a:pt x="394906" y="530999"/>
                  </a:lnTo>
                  <a:lnTo>
                    <a:pt x="388874" y="528116"/>
                  </a:lnTo>
                  <a:lnTo>
                    <a:pt x="341630" y="522757"/>
                  </a:lnTo>
                  <a:lnTo>
                    <a:pt x="247230" y="522757"/>
                  </a:lnTo>
                  <a:lnTo>
                    <a:pt x="247230" y="778573"/>
                  </a:lnTo>
                  <a:lnTo>
                    <a:pt x="300863" y="778573"/>
                  </a:lnTo>
                  <a:lnTo>
                    <a:pt x="300863" y="694512"/>
                  </a:lnTo>
                  <a:lnTo>
                    <a:pt x="341630" y="694512"/>
                  </a:lnTo>
                  <a:lnTo>
                    <a:pt x="388874" y="689140"/>
                  </a:lnTo>
                  <a:lnTo>
                    <a:pt x="422617" y="673049"/>
                  </a:lnTo>
                  <a:lnTo>
                    <a:pt x="442823" y="646277"/>
                  </a:lnTo>
                  <a:lnTo>
                    <a:pt x="449618" y="608634"/>
                  </a:lnTo>
                  <a:close/>
                </a:path>
                <a:path w="3027045" h="784225">
                  <a:moveTo>
                    <a:pt x="487426" y="196621"/>
                  </a:moveTo>
                  <a:lnTo>
                    <a:pt x="478840" y="148005"/>
                  </a:lnTo>
                  <a:lnTo>
                    <a:pt x="457034" y="108775"/>
                  </a:lnTo>
                  <a:lnTo>
                    <a:pt x="457034" y="196621"/>
                  </a:lnTo>
                  <a:lnTo>
                    <a:pt x="456628" y="206552"/>
                  </a:lnTo>
                  <a:lnTo>
                    <a:pt x="447179" y="243890"/>
                  </a:lnTo>
                  <a:lnTo>
                    <a:pt x="418592" y="281038"/>
                  </a:lnTo>
                  <a:lnTo>
                    <a:pt x="379971" y="297573"/>
                  </a:lnTo>
                  <a:lnTo>
                    <a:pt x="356552" y="299669"/>
                  </a:lnTo>
                  <a:lnTo>
                    <a:pt x="344525" y="299148"/>
                  </a:lnTo>
                  <a:lnTo>
                    <a:pt x="302844" y="286512"/>
                  </a:lnTo>
                  <a:lnTo>
                    <a:pt x="274828" y="260337"/>
                  </a:lnTo>
                  <a:lnTo>
                    <a:pt x="257594" y="216255"/>
                  </a:lnTo>
                  <a:lnTo>
                    <a:pt x="256070" y="196621"/>
                  </a:lnTo>
                  <a:lnTo>
                    <a:pt x="256451" y="186677"/>
                  </a:lnTo>
                  <a:lnTo>
                    <a:pt x="265709" y="149339"/>
                  </a:lnTo>
                  <a:lnTo>
                    <a:pt x="294424" y="112293"/>
                  </a:lnTo>
                  <a:lnTo>
                    <a:pt x="333133" y="95758"/>
                  </a:lnTo>
                  <a:lnTo>
                    <a:pt x="356552" y="93560"/>
                  </a:lnTo>
                  <a:lnTo>
                    <a:pt x="368579" y="94107"/>
                  </a:lnTo>
                  <a:lnTo>
                    <a:pt x="410235" y="106921"/>
                  </a:lnTo>
                  <a:lnTo>
                    <a:pt x="443001" y="140881"/>
                  </a:lnTo>
                  <a:lnTo>
                    <a:pt x="455422" y="176974"/>
                  </a:lnTo>
                  <a:lnTo>
                    <a:pt x="457034" y="196621"/>
                  </a:lnTo>
                  <a:lnTo>
                    <a:pt x="457034" y="108775"/>
                  </a:lnTo>
                  <a:lnTo>
                    <a:pt x="454888" y="105981"/>
                  </a:lnTo>
                  <a:lnTo>
                    <a:pt x="446417" y="96964"/>
                  </a:lnTo>
                  <a:lnTo>
                    <a:pt x="442328" y="93560"/>
                  </a:lnTo>
                  <a:lnTo>
                    <a:pt x="436740" y="88900"/>
                  </a:lnTo>
                  <a:lnTo>
                    <a:pt x="400672" y="70700"/>
                  </a:lnTo>
                  <a:lnTo>
                    <a:pt x="356552" y="64325"/>
                  </a:lnTo>
                  <a:lnTo>
                    <a:pt x="341045" y="65036"/>
                  </a:lnTo>
                  <a:lnTo>
                    <a:pt x="299339" y="75653"/>
                  </a:lnTo>
                  <a:lnTo>
                    <a:pt x="266687" y="96964"/>
                  </a:lnTo>
                  <a:lnTo>
                    <a:pt x="238645" y="136613"/>
                  </a:lnTo>
                  <a:lnTo>
                    <a:pt x="226187" y="184124"/>
                  </a:lnTo>
                  <a:lnTo>
                    <a:pt x="225679" y="196621"/>
                  </a:lnTo>
                  <a:lnTo>
                    <a:pt x="226187" y="209105"/>
                  </a:lnTo>
                  <a:lnTo>
                    <a:pt x="238645" y="256641"/>
                  </a:lnTo>
                  <a:lnTo>
                    <a:pt x="266687" y="296468"/>
                  </a:lnTo>
                  <a:lnTo>
                    <a:pt x="299339" y="317576"/>
                  </a:lnTo>
                  <a:lnTo>
                    <a:pt x="341045" y="328206"/>
                  </a:lnTo>
                  <a:lnTo>
                    <a:pt x="356552" y="328904"/>
                  </a:lnTo>
                  <a:lnTo>
                    <a:pt x="372059" y="328206"/>
                  </a:lnTo>
                  <a:lnTo>
                    <a:pt x="413766" y="317576"/>
                  </a:lnTo>
                  <a:lnTo>
                    <a:pt x="442518" y="299669"/>
                  </a:lnTo>
                  <a:lnTo>
                    <a:pt x="446417" y="296468"/>
                  </a:lnTo>
                  <a:lnTo>
                    <a:pt x="474256" y="256641"/>
                  </a:lnTo>
                  <a:lnTo>
                    <a:pt x="486892" y="209105"/>
                  </a:lnTo>
                  <a:lnTo>
                    <a:pt x="487426" y="196621"/>
                  </a:lnTo>
                  <a:close/>
                </a:path>
                <a:path w="3027045" h="784225">
                  <a:moveTo>
                    <a:pt x="698690" y="778573"/>
                  </a:moveTo>
                  <a:lnTo>
                    <a:pt x="679627" y="730694"/>
                  </a:lnTo>
                  <a:lnTo>
                    <a:pt x="661568" y="685380"/>
                  </a:lnTo>
                  <a:lnTo>
                    <a:pt x="617016" y="573544"/>
                  </a:lnTo>
                  <a:lnTo>
                    <a:pt x="608228" y="551484"/>
                  </a:lnTo>
                  <a:lnTo>
                    <a:pt x="608228" y="685380"/>
                  </a:lnTo>
                  <a:lnTo>
                    <a:pt x="527418" y="685380"/>
                  </a:lnTo>
                  <a:lnTo>
                    <a:pt x="562102" y="593648"/>
                  </a:lnTo>
                  <a:lnTo>
                    <a:pt x="564489" y="587806"/>
                  </a:lnTo>
                  <a:lnTo>
                    <a:pt x="566394" y="581101"/>
                  </a:lnTo>
                  <a:lnTo>
                    <a:pt x="567817" y="573544"/>
                  </a:lnTo>
                  <a:lnTo>
                    <a:pt x="569010" y="580123"/>
                  </a:lnTo>
                  <a:lnTo>
                    <a:pt x="570801" y="586828"/>
                  </a:lnTo>
                  <a:lnTo>
                    <a:pt x="573189" y="593648"/>
                  </a:lnTo>
                  <a:lnTo>
                    <a:pt x="608228" y="685380"/>
                  </a:lnTo>
                  <a:lnTo>
                    <a:pt x="608228" y="551484"/>
                  </a:lnTo>
                  <a:lnTo>
                    <a:pt x="596785" y="522757"/>
                  </a:lnTo>
                  <a:lnTo>
                    <a:pt x="538861" y="522757"/>
                  </a:lnTo>
                  <a:lnTo>
                    <a:pt x="436587" y="778573"/>
                  </a:lnTo>
                  <a:lnTo>
                    <a:pt x="492010" y="778573"/>
                  </a:lnTo>
                  <a:lnTo>
                    <a:pt x="510603" y="730694"/>
                  </a:lnTo>
                  <a:lnTo>
                    <a:pt x="625030" y="730694"/>
                  </a:lnTo>
                  <a:lnTo>
                    <a:pt x="643267" y="778573"/>
                  </a:lnTo>
                  <a:lnTo>
                    <a:pt x="698690" y="778573"/>
                  </a:lnTo>
                  <a:close/>
                </a:path>
                <a:path w="3027045" h="784225">
                  <a:moveTo>
                    <a:pt x="723519" y="281038"/>
                  </a:moveTo>
                  <a:lnTo>
                    <a:pt x="709726" y="289191"/>
                  </a:lnTo>
                  <a:lnTo>
                    <a:pt x="694105" y="295008"/>
                  </a:lnTo>
                  <a:lnTo>
                    <a:pt x="676656" y="298513"/>
                  </a:lnTo>
                  <a:lnTo>
                    <a:pt x="657364" y="299669"/>
                  </a:lnTo>
                  <a:lnTo>
                    <a:pt x="643978" y="299008"/>
                  </a:lnTo>
                  <a:lnTo>
                    <a:pt x="606234" y="289077"/>
                  </a:lnTo>
                  <a:lnTo>
                    <a:pt x="574852" y="265772"/>
                  </a:lnTo>
                  <a:lnTo>
                    <a:pt x="554113" y="228777"/>
                  </a:lnTo>
                  <a:lnTo>
                    <a:pt x="550100" y="198437"/>
                  </a:lnTo>
                  <a:lnTo>
                    <a:pt x="552221" y="174396"/>
                  </a:lnTo>
                  <a:lnTo>
                    <a:pt x="568134" y="135470"/>
                  </a:lnTo>
                  <a:lnTo>
                    <a:pt x="598373" y="108775"/>
                  </a:lnTo>
                  <a:lnTo>
                    <a:pt x="635558" y="95250"/>
                  </a:lnTo>
                  <a:lnTo>
                    <a:pt x="656297" y="93560"/>
                  </a:lnTo>
                  <a:lnTo>
                    <a:pt x="674738" y="94729"/>
                  </a:lnTo>
                  <a:lnTo>
                    <a:pt x="691781" y="98221"/>
                  </a:lnTo>
                  <a:lnTo>
                    <a:pt x="707453" y="104038"/>
                  </a:lnTo>
                  <a:lnTo>
                    <a:pt x="721728" y="112191"/>
                  </a:lnTo>
                  <a:lnTo>
                    <a:pt x="721728" y="81495"/>
                  </a:lnTo>
                  <a:lnTo>
                    <a:pt x="705396" y="73990"/>
                  </a:lnTo>
                  <a:lnTo>
                    <a:pt x="688213" y="68618"/>
                  </a:lnTo>
                  <a:lnTo>
                    <a:pt x="670179" y="65392"/>
                  </a:lnTo>
                  <a:lnTo>
                    <a:pt x="651294" y="64325"/>
                  </a:lnTo>
                  <a:lnTo>
                    <a:pt x="634746" y="65239"/>
                  </a:lnTo>
                  <a:lnTo>
                    <a:pt x="588352" y="78943"/>
                  </a:lnTo>
                  <a:lnTo>
                    <a:pt x="549808" y="110324"/>
                  </a:lnTo>
                  <a:lnTo>
                    <a:pt x="524624" y="158877"/>
                  </a:lnTo>
                  <a:lnTo>
                    <a:pt x="519696" y="198437"/>
                  </a:lnTo>
                  <a:lnTo>
                    <a:pt x="520420" y="213474"/>
                  </a:lnTo>
                  <a:lnTo>
                    <a:pt x="531139" y="254723"/>
                  </a:lnTo>
                  <a:lnTo>
                    <a:pt x="552526" y="287413"/>
                  </a:lnTo>
                  <a:lnTo>
                    <a:pt x="592378" y="315683"/>
                  </a:lnTo>
                  <a:lnTo>
                    <a:pt x="639000" y="328383"/>
                  </a:lnTo>
                  <a:lnTo>
                    <a:pt x="650938" y="328904"/>
                  </a:lnTo>
                  <a:lnTo>
                    <a:pt x="670483" y="327837"/>
                  </a:lnTo>
                  <a:lnTo>
                    <a:pt x="689102" y="324612"/>
                  </a:lnTo>
                  <a:lnTo>
                    <a:pt x="706780" y="319252"/>
                  </a:lnTo>
                  <a:lnTo>
                    <a:pt x="723519" y="311734"/>
                  </a:lnTo>
                  <a:lnTo>
                    <a:pt x="723519" y="281038"/>
                  </a:lnTo>
                  <a:close/>
                </a:path>
                <a:path w="3027045" h="784225">
                  <a:moveTo>
                    <a:pt x="908964" y="713511"/>
                  </a:moveTo>
                  <a:lnTo>
                    <a:pt x="896353" y="722795"/>
                  </a:lnTo>
                  <a:lnTo>
                    <a:pt x="881430" y="729411"/>
                  </a:lnTo>
                  <a:lnTo>
                    <a:pt x="864171" y="733386"/>
                  </a:lnTo>
                  <a:lnTo>
                    <a:pt x="844600" y="734707"/>
                  </a:lnTo>
                  <a:lnTo>
                    <a:pt x="836256" y="734415"/>
                  </a:lnTo>
                  <a:lnTo>
                    <a:pt x="797306" y="723747"/>
                  </a:lnTo>
                  <a:lnTo>
                    <a:pt x="767854" y="697598"/>
                  </a:lnTo>
                  <a:lnTo>
                    <a:pt x="756272" y="653580"/>
                  </a:lnTo>
                  <a:lnTo>
                    <a:pt x="757885" y="633349"/>
                  </a:lnTo>
                  <a:lnTo>
                    <a:pt x="782015" y="588530"/>
                  </a:lnTo>
                  <a:lnTo>
                    <a:pt x="827011" y="567639"/>
                  </a:lnTo>
                  <a:lnTo>
                    <a:pt x="844600" y="566242"/>
                  </a:lnTo>
                  <a:lnTo>
                    <a:pt x="862457" y="567499"/>
                  </a:lnTo>
                  <a:lnTo>
                    <a:pt x="878840" y="571271"/>
                  </a:lnTo>
                  <a:lnTo>
                    <a:pt x="893737" y="577545"/>
                  </a:lnTo>
                  <a:lnTo>
                    <a:pt x="907173" y="586346"/>
                  </a:lnTo>
                  <a:lnTo>
                    <a:pt x="907173" y="534085"/>
                  </a:lnTo>
                  <a:lnTo>
                    <a:pt x="890638" y="526884"/>
                  </a:lnTo>
                  <a:lnTo>
                    <a:pt x="873201" y="521741"/>
                  </a:lnTo>
                  <a:lnTo>
                    <a:pt x="854875" y="518668"/>
                  </a:lnTo>
                  <a:lnTo>
                    <a:pt x="835660" y="517639"/>
                  </a:lnTo>
                  <a:lnTo>
                    <a:pt x="822921" y="518160"/>
                  </a:lnTo>
                  <a:lnTo>
                    <a:pt x="774776" y="530567"/>
                  </a:lnTo>
                  <a:lnTo>
                    <a:pt x="734377" y="558888"/>
                  </a:lnTo>
                  <a:lnTo>
                    <a:pt x="712647" y="593280"/>
                  </a:lnTo>
                  <a:lnTo>
                    <a:pt x="701929" y="637209"/>
                  </a:lnTo>
                  <a:lnTo>
                    <a:pt x="701205" y="653580"/>
                  </a:lnTo>
                  <a:lnTo>
                    <a:pt x="701929" y="669251"/>
                  </a:lnTo>
                  <a:lnTo>
                    <a:pt x="712647" y="711327"/>
                  </a:lnTo>
                  <a:lnTo>
                    <a:pt x="734580" y="743940"/>
                  </a:lnTo>
                  <a:lnTo>
                    <a:pt x="775474" y="771169"/>
                  </a:lnTo>
                  <a:lnTo>
                    <a:pt x="823633" y="783183"/>
                  </a:lnTo>
                  <a:lnTo>
                    <a:pt x="836371" y="783678"/>
                  </a:lnTo>
                  <a:lnTo>
                    <a:pt x="855662" y="782650"/>
                  </a:lnTo>
                  <a:lnTo>
                    <a:pt x="874191" y="779576"/>
                  </a:lnTo>
                  <a:lnTo>
                    <a:pt x="891959" y="774433"/>
                  </a:lnTo>
                  <a:lnTo>
                    <a:pt x="908964" y="767232"/>
                  </a:lnTo>
                  <a:lnTo>
                    <a:pt x="908964" y="713511"/>
                  </a:lnTo>
                  <a:close/>
                </a:path>
                <a:path w="3027045" h="784225">
                  <a:moveTo>
                    <a:pt x="952588" y="281038"/>
                  </a:moveTo>
                  <a:lnTo>
                    <a:pt x="938809" y="289191"/>
                  </a:lnTo>
                  <a:lnTo>
                    <a:pt x="923188" y="295008"/>
                  </a:lnTo>
                  <a:lnTo>
                    <a:pt x="905725" y="298513"/>
                  </a:lnTo>
                  <a:lnTo>
                    <a:pt x="886447" y="299669"/>
                  </a:lnTo>
                  <a:lnTo>
                    <a:pt x="873048" y="299008"/>
                  </a:lnTo>
                  <a:lnTo>
                    <a:pt x="835304" y="289077"/>
                  </a:lnTo>
                  <a:lnTo>
                    <a:pt x="803935" y="265772"/>
                  </a:lnTo>
                  <a:lnTo>
                    <a:pt x="783196" y="228777"/>
                  </a:lnTo>
                  <a:lnTo>
                    <a:pt x="779170" y="198437"/>
                  </a:lnTo>
                  <a:lnTo>
                    <a:pt x="781291" y="174396"/>
                  </a:lnTo>
                  <a:lnTo>
                    <a:pt x="797204" y="135470"/>
                  </a:lnTo>
                  <a:lnTo>
                    <a:pt x="827443" y="108775"/>
                  </a:lnTo>
                  <a:lnTo>
                    <a:pt x="864628" y="95250"/>
                  </a:lnTo>
                  <a:lnTo>
                    <a:pt x="885367" y="93560"/>
                  </a:lnTo>
                  <a:lnTo>
                    <a:pt x="903808" y="94729"/>
                  </a:lnTo>
                  <a:lnTo>
                    <a:pt x="920864" y="98221"/>
                  </a:lnTo>
                  <a:lnTo>
                    <a:pt x="936523" y="104038"/>
                  </a:lnTo>
                  <a:lnTo>
                    <a:pt x="950810" y="112191"/>
                  </a:lnTo>
                  <a:lnTo>
                    <a:pt x="950810" y="81495"/>
                  </a:lnTo>
                  <a:lnTo>
                    <a:pt x="934466" y="73990"/>
                  </a:lnTo>
                  <a:lnTo>
                    <a:pt x="917282" y="68618"/>
                  </a:lnTo>
                  <a:lnTo>
                    <a:pt x="899248" y="65392"/>
                  </a:lnTo>
                  <a:lnTo>
                    <a:pt x="880364" y="64325"/>
                  </a:lnTo>
                  <a:lnTo>
                    <a:pt x="863828" y="65239"/>
                  </a:lnTo>
                  <a:lnTo>
                    <a:pt x="817435" y="78943"/>
                  </a:lnTo>
                  <a:lnTo>
                    <a:pt x="778878" y="110324"/>
                  </a:lnTo>
                  <a:lnTo>
                    <a:pt x="753694" y="158877"/>
                  </a:lnTo>
                  <a:lnTo>
                    <a:pt x="748779" y="198437"/>
                  </a:lnTo>
                  <a:lnTo>
                    <a:pt x="749490" y="213474"/>
                  </a:lnTo>
                  <a:lnTo>
                    <a:pt x="760222" y="254723"/>
                  </a:lnTo>
                  <a:lnTo>
                    <a:pt x="781608" y="287413"/>
                  </a:lnTo>
                  <a:lnTo>
                    <a:pt x="821448" y="315683"/>
                  </a:lnTo>
                  <a:lnTo>
                    <a:pt x="868070" y="328383"/>
                  </a:lnTo>
                  <a:lnTo>
                    <a:pt x="880008" y="328904"/>
                  </a:lnTo>
                  <a:lnTo>
                    <a:pt x="899566" y="327837"/>
                  </a:lnTo>
                  <a:lnTo>
                    <a:pt x="918171" y="324612"/>
                  </a:lnTo>
                  <a:lnTo>
                    <a:pt x="935850" y="319252"/>
                  </a:lnTo>
                  <a:lnTo>
                    <a:pt x="952588" y="311734"/>
                  </a:lnTo>
                  <a:lnTo>
                    <a:pt x="952588" y="281038"/>
                  </a:lnTo>
                  <a:close/>
                </a:path>
                <a:path w="3027045" h="784225">
                  <a:moveTo>
                    <a:pt x="1168666" y="522528"/>
                  </a:moveTo>
                  <a:lnTo>
                    <a:pt x="1115034" y="522528"/>
                  </a:lnTo>
                  <a:lnTo>
                    <a:pt x="1115034" y="625398"/>
                  </a:lnTo>
                  <a:lnTo>
                    <a:pt x="1002753" y="625398"/>
                  </a:lnTo>
                  <a:lnTo>
                    <a:pt x="1002753" y="522528"/>
                  </a:lnTo>
                  <a:lnTo>
                    <a:pt x="949109" y="522528"/>
                  </a:lnTo>
                  <a:lnTo>
                    <a:pt x="949109" y="625398"/>
                  </a:lnTo>
                  <a:lnTo>
                    <a:pt x="949109" y="674928"/>
                  </a:lnTo>
                  <a:lnTo>
                    <a:pt x="949109" y="779068"/>
                  </a:lnTo>
                  <a:lnTo>
                    <a:pt x="1002753" y="779068"/>
                  </a:lnTo>
                  <a:lnTo>
                    <a:pt x="1002753" y="674928"/>
                  </a:lnTo>
                  <a:lnTo>
                    <a:pt x="1115034" y="674928"/>
                  </a:lnTo>
                  <a:lnTo>
                    <a:pt x="1115034" y="779068"/>
                  </a:lnTo>
                  <a:lnTo>
                    <a:pt x="1168666" y="779068"/>
                  </a:lnTo>
                  <a:lnTo>
                    <a:pt x="1168666" y="674928"/>
                  </a:lnTo>
                  <a:lnTo>
                    <a:pt x="1168666" y="625398"/>
                  </a:lnTo>
                  <a:lnTo>
                    <a:pt x="1168666" y="522528"/>
                  </a:lnTo>
                  <a:close/>
                </a:path>
                <a:path w="3027045" h="784225">
                  <a:moveTo>
                    <a:pt x="1209408" y="68707"/>
                  </a:moveTo>
                  <a:lnTo>
                    <a:pt x="1181519" y="68707"/>
                  </a:lnTo>
                  <a:lnTo>
                    <a:pt x="1030973" y="272999"/>
                  </a:lnTo>
                  <a:lnTo>
                    <a:pt x="1030973" y="68707"/>
                  </a:lnTo>
                  <a:lnTo>
                    <a:pt x="1000937" y="68707"/>
                  </a:lnTo>
                  <a:lnTo>
                    <a:pt x="1000937" y="324523"/>
                  </a:lnTo>
                  <a:lnTo>
                    <a:pt x="1028827" y="324523"/>
                  </a:lnTo>
                  <a:lnTo>
                    <a:pt x="1179372" y="119875"/>
                  </a:lnTo>
                  <a:lnTo>
                    <a:pt x="1179372" y="324523"/>
                  </a:lnTo>
                  <a:lnTo>
                    <a:pt x="1209408" y="324523"/>
                  </a:lnTo>
                  <a:lnTo>
                    <a:pt x="1209408" y="68707"/>
                  </a:lnTo>
                  <a:close/>
                </a:path>
                <a:path w="3027045" h="784225">
                  <a:moveTo>
                    <a:pt x="1424571" y="692683"/>
                  </a:moveTo>
                  <a:lnTo>
                    <a:pt x="1417828" y="655383"/>
                  </a:lnTo>
                  <a:lnTo>
                    <a:pt x="1417561" y="655040"/>
                  </a:lnTo>
                  <a:lnTo>
                    <a:pt x="1397584" y="628637"/>
                  </a:lnTo>
                  <a:lnTo>
                    <a:pt x="1369860" y="615340"/>
                  </a:lnTo>
                  <a:lnTo>
                    <a:pt x="1369860" y="692683"/>
                  </a:lnTo>
                  <a:lnTo>
                    <a:pt x="1366697" y="709155"/>
                  </a:lnTo>
                  <a:lnTo>
                    <a:pt x="1357172" y="720915"/>
                  </a:lnTo>
                  <a:lnTo>
                    <a:pt x="1341310" y="727976"/>
                  </a:lnTo>
                  <a:lnTo>
                    <a:pt x="1319085" y="730326"/>
                  </a:lnTo>
                  <a:lnTo>
                    <a:pt x="1275829" y="730326"/>
                  </a:lnTo>
                  <a:lnTo>
                    <a:pt x="1275829" y="655040"/>
                  </a:lnTo>
                  <a:lnTo>
                    <a:pt x="1319085" y="655040"/>
                  </a:lnTo>
                  <a:lnTo>
                    <a:pt x="1341310" y="657402"/>
                  </a:lnTo>
                  <a:lnTo>
                    <a:pt x="1357172" y="664451"/>
                  </a:lnTo>
                  <a:lnTo>
                    <a:pt x="1366697" y="676224"/>
                  </a:lnTo>
                  <a:lnTo>
                    <a:pt x="1369860" y="692683"/>
                  </a:lnTo>
                  <a:lnTo>
                    <a:pt x="1369860" y="615340"/>
                  </a:lnTo>
                  <a:lnTo>
                    <a:pt x="1363827" y="612444"/>
                  </a:lnTo>
                  <a:lnTo>
                    <a:pt x="1316583" y="606806"/>
                  </a:lnTo>
                  <a:lnTo>
                    <a:pt x="1275829" y="606806"/>
                  </a:lnTo>
                  <a:lnTo>
                    <a:pt x="1275829" y="522757"/>
                  </a:lnTo>
                  <a:lnTo>
                    <a:pt x="1222184" y="522757"/>
                  </a:lnTo>
                  <a:lnTo>
                    <a:pt x="1222184" y="778573"/>
                  </a:lnTo>
                  <a:lnTo>
                    <a:pt x="1316583" y="778573"/>
                  </a:lnTo>
                  <a:lnTo>
                    <a:pt x="1363827" y="773201"/>
                  </a:lnTo>
                  <a:lnTo>
                    <a:pt x="1397584" y="757097"/>
                  </a:lnTo>
                  <a:lnTo>
                    <a:pt x="1417777" y="730326"/>
                  </a:lnTo>
                  <a:lnTo>
                    <a:pt x="1424571" y="692683"/>
                  </a:lnTo>
                  <a:close/>
                </a:path>
                <a:path w="3027045" h="784225">
                  <a:moveTo>
                    <a:pt x="1429169" y="0"/>
                  </a:moveTo>
                  <a:lnTo>
                    <a:pt x="1417066" y="7035"/>
                  </a:lnTo>
                  <a:lnTo>
                    <a:pt x="1404683" y="12065"/>
                  </a:lnTo>
                  <a:lnTo>
                    <a:pt x="1392034" y="15074"/>
                  </a:lnTo>
                  <a:lnTo>
                    <a:pt x="1379118" y="16078"/>
                  </a:lnTo>
                  <a:lnTo>
                    <a:pt x="1366189" y="15074"/>
                  </a:lnTo>
                  <a:lnTo>
                    <a:pt x="1353540" y="12065"/>
                  </a:lnTo>
                  <a:lnTo>
                    <a:pt x="1341170" y="7035"/>
                  </a:lnTo>
                  <a:lnTo>
                    <a:pt x="1329055" y="0"/>
                  </a:lnTo>
                  <a:lnTo>
                    <a:pt x="1329055" y="28511"/>
                  </a:lnTo>
                  <a:lnTo>
                    <a:pt x="1340091" y="35229"/>
                  </a:lnTo>
                  <a:lnTo>
                    <a:pt x="1352118" y="40017"/>
                  </a:lnTo>
                  <a:lnTo>
                    <a:pt x="1365123" y="42900"/>
                  </a:lnTo>
                  <a:lnTo>
                    <a:pt x="1379118" y="43853"/>
                  </a:lnTo>
                  <a:lnTo>
                    <a:pt x="1393101" y="42900"/>
                  </a:lnTo>
                  <a:lnTo>
                    <a:pt x="1406105" y="40017"/>
                  </a:lnTo>
                  <a:lnTo>
                    <a:pt x="1418132" y="35229"/>
                  </a:lnTo>
                  <a:lnTo>
                    <a:pt x="1429169" y="28511"/>
                  </a:lnTo>
                  <a:lnTo>
                    <a:pt x="1429169" y="16078"/>
                  </a:lnTo>
                  <a:lnTo>
                    <a:pt x="1429169" y="0"/>
                  </a:lnTo>
                  <a:close/>
                </a:path>
                <a:path w="3027045" h="784225">
                  <a:moveTo>
                    <a:pt x="1483525" y="68707"/>
                  </a:moveTo>
                  <a:lnTo>
                    <a:pt x="1455635" y="68707"/>
                  </a:lnTo>
                  <a:lnTo>
                    <a:pt x="1305090" y="272999"/>
                  </a:lnTo>
                  <a:lnTo>
                    <a:pt x="1305090" y="68707"/>
                  </a:lnTo>
                  <a:lnTo>
                    <a:pt x="1275054" y="68707"/>
                  </a:lnTo>
                  <a:lnTo>
                    <a:pt x="1275054" y="324523"/>
                  </a:lnTo>
                  <a:lnTo>
                    <a:pt x="1302943" y="324523"/>
                  </a:lnTo>
                  <a:lnTo>
                    <a:pt x="1340853" y="272999"/>
                  </a:lnTo>
                  <a:lnTo>
                    <a:pt x="1453489" y="119875"/>
                  </a:lnTo>
                  <a:lnTo>
                    <a:pt x="1453489" y="324523"/>
                  </a:lnTo>
                  <a:lnTo>
                    <a:pt x="1483525" y="324523"/>
                  </a:lnTo>
                  <a:lnTo>
                    <a:pt x="1483525" y="119875"/>
                  </a:lnTo>
                  <a:lnTo>
                    <a:pt x="1483525" y="68707"/>
                  </a:lnTo>
                  <a:close/>
                </a:path>
                <a:path w="3027045" h="784225">
                  <a:moveTo>
                    <a:pt x="1498587" y="522757"/>
                  </a:moveTo>
                  <a:lnTo>
                    <a:pt x="1444955" y="522757"/>
                  </a:lnTo>
                  <a:lnTo>
                    <a:pt x="1444955" y="778573"/>
                  </a:lnTo>
                  <a:lnTo>
                    <a:pt x="1498587" y="778573"/>
                  </a:lnTo>
                  <a:lnTo>
                    <a:pt x="1498587" y="522757"/>
                  </a:lnTo>
                  <a:close/>
                </a:path>
                <a:path w="3027045" h="784225">
                  <a:moveTo>
                    <a:pt x="1718094" y="448564"/>
                  </a:moveTo>
                  <a:lnTo>
                    <a:pt x="1705330" y="455434"/>
                  </a:lnTo>
                  <a:lnTo>
                    <a:pt x="1691716" y="460349"/>
                  </a:lnTo>
                  <a:lnTo>
                    <a:pt x="1677263" y="463296"/>
                  </a:lnTo>
                  <a:lnTo>
                    <a:pt x="1661947" y="464286"/>
                  </a:lnTo>
                  <a:lnTo>
                    <a:pt x="1646796" y="463296"/>
                  </a:lnTo>
                  <a:lnTo>
                    <a:pt x="1632458" y="460349"/>
                  </a:lnTo>
                  <a:lnTo>
                    <a:pt x="1618907" y="455434"/>
                  </a:lnTo>
                  <a:lnTo>
                    <a:pt x="1606169" y="448564"/>
                  </a:lnTo>
                  <a:lnTo>
                    <a:pt x="1606169" y="488403"/>
                  </a:lnTo>
                  <a:lnTo>
                    <a:pt x="1618234" y="495592"/>
                  </a:lnTo>
                  <a:lnTo>
                    <a:pt x="1631556" y="500735"/>
                  </a:lnTo>
                  <a:lnTo>
                    <a:pt x="1646135" y="503821"/>
                  </a:lnTo>
                  <a:lnTo>
                    <a:pt x="1661947" y="504850"/>
                  </a:lnTo>
                  <a:lnTo>
                    <a:pt x="1677936" y="503821"/>
                  </a:lnTo>
                  <a:lnTo>
                    <a:pt x="1692617" y="500735"/>
                  </a:lnTo>
                  <a:lnTo>
                    <a:pt x="1706003" y="495592"/>
                  </a:lnTo>
                  <a:lnTo>
                    <a:pt x="1718094" y="488403"/>
                  </a:lnTo>
                  <a:lnTo>
                    <a:pt x="1718094" y="464286"/>
                  </a:lnTo>
                  <a:lnTo>
                    <a:pt x="1718094" y="448564"/>
                  </a:lnTo>
                  <a:close/>
                </a:path>
                <a:path w="3027045" h="784225">
                  <a:moveTo>
                    <a:pt x="1736191" y="281038"/>
                  </a:moveTo>
                  <a:lnTo>
                    <a:pt x="1722399" y="289191"/>
                  </a:lnTo>
                  <a:lnTo>
                    <a:pt x="1706778" y="295008"/>
                  </a:lnTo>
                  <a:lnTo>
                    <a:pt x="1689328" y="298513"/>
                  </a:lnTo>
                  <a:lnTo>
                    <a:pt x="1670037" y="299669"/>
                  </a:lnTo>
                  <a:lnTo>
                    <a:pt x="1656651" y="299008"/>
                  </a:lnTo>
                  <a:lnTo>
                    <a:pt x="1618907" y="289077"/>
                  </a:lnTo>
                  <a:lnTo>
                    <a:pt x="1587525" y="265772"/>
                  </a:lnTo>
                  <a:lnTo>
                    <a:pt x="1566786" y="228777"/>
                  </a:lnTo>
                  <a:lnTo>
                    <a:pt x="1562760" y="198437"/>
                  </a:lnTo>
                  <a:lnTo>
                    <a:pt x="1564894" y="174396"/>
                  </a:lnTo>
                  <a:lnTo>
                    <a:pt x="1580794" y="135470"/>
                  </a:lnTo>
                  <a:lnTo>
                    <a:pt x="1611033" y="108775"/>
                  </a:lnTo>
                  <a:lnTo>
                    <a:pt x="1648231" y="95250"/>
                  </a:lnTo>
                  <a:lnTo>
                    <a:pt x="1668970" y="93560"/>
                  </a:lnTo>
                  <a:lnTo>
                    <a:pt x="1687398" y="94729"/>
                  </a:lnTo>
                  <a:lnTo>
                    <a:pt x="1704454" y="98221"/>
                  </a:lnTo>
                  <a:lnTo>
                    <a:pt x="1720126" y="104038"/>
                  </a:lnTo>
                  <a:lnTo>
                    <a:pt x="1734400" y="112191"/>
                  </a:lnTo>
                  <a:lnTo>
                    <a:pt x="1734400" y="81495"/>
                  </a:lnTo>
                  <a:lnTo>
                    <a:pt x="1718068" y="73990"/>
                  </a:lnTo>
                  <a:lnTo>
                    <a:pt x="1700872" y="68618"/>
                  </a:lnTo>
                  <a:lnTo>
                    <a:pt x="1682838" y="65392"/>
                  </a:lnTo>
                  <a:lnTo>
                    <a:pt x="1663954" y="64325"/>
                  </a:lnTo>
                  <a:lnTo>
                    <a:pt x="1647418" y="65239"/>
                  </a:lnTo>
                  <a:lnTo>
                    <a:pt x="1601025" y="78943"/>
                  </a:lnTo>
                  <a:lnTo>
                    <a:pt x="1562468" y="110324"/>
                  </a:lnTo>
                  <a:lnTo>
                    <a:pt x="1537284" y="158877"/>
                  </a:lnTo>
                  <a:lnTo>
                    <a:pt x="1532369" y="198437"/>
                  </a:lnTo>
                  <a:lnTo>
                    <a:pt x="1533080" y="213474"/>
                  </a:lnTo>
                  <a:lnTo>
                    <a:pt x="1543812" y="254723"/>
                  </a:lnTo>
                  <a:lnTo>
                    <a:pt x="1565198" y="287413"/>
                  </a:lnTo>
                  <a:lnTo>
                    <a:pt x="1605051" y="315683"/>
                  </a:lnTo>
                  <a:lnTo>
                    <a:pt x="1651673" y="328383"/>
                  </a:lnTo>
                  <a:lnTo>
                    <a:pt x="1663598" y="328904"/>
                  </a:lnTo>
                  <a:lnTo>
                    <a:pt x="1683156" y="327837"/>
                  </a:lnTo>
                  <a:lnTo>
                    <a:pt x="1701774" y="324612"/>
                  </a:lnTo>
                  <a:lnTo>
                    <a:pt x="1719453" y="319252"/>
                  </a:lnTo>
                  <a:lnTo>
                    <a:pt x="1736191" y="311734"/>
                  </a:lnTo>
                  <a:lnTo>
                    <a:pt x="1736191" y="281038"/>
                  </a:lnTo>
                  <a:close/>
                </a:path>
                <a:path w="3027045" h="784225">
                  <a:moveTo>
                    <a:pt x="1771726" y="522757"/>
                  </a:moveTo>
                  <a:lnTo>
                    <a:pt x="1721307" y="522757"/>
                  </a:lnTo>
                  <a:lnTo>
                    <a:pt x="1604746" y="689762"/>
                  </a:lnTo>
                  <a:lnTo>
                    <a:pt x="1605216" y="681545"/>
                  </a:lnTo>
                  <a:lnTo>
                    <a:pt x="1605546" y="672947"/>
                  </a:lnTo>
                  <a:lnTo>
                    <a:pt x="1605749" y="663994"/>
                  </a:lnTo>
                  <a:lnTo>
                    <a:pt x="1605813" y="522757"/>
                  </a:lnTo>
                  <a:lnTo>
                    <a:pt x="1552181" y="522757"/>
                  </a:lnTo>
                  <a:lnTo>
                    <a:pt x="1552181" y="778573"/>
                  </a:lnTo>
                  <a:lnTo>
                    <a:pt x="1602600" y="778573"/>
                  </a:lnTo>
                  <a:lnTo>
                    <a:pt x="1664576" y="689762"/>
                  </a:lnTo>
                  <a:lnTo>
                    <a:pt x="1719160" y="611555"/>
                  </a:lnTo>
                  <a:lnTo>
                    <a:pt x="1718691" y="619645"/>
                  </a:lnTo>
                  <a:lnTo>
                    <a:pt x="1718360" y="628180"/>
                  </a:lnTo>
                  <a:lnTo>
                    <a:pt x="1718157" y="637184"/>
                  </a:lnTo>
                  <a:lnTo>
                    <a:pt x="1718094" y="778573"/>
                  </a:lnTo>
                  <a:lnTo>
                    <a:pt x="1771726" y="778573"/>
                  </a:lnTo>
                  <a:lnTo>
                    <a:pt x="1771726" y="611555"/>
                  </a:lnTo>
                  <a:lnTo>
                    <a:pt x="1771726" y="522757"/>
                  </a:lnTo>
                  <a:close/>
                </a:path>
                <a:path w="3027045" h="784225">
                  <a:moveTo>
                    <a:pt x="1988705" y="324523"/>
                  </a:moveTo>
                  <a:lnTo>
                    <a:pt x="1896097" y="193332"/>
                  </a:lnTo>
                  <a:lnTo>
                    <a:pt x="1981200" y="68707"/>
                  </a:lnTo>
                  <a:lnTo>
                    <a:pt x="1946871" y="68707"/>
                  </a:lnTo>
                  <a:lnTo>
                    <a:pt x="1871421" y="179438"/>
                  </a:lnTo>
                  <a:lnTo>
                    <a:pt x="1814576" y="179438"/>
                  </a:lnTo>
                  <a:lnTo>
                    <a:pt x="1814576" y="68707"/>
                  </a:lnTo>
                  <a:lnTo>
                    <a:pt x="1784540" y="68707"/>
                  </a:lnTo>
                  <a:lnTo>
                    <a:pt x="1784540" y="324523"/>
                  </a:lnTo>
                  <a:lnTo>
                    <a:pt x="1814576" y="324523"/>
                  </a:lnTo>
                  <a:lnTo>
                    <a:pt x="1814576" y="208673"/>
                  </a:lnTo>
                  <a:lnTo>
                    <a:pt x="1872500" y="208673"/>
                  </a:lnTo>
                  <a:lnTo>
                    <a:pt x="1954377" y="324523"/>
                  </a:lnTo>
                  <a:lnTo>
                    <a:pt x="1988705" y="324523"/>
                  </a:lnTo>
                  <a:close/>
                </a:path>
                <a:path w="3027045" h="784225">
                  <a:moveTo>
                    <a:pt x="2126208" y="778573"/>
                  </a:moveTo>
                  <a:lnTo>
                    <a:pt x="2040394" y="647369"/>
                  </a:lnTo>
                  <a:lnTo>
                    <a:pt x="2121560" y="522757"/>
                  </a:lnTo>
                  <a:lnTo>
                    <a:pt x="2061845" y="522757"/>
                  </a:lnTo>
                  <a:lnTo>
                    <a:pt x="1998560" y="624344"/>
                  </a:lnTo>
                  <a:lnTo>
                    <a:pt x="1958149" y="624344"/>
                  </a:lnTo>
                  <a:lnTo>
                    <a:pt x="1958149" y="522757"/>
                  </a:lnTo>
                  <a:lnTo>
                    <a:pt x="1904517" y="522757"/>
                  </a:lnTo>
                  <a:lnTo>
                    <a:pt x="1904517" y="778573"/>
                  </a:lnTo>
                  <a:lnTo>
                    <a:pt x="1958149" y="778573"/>
                  </a:lnTo>
                  <a:lnTo>
                    <a:pt x="1958149" y="674052"/>
                  </a:lnTo>
                  <a:lnTo>
                    <a:pt x="1998560" y="674052"/>
                  </a:lnTo>
                  <a:lnTo>
                    <a:pt x="2066861" y="778573"/>
                  </a:lnTo>
                  <a:lnTo>
                    <a:pt x="2126208" y="778573"/>
                  </a:lnTo>
                  <a:close/>
                </a:path>
                <a:path w="3027045" h="784225">
                  <a:moveTo>
                    <a:pt x="2230805" y="68707"/>
                  </a:moveTo>
                  <a:lnTo>
                    <a:pt x="2202916" y="68707"/>
                  </a:lnTo>
                  <a:lnTo>
                    <a:pt x="2052370" y="272999"/>
                  </a:lnTo>
                  <a:lnTo>
                    <a:pt x="2052370" y="68707"/>
                  </a:lnTo>
                  <a:lnTo>
                    <a:pt x="2022335" y="68707"/>
                  </a:lnTo>
                  <a:lnTo>
                    <a:pt x="2022335" y="324523"/>
                  </a:lnTo>
                  <a:lnTo>
                    <a:pt x="2050224" y="324523"/>
                  </a:lnTo>
                  <a:lnTo>
                    <a:pt x="2200770" y="119875"/>
                  </a:lnTo>
                  <a:lnTo>
                    <a:pt x="2200770" y="324523"/>
                  </a:lnTo>
                  <a:lnTo>
                    <a:pt x="2230805" y="324523"/>
                  </a:lnTo>
                  <a:lnTo>
                    <a:pt x="2230805" y="68707"/>
                  </a:lnTo>
                  <a:close/>
                </a:path>
                <a:path w="3027045" h="784225">
                  <a:moveTo>
                    <a:pt x="2354135" y="608634"/>
                  </a:moveTo>
                  <a:lnTo>
                    <a:pt x="2347391" y="571055"/>
                  </a:lnTo>
                  <a:lnTo>
                    <a:pt x="2327135" y="544220"/>
                  </a:lnTo>
                  <a:lnTo>
                    <a:pt x="2299424" y="530999"/>
                  </a:lnTo>
                  <a:lnTo>
                    <a:pt x="2299424" y="608634"/>
                  </a:lnTo>
                  <a:lnTo>
                    <a:pt x="2296249" y="625106"/>
                  </a:lnTo>
                  <a:lnTo>
                    <a:pt x="2286736" y="636866"/>
                  </a:lnTo>
                  <a:lnTo>
                    <a:pt x="2270861" y="643928"/>
                  </a:lnTo>
                  <a:lnTo>
                    <a:pt x="2248649" y="646277"/>
                  </a:lnTo>
                  <a:lnTo>
                    <a:pt x="2205380" y="646277"/>
                  </a:lnTo>
                  <a:lnTo>
                    <a:pt x="2205380" y="570992"/>
                  </a:lnTo>
                  <a:lnTo>
                    <a:pt x="2248649" y="570992"/>
                  </a:lnTo>
                  <a:lnTo>
                    <a:pt x="2270861" y="573341"/>
                  </a:lnTo>
                  <a:lnTo>
                    <a:pt x="2286736" y="580402"/>
                  </a:lnTo>
                  <a:lnTo>
                    <a:pt x="2296249" y="592162"/>
                  </a:lnTo>
                  <a:lnTo>
                    <a:pt x="2299424" y="608634"/>
                  </a:lnTo>
                  <a:lnTo>
                    <a:pt x="2299424" y="530999"/>
                  </a:lnTo>
                  <a:lnTo>
                    <a:pt x="2293391" y="528116"/>
                  </a:lnTo>
                  <a:lnTo>
                    <a:pt x="2246147" y="522757"/>
                  </a:lnTo>
                  <a:lnTo>
                    <a:pt x="2151748" y="522757"/>
                  </a:lnTo>
                  <a:lnTo>
                    <a:pt x="2151748" y="778573"/>
                  </a:lnTo>
                  <a:lnTo>
                    <a:pt x="2205380" y="778573"/>
                  </a:lnTo>
                  <a:lnTo>
                    <a:pt x="2205380" y="694512"/>
                  </a:lnTo>
                  <a:lnTo>
                    <a:pt x="2246147" y="694512"/>
                  </a:lnTo>
                  <a:lnTo>
                    <a:pt x="2293391" y="689140"/>
                  </a:lnTo>
                  <a:lnTo>
                    <a:pt x="2327135" y="673049"/>
                  </a:lnTo>
                  <a:lnTo>
                    <a:pt x="2347328" y="646277"/>
                  </a:lnTo>
                  <a:lnTo>
                    <a:pt x="2354135" y="608634"/>
                  </a:lnTo>
                  <a:close/>
                </a:path>
                <a:path w="3027045" h="784225">
                  <a:moveTo>
                    <a:pt x="2450566" y="0"/>
                  </a:moveTo>
                  <a:lnTo>
                    <a:pt x="2438463" y="7035"/>
                  </a:lnTo>
                  <a:lnTo>
                    <a:pt x="2426081" y="12065"/>
                  </a:lnTo>
                  <a:lnTo>
                    <a:pt x="2413431" y="15074"/>
                  </a:lnTo>
                  <a:lnTo>
                    <a:pt x="2400516" y="16078"/>
                  </a:lnTo>
                  <a:lnTo>
                    <a:pt x="2387600" y="15074"/>
                  </a:lnTo>
                  <a:lnTo>
                    <a:pt x="2374950" y="12065"/>
                  </a:lnTo>
                  <a:lnTo>
                    <a:pt x="2362568" y="7035"/>
                  </a:lnTo>
                  <a:lnTo>
                    <a:pt x="2350452" y="0"/>
                  </a:lnTo>
                  <a:lnTo>
                    <a:pt x="2350452" y="28511"/>
                  </a:lnTo>
                  <a:lnTo>
                    <a:pt x="2361488" y="35229"/>
                  </a:lnTo>
                  <a:lnTo>
                    <a:pt x="2373515" y="40017"/>
                  </a:lnTo>
                  <a:lnTo>
                    <a:pt x="2386520" y="42900"/>
                  </a:lnTo>
                  <a:lnTo>
                    <a:pt x="2400516" y="43853"/>
                  </a:lnTo>
                  <a:lnTo>
                    <a:pt x="2414498" y="42900"/>
                  </a:lnTo>
                  <a:lnTo>
                    <a:pt x="2427503" y="40017"/>
                  </a:lnTo>
                  <a:lnTo>
                    <a:pt x="2439530" y="35229"/>
                  </a:lnTo>
                  <a:lnTo>
                    <a:pt x="2450566" y="28511"/>
                  </a:lnTo>
                  <a:lnTo>
                    <a:pt x="2450566" y="16078"/>
                  </a:lnTo>
                  <a:lnTo>
                    <a:pt x="2450566" y="0"/>
                  </a:lnTo>
                  <a:close/>
                </a:path>
                <a:path w="3027045" h="784225">
                  <a:moveTo>
                    <a:pt x="2504922" y="68707"/>
                  </a:moveTo>
                  <a:lnTo>
                    <a:pt x="2477033" y="68707"/>
                  </a:lnTo>
                  <a:lnTo>
                    <a:pt x="2326487" y="272999"/>
                  </a:lnTo>
                  <a:lnTo>
                    <a:pt x="2326487" y="68707"/>
                  </a:lnTo>
                  <a:lnTo>
                    <a:pt x="2296452" y="68707"/>
                  </a:lnTo>
                  <a:lnTo>
                    <a:pt x="2296452" y="324523"/>
                  </a:lnTo>
                  <a:lnTo>
                    <a:pt x="2324341" y="324523"/>
                  </a:lnTo>
                  <a:lnTo>
                    <a:pt x="2362250" y="272999"/>
                  </a:lnTo>
                  <a:lnTo>
                    <a:pt x="2474887" y="119875"/>
                  </a:lnTo>
                  <a:lnTo>
                    <a:pt x="2474887" y="324523"/>
                  </a:lnTo>
                  <a:lnTo>
                    <a:pt x="2504922" y="324523"/>
                  </a:lnTo>
                  <a:lnTo>
                    <a:pt x="2504922" y="119875"/>
                  </a:lnTo>
                  <a:lnTo>
                    <a:pt x="2504922" y="68707"/>
                  </a:lnTo>
                  <a:close/>
                </a:path>
                <a:path w="3027045" h="784225">
                  <a:moveTo>
                    <a:pt x="2568676" y="730808"/>
                  </a:moveTo>
                  <a:lnTo>
                    <a:pt x="2443886" y="730808"/>
                  </a:lnTo>
                  <a:lnTo>
                    <a:pt x="2443886" y="673658"/>
                  </a:lnTo>
                  <a:lnTo>
                    <a:pt x="2555811" y="673658"/>
                  </a:lnTo>
                  <a:lnTo>
                    <a:pt x="2555811" y="625398"/>
                  </a:lnTo>
                  <a:lnTo>
                    <a:pt x="2443886" y="625398"/>
                  </a:lnTo>
                  <a:lnTo>
                    <a:pt x="2443886" y="570788"/>
                  </a:lnTo>
                  <a:lnTo>
                    <a:pt x="2566530" y="570788"/>
                  </a:lnTo>
                  <a:lnTo>
                    <a:pt x="2566530" y="522528"/>
                  </a:lnTo>
                  <a:lnTo>
                    <a:pt x="2390241" y="522528"/>
                  </a:lnTo>
                  <a:lnTo>
                    <a:pt x="2390241" y="570788"/>
                  </a:lnTo>
                  <a:lnTo>
                    <a:pt x="2390241" y="625398"/>
                  </a:lnTo>
                  <a:lnTo>
                    <a:pt x="2390241" y="673658"/>
                  </a:lnTo>
                  <a:lnTo>
                    <a:pt x="2390241" y="730808"/>
                  </a:lnTo>
                  <a:lnTo>
                    <a:pt x="2390241" y="779068"/>
                  </a:lnTo>
                  <a:lnTo>
                    <a:pt x="2568676" y="779068"/>
                  </a:lnTo>
                  <a:lnTo>
                    <a:pt x="2568676" y="730808"/>
                  </a:lnTo>
                  <a:close/>
                </a:path>
                <a:path w="3027045" h="784225">
                  <a:moveTo>
                    <a:pt x="2801607" y="713511"/>
                  </a:moveTo>
                  <a:lnTo>
                    <a:pt x="2788996" y="722795"/>
                  </a:lnTo>
                  <a:lnTo>
                    <a:pt x="2774073" y="729411"/>
                  </a:lnTo>
                  <a:lnTo>
                    <a:pt x="2756814" y="733386"/>
                  </a:lnTo>
                  <a:lnTo>
                    <a:pt x="2737243" y="734707"/>
                  </a:lnTo>
                  <a:lnTo>
                    <a:pt x="2728899" y="734415"/>
                  </a:lnTo>
                  <a:lnTo>
                    <a:pt x="2689949" y="723747"/>
                  </a:lnTo>
                  <a:lnTo>
                    <a:pt x="2660497" y="697598"/>
                  </a:lnTo>
                  <a:lnTo>
                    <a:pt x="2648915" y="653580"/>
                  </a:lnTo>
                  <a:lnTo>
                    <a:pt x="2650528" y="633349"/>
                  </a:lnTo>
                  <a:lnTo>
                    <a:pt x="2674658" y="588530"/>
                  </a:lnTo>
                  <a:lnTo>
                    <a:pt x="2719654" y="567639"/>
                  </a:lnTo>
                  <a:lnTo>
                    <a:pt x="2737243" y="566242"/>
                  </a:lnTo>
                  <a:lnTo>
                    <a:pt x="2755100" y="567499"/>
                  </a:lnTo>
                  <a:lnTo>
                    <a:pt x="2771483" y="571271"/>
                  </a:lnTo>
                  <a:lnTo>
                    <a:pt x="2786380" y="577545"/>
                  </a:lnTo>
                  <a:lnTo>
                    <a:pt x="2799816" y="586346"/>
                  </a:lnTo>
                  <a:lnTo>
                    <a:pt x="2799816" y="534085"/>
                  </a:lnTo>
                  <a:lnTo>
                    <a:pt x="2783281" y="526884"/>
                  </a:lnTo>
                  <a:lnTo>
                    <a:pt x="2765844" y="521741"/>
                  </a:lnTo>
                  <a:lnTo>
                    <a:pt x="2747518" y="518668"/>
                  </a:lnTo>
                  <a:lnTo>
                    <a:pt x="2728303" y="517639"/>
                  </a:lnTo>
                  <a:lnTo>
                    <a:pt x="2715564" y="518160"/>
                  </a:lnTo>
                  <a:lnTo>
                    <a:pt x="2667419" y="530567"/>
                  </a:lnTo>
                  <a:lnTo>
                    <a:pt x="2627020" y="558888"/>
                  </a:lnTo>
                  <a:lnTo>
                    <a:pt x="2605290" y="593280"/>
                  </a:lnTo>
                  <a:lnTo>
                    <a:pt x="2594572" y="637209"/>
                  </a:lnTo>
                  <a:lnTo>
                    <a:pt x="2593848" y="653580"/>
                  </a:lnTo>
                  <a:lnTo>
                    <a:pt x="2594572" y="669251"/>
                  </a:lnTo>
                  <a:lnTo>
                    <a:pt x="2605290" y="711327"/>
                  </a:lnTo>
                  <a:lnTo>
                    <a:pt x="2627223" y="743940"/>
                  </a:lnTo>
                  <a:lnTo>
                    <a:pt x="2668117" y="771169"/>
                  </a:lnTo>
                  <a:lnTo>
                    <a:pt x="2716276" y="783183"/>
                  </a:lnTo>
                  <a:lnTo>
                    <a:pt x="2729014" y="783678"/>
                  </a:lnTo>
                  <a:lnTo>
                    <a:pt x="2748305" y="782650"/>
                  </a:lnTo>
                  <a:lnTo>
                    <a:pt x="2766834" y="779576"/>
                  </a:lnTo>
                  <a:lnTo>
                    <a:pt x="2784602" y="774433"/>
                  </a:lnTo>
                  <a:lnTo>
                    <a:pt x="2801607" y="767232"/>
                  </a:lnTo>
                  <a:lnTo>
                    <a:pt x="2801607" y="713511"/>
                  </a:lnTo>
                  <a:close/>
                </a:path>
                <a:path w="3027045" h="784225">
                  <a:moveTo>
                    <a:pt x="3026626" y="522528"/>
                  </a:moveTo>
                  <a:lnTo>
                    <a:pt x="2819590" y="522528"/>
                  </a:lnTo>
                  <a:lnTo>
                    <a:pt x="2819590" y="572058"/>
                  </a:lnTo>
                  <a:lnTo>
                    <a:pt x="2896463" y="572058"/>
                  </a:lnTo>
                  <a:lnTo>
                    <a:pt x="2896463" y="779068"/>
                  </a:lnTo>
                  <a:lnTo>
                    <a:pt x="2949740" y="779068"/>
                  </a:lnTo>
                  <a:lnTo>
                    <a:pt x="2949740" y="572058"/>
                  </a:lnTo>
                  <a:lnTo>
                    <a:pt x="3026626" y="572058"/>
                  </a:lnTo>
                  <a:lnTo>
                    <a:pt x="3026626" y="522528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680990" y="1712403"/>
              <a:ext cx="1363564" cy="1363544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9633782" y="0"/>
              <a:ext cx="10470515" cy="11308715"/>
            </a:xfrm>
            <a:custGeom>
              <a:avLst/>
              <a:gdLst/>
              <a:ahLst/>
              <a:cxnLst/>
              <a:rect l="l" t="t" r="r" b="b"/>
              <a:pathLst>
                <a:path w="10470515" h="11308715">
                  <a:moveTo>
                    <a:pt x="10470317" y="0"/>
                  </a:moveTo>
                  <a:lnTo>
                    <a:pt x="8090118" y="0"/>
                  </a:lnTo>
                  <a:lnTo>
                    <a:pt x="0" y="11308555"/>
                  </a:lnTo>
                  <a:lnTo>
                    <a:pt x="10470317" y="11308555"/>
                  </a:lnTo>
                  <a:lnTo>
                    <a:pt x="10470317" y="0"/>
                  </a:lnTo>
                  <a:close/>
                </a:path>
              </a:pathLst>
            </a:custGeom>
            <a:solidFill>
              <a:srgbClr val="28282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9631833" y="1"/>
              <a:ext cx="8094345" cy="11308715"/>
            </a:xfrm>
            <a:custGeom>
              <a:avLst/>
              <a:gdLst/>
              <a:ahLst/>
              <a:cxnLst/>
              <a:rect l="l" t="t" r="r" b="b"/>
              <a:pathLst>
                <a:path w="8094344" h="11308715">
                  <a:moveTo>
                    <a:pt x="8094014" y="0"/>
                  </a:moveTo>
                  <a:lnTo>
                    <a:pt x="8090118" y="0"/>
                  </a:lnTo>
                  <a:lnTo>
                    <a:pt x="0" y="11308555"/>
                  </a:lnTo>
                  <a:lnTo>
                    <a:pt x="3897" y="11308555"/>
                  </a:lnTo>
                  <a:lnTo>
                    <a:pt x="809401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5909576" y="1563826"/>
              <a:ext cx="4197577" cy="7081184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287269" y="11297286"/>
              <a:ext cx="11520" cy="11269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915250" y="7168167"/>
              <a:ext cx="5067057" cy="4148681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0718506" y="504519"/>
              <a:ext cx="9389484" cy="9335994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100" cy="11308715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20104099" y="0"/>
                </a:moveTo>
                <a:lnTo>
                  <a:pt x="0" y="0"/>
                </a:lnTo>
                <a:lnTo>
                  <a:pt x="0" y="11308556"/>
                </a:lnTo>
                <a:lnTo>
                  <a:pt x="20104099" y="11308556"/>
                </a:lnTo>
                <a:lnTo>
                  <a:pt x="20104099" y="0"/>
                </a:lnTo>
                <a:close/>
              </a:path>
            </a:pathLst>
          </a:custGeom>
          <a:solidFill>
            <a:srgbClr val="DD443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9554795"/>
            <a:ext cx="3542665" cy="1753870"/>
          </a:xfrm>
          <a:custGeom>
            <a:avLst/>
            <a:gdLst/>
            <a:ahLst/>
            <a:cxnLst/>
            <a:rect l="l" t="t" r="r" b="b"/>
            <a:pathLst>
              <a:path w="3542665" h="1753870">
                <a:moveTo>
                  <a:pt x="2348630" y="1080410"/>
                </a:moveTo>
                <a:lnTo>
                  <a:pt x="2397050" y="1081133"/>
                </a:lnTo>
                <a:lnTo>
                  <a:pt x="2445376" y="1083447"/>
                </a:lnTo>
                <a:lnTo>
                  <a:pt x="2493544" y="1087348"/>
                </a:lnTo>
                <a:lnTo>
                  <a:pt x="2542681" y="1092934"/>
                </a:lnTo>
                <a:lnTo>
                  <a:pt x="2591588" y="1100080"/>
                </a:lnTo>
                <a:lnTo>
                  <a:pt x="2640214" y="1108792"/>
                </a:lnTo>
                <a:lnTo>
                  <a:pt x="2688508" y="1119071"/>
                </a:lnTo>
                <a:lnTo>
                  <a:pt x="2736421" y="1130924"/>
                </a:lnTo>
                <a:lnTo>
                  <a:pt x="2783903" y="1144353"/>
                </a:lnTo>
                <a:lnTo>
                  <a:pt x="2830903" y="1159362"/>
                </a:lnTo>
                <a:lnTo>
                  <a:pt x="2877372" y="1175956"/>
                </a:lnTo>
                <a:lnTo>
                  <a:pt x="2923258" y="1194139"/>
                </a:lnTo>
                <a:lnTo>
                  <a:pt x="2968512" y="1213913"/>
                </a:lnTo>
                <a:lnTo>
                  <a:pt x="3013084" y="1235284"/>
                </a:lnTo>
                <a:lnTo>
                  <a:pt x="3056923" y="1258255"/>
                </a:lnTo>
                <a:lnTo>
                  <a:pt x="3100779" y="1283254"/>
                </a:lnTo>
                <a:lnTo>
                  <a:pt x="3144008" y="1309982"/>
                </a:lnTo>
                <a:lnTo>
                  <a:pt x="3186422" y="1338423"/>
                </a:lnTo>
                <a:lnTo>
                  <a:pt x="3227837" y="1368561"/>
                </a:lnTo>
                <a:lnTo>
                  <a:pt x="3268064" y="1400380"/>
                </a:lnTo>
                <a:lnTo>
                  <a:pt x="3306918" y="1433864"/>
                </a:lnTo>
                <a:lnTo>
                  <a:pt x="3344211" y="1468997"/>
                </a:lnTo>
                <a:lnTo>
                  <a:pt x="3379757" y="1505763"/>
                </a:lnTo>
                <a:lnTo>
                  <a:pt x="3413370" y="1544146"/>
                </a:lnTo>
                <a:lnTo>
                  <a:pt x="3444863" y="1584130"/>
                </a:lnTo>
                <a:lnTo>
                  <a:pt x="3474049" y="1625698"/>
                </a:lnTo>
                <a:lnTo>
                  <a:pt x="3500741" y="1668835"/>
                </a:lnTo>
                <a:lnTo>
                  <a:pt x="3522837" y="1710271"/>
                </a:lnTo>
                <a:lnTo>
                  <a:pt x="3542079" y="1753156"/>
                </a:lnTo>
                <a:lnTo>
                  <a:pt x="3542302" y="1753761"/>
                </a:lnTo>
                <a:lnTo>
                  <a:pt x="3443064" y="1753761"/>
                </a:lnTo>
                <a:lnTo>
                  <a:pt x="3425540" y="1720132"/>
                </a:lnTo>
                <a:lnTo>
                  <a:pt x="3399468" y="1677459"/>
                </a:lnTo>
                <a:lnTo>
                  <a:pt x="3370702" y="1636530"/>
                </a:lnTo>
                <a:lnTo>
                  <a:pt x="3339479" y="1597344"/>
                </a:lnTo>
                <a:lnTo>
                  <a:pt x="3306034" y="1559903"/>
                </a:lnTo>
                <a:lnTo>
                  <a:pt x="3270600" y="1524208"/>
                </a:lnTo>
                <a:lnTo>
                  <a:pt x="3233414" y="1490259"/>
                </a:lnTo>
                <a:lnTo>
                  <a:pt x="3194710" y="1458057"/>
                </a:lnTo>
                <a:lnTo>
                  <a:pt x="3154722" y="1427603"/>
                </a:lnTo>
                <a:lnTo>
                  <a:pt x="3113687" y="1398897"/>
                </a:lnTo>
                <a:lnTo>
                  <a:pt x="3071838" y="1371940"/>
                </a:lnTo>
                <a:lnTo>
                  <a:pt x="3028528" y="1346316"/>
                </a:lnTo>
                <a:lnTo>
                  <a:pt x="2984284" y="1322409"/>
                </a:lnTo>
                <a:lnTo>
                  <a:pt x="2939173" y="1300226"/>
                </a:lnTo>
                <a:lnTo>
                  <a:pt x="2893265" y="1279773"/>
                </a:lnTo>
                <a:lnTo>
                  <a:pt x="2846625" y="1261056"/>
                </a:lnTo>
                <a:lnTo>
                  <a:pt x="2799324" y="1244083"/>
                </a:lnTo>
                <a:lnTo>
                  <a:pt x="2751428" y="1228859"/>
                </a:lnTo>
                <a:lnTo>
                  <a:pt x="2703006" y="1215391"/>
                </a:lnTo>
                <a:lnTo>
                  <a:pt x="2654125" y="1203686"/>
                </a:lnTo>
                <a:lnTo>
                  <a:pt x="2604853" y="1193751"/>
                </a:lnTo>
                <a:lnTo>
                  <a:pt x="2555259" y="1185591"/>
                </a:lnTo>
                <a:lnTo>
                  <a:pt x="2505410" y="1179214"/>
                </a:lnTo>
                <a:lnTo>
                  <a:pt x="2455374" y="1174626"/>
                </a:lnTo>
                <a:lnTo>
                  <a:pt x="2405220" y="1171833"/>
                </a:lnTo>
                <a:lnTo>
                  <a:pt x="2355014" y="1170843"/>
                </a:lnTo>
                <a:lnTo>
                  <a:pt x="1847851" y="1170843"/>
                </a:lnTo>
                <a:lnTo>
                  <a:pt x="1883150" y="1157973"/>
                </a:lnTo>
                <a:lnTo>
                  <a:pt x="1965658" y="1132237"/>
                </a:lnTo>
                <a:lnTo>
                  <a:pt x="2012501" y="1120128"/>
                </a:lnTo>
                <a:lnTo>
                  <a:pt x="2059767" y="1109634"/>
                </a:lnTo>
                <a:lnTo>
                  <a:pt x="2107391" y="1100751"/>
                </a:lnTo>
                <a:lnTo>
                  <a:pt x="2155309" y="1093478"/>
                </a:lnTo>
                <a:lnTo>
                  <a:pt x="2203457" y="1087810"/>
                </a:lnTo>
                <a:lnTo>
                  <a:pt x="2251769" y="1083745"/>
                </a:lnTo>
                <a:lnTo>
                  <a:pt x="2300182" y="1081279"/>
                </a:lnTo>
                <a:lnTo>
                  <a:pt x="2348630" y="1080410"/>
                </a:lnTo>
                <a:close/>
              </a:path>
              <a:path w="3542665" h="1753870">
                <a:moveTo>
                  <a:pt x="1666756" y="1374957"/>
                </a:moveTo>
                <a:lnTo>
                  <a:pt x="1667454" y="1393785"/>
                </a:lnTo>
                <a:lnTo>
                  <a:pt x="1667495" y="1400380"/>
                </a:lnTo>
                <a:lnTo>
                  <a:pt x="1664933" y="1448042"/>
                </a:lnTo>
                <a:lnTo>
                  <a:pt x="1657418" y="1498341"/>
                </a:lnTo>
                <a:lnTo>
                  <a:pt x="1645902" y="1518958"/>
                </a:lnTo>
                <a:lnTo>
                  <a:pt x="1625399" y="1529785"/>
                </a:lnTo>
                <a:lnTo>
                  <a:pt x="1601943" y="1529894"/>
                </a:lnTo>
                <a:lnTo>
                  <a:pt x="1581567" y="1518358"/>
                </a:lnTo>
                <a:lnTo>
                  <a:pt x="1555751" y="1480089"/>
                </a:lnTo>
                <a:lnTo>
                  <a:pt x="1554433" y="1474223"/>
                </a:lnTo>
                <a:lnTo>
                  <a:pt x="1569897" y="1474223"/>
                </a:lnTo>
                <a:lnTo>
                  <a:pt x="1645748" y="1454205"/>
                </a:lnTo>
                <a:lnTo>
                  <a:pt x="1639731" y="1447887"/>
                </a:lnTo>
                <a:lnTo>
                  <a:pt x="1638839" y="1447175"/>
                </a:lnTo>
                <a:lnTo>
                  <a:pt x="1637275" y="1439842"/>
                </a:lnTo>
                <a:lnTo>
                  <a:pt x="1637563" y="1439842"/>
                </a:lnTo>
                <a:lnTo>
                  <a:pt x="1637438" y="1434616"/>
                </a:lnTo>
                <a:lnTo>
                  <a:pt x="1637247" y="1431213"/>
                </a:lnTo>
                <a:lnTo>
                  <a:pt x="1637179" y="1428213"/>
                </a:lnTo>
                <a:lnTo>
                  <a:pt x="1656005" y="1388109"/>
                </a:lnTo>
                <a:lnTo>
                  <a:pt x="1663848" y="1377863"/>
                </a:lnTo>
                <a:lnTo>
                  <a:pt x="1666756" y="1374957"/>
                </a:lnTo>
                <a:close/>
              </a:path>
              <a:path w="3542665" h="1753870">
                <a:moveTo>
                  <a:pt x="1574980" y="1437661"/>
                </a:moveTo>
                <a:lnTo>
                  <a:pt x="1636810" y="1437661"/>
                </a:lnTo>
                <a:lnTo>
                  <a:pt x="1638839" y="1447175"/>
                </a:lnTo>
                <a:lnTo>
                  <a:pt x="1639731" y="1447887"/>
                </a:lnTo>
                <a:lnTo>
                  <a:pt x="1645748" y="1454205"/>
                </a:lnTo>
                <a:lnTo>
                  <a:pt x="1569897" y="1474223"/>
                </a:lnTo>
                <a:lnTo>
                  <a:pt x="1574980" y="1437661"/>
                </a:lnTo>
                <a:close/>
              </a:path>
              <a:path w="3542665" h="1753870">
                <a:moveTo>
                  <a:pt x="1575386" y="1349444"/>
                </a:moveTo>
                <a:lnTo>
                  <a:pt x="1577671" y="1377863"/>
                </a:lnTo>
                <a:lnTo>
                  <a:pt x="1577647" y="1382777"/>
                </a:lnTo>
                <a:lnTo>
                  <a:pt x="1576550" y="1426368"/>
                </a:lnTo>
                <a:lnTo>
                  <a:pt x="1569897" y="1474223"/>
                </a:lnTo>
                <a:lnTo>
                  <a:pt x="1554433" y="1474223"/>
                </a:lnTo>
                <a:lnTo>
                  <a:pt x="1546763" y="1440101"/>
                </a:lnTo>
                <a:lnTo>
                  <a:pt x="1551691" y="1400380"/>
                </a:lnTo>
                <a:lnTo>
                  <a:pt x="1551795" y="1399732"/>
                </a:lnTo>
                <a:lnTo>
                  <a:pt x="1567904" y="1360652"/>
                </a:lnTo>
                <a:lnTo>
                  <a:pt x="1575386" y="1349444"/>
                </a:lnTo>
                <a:close/>
              </a:path>
              <a:path w="3542665" h="1753870">
                <a:moveTo>
                  <a:pt x="1637179" y="1428213"/>
                </a:moveTo>
                <a:lnTo>
                  <a:pt x="1637247" y="1431213"/>
                </a:lnTo>
                <a:lnTo>
                  <a:pt x="1637438" y="1434616"/>
                </a:lnTo>
                <a:lnTo>
                  <a:pt x="1637563" y="1439842"/>
                </a:lnTo>
                <a:lnTo>
                  <a:pt x="1636810" y="1437661"/>
                </a:lnTo>
                <a:lnTo>
                  <a:pt x="1574980" y="1437661"/>
                </a:lnTo>
                <a:lnTo>
                  <a:pt x="1575403" y="1434616"/>
                </a:lnTo>
                <a:lnTo>
                  <a:pt x="1635596" y="1434616"/>
                </a:lnTo>
                <a:lnTo>
                  <a:pt x="1636933" y="1429726"/>
                </a:lnTo>
                <a:lnTo>
                  <a:pt x="1637019" y="1428861"/>
                </a:lnTo>
                <a:lnTo>
                  <a:pt x="1637179" y="1428213"/>
                </a:lnTo>
                <a:close/>
              </a:path>
              <a:path w="3542665" h="1753870">
                <a:moveTo>
                  <a:pt x="1636810" y="1437661"/>
                </a:moveTo>
                <a:lnTo>
                  <a:pt x="1637563" y="1439842"/>
                </a:lnTo>
                <a:lnTo>
                  <a:pt x="1637275" y="1439842"/>
                </a:lnTo>
                <a:lnTo>
                  <a:pt x="1636810" y="1437661"/>
                </a:lnTo>
                <a:close/>
              </a:path>
              <a:path w="3542665" h="1753870">
                <a:moveTo>
                  <a:pt x="1637019" y="1428861"/>
                </a:moveTo>
                <a:lnTo>
                  <a:pt x="1636933" y="1429726"/>
                </a:lnTo>
                <a:lnTo>
                  <a:pt x="1635596" y="1434616"/>
                </a:lnTo>
                <a:lnTo>
                  <a:pt x="1637019" y="1428861"/>
                </a:lnTo>
                <a:close/>
              </a:path>
              <a:path w="3542665" h="1753870">
                <a:moveTo>
                  <a:pt x="1576402" y="1427430"/>
                </a:moveTo>
                <a:lnTo>
                  <a:pt x="1637161" y="1427430"/>
                </a:lnTo>
                <a:lnTo>
                  <a:pt x="1637019" y="1428861"/>
                </a:lnTo>
                <a:lnTo>
                  <a:pt x="1635596" y="1434616"/>
                </a:lnTo>
                <a:lnTo>
                  <a:pt x="1575403" y="1434616"/>
                </a:lnTo>
                <a:lnTo>
                  <a:pt x="1576402" y="1427430"/>
                </a:lnTo>
                <a:close/>
              </a:path>
              <a:path w="3542665" h="1753870">
                <a:moveTo>
                  <a:pt x="1637161" y="1427430"/>
                </a:moveTo>
                <a:lnTo>
                  <a:pt x="1637179" y="1428213"/>
                </a:lnTo>
                <a:lnTo>
                  <a:pt x="1637019" y="1428861"/>
                </a:lnTo>
                <a:lnTo>
                  <a:pt x="1637161" y="1427430"/>
                </a:lnTo>
                <a:close/>
              </a:path>
              <a:path w="3542665" h="1753870">
                <a:moveTo>
                  <a:pt x="1652743" y="1265810"/>
                </a:moveTo>
                <a:lnTo>
                  <a:pt x="1659752" y="1299885"/>
                </a:lnTo>
                <a:lnTo>
                  <a:pt x="1665783" y="1348728"/>
                </a:lnTo>
                <a:lnTo>
                  <a:pt x="1666756" y="1374957"/>
                </a:lnTo>
                <a:lnTo>
                  <a:pt x="1663848" y="1377863"/>
                </a:lnTo>
                <a:lnTo>
                  <a:pt x="1659902" y="1382777"/>
                </a:lnTo>
                <a:lnTo>
                  <a:pt x="1639838" y="1418037"/>
                </a:lnTo>
                <a:lnTo>
                  <a:pt x="1637179" y="1428213"/>
                </a:lnTo>
                <a:lnTo>
                  <a:pt x="1637161" y="1427430"/>
                </a:lnTo>
                <a:lnTo>
                  <a:pt x="1576402" y="1427430"/>
                </a:lnTo>
                <a:lnTo>
                  <a:pt x="1576550" y="1426368"/>
                </a:lnTo>
                <a:lnTo>
                  <a:pt x="1577647" y="1382777"/>
                </a:lnTo>
                <a:lnTo>
                  <a:pt x="1577671" y="1377863"/>
                </a:lnTo>
                <a:lnTo>
                  <a:pt x="1575386" y="1349444"/>
                </a:lnTo>
                <a:lnTo>
                  <a:pt x="1592351" y="1324031"/>
                </a:lnTo>
                <a:lnTo>
                  <a:pt x="1622260" y="1291371"/>
                </a:lnTo>
                <a:lnTo>
                  <a:pt x="1652743" y="1265810"/>
                </a:lnTo>
                <a:close/>
              </a:path>
              <a:path w="3542665" h="1753870">
                <a:moveTo>
                  <a:pt x="1847851" y="1170843"/>
                </a:moveTo>
                <a:lnTo>
                  <a:pt x="2355014" y="1170843"/>
                </a:lnTo>
                <a:lnTo>
                  <a:pt x="2304826" y="1171661"/>
                </a:lnTo>
                <a:lnTo>
                  <a:pt x="2254723" y="1174295"/>
                </a:lnTo>
                <a:lnTo>
                  <a:pt x="2204772" y="1178751"/>
                </a:lnTo>
                <a:lnTo>
                  <a:pt x="2155042" y="1185035"/>
                </a:lnTo>
                <a:lnTo>
                  <a:pt x="2105602" y="1193154"/>
                </a:lnTo>
                <a:lnTo>
                  <a:pt x="2056518" y="1203114"/>
                </a:lnTo>
                <a:lnTo>
                  <a:pt x="2009057" y="1214554"/>
                </a:lnTo>
                <a:lnTo>
                  <a:pt x="1962023" y="1227685"/>
                </a:lnTo>
                <a:lnTo>
                  <a:pt x="1915513" y="1242544"/>
                </a:lnTo>
                <a:lnTo>
                  <a:pt x="1869621" y="1259166"/>
                </a:lnTo>
                <a:lnTo>
                  <a:pt x="1824444" y="1277588"/>
                </a:lnTo>
                <a:lnTo>
                  <a:pt x="1780079" y="1297848"/>
                </a:lnTo>
                <a:lnTo>
                  <a:pt x="1717407" y="1331722"/>
                </a:lnTo>
                <a:lnTo>
                  <a:pt x="1666756" y="1374957"/>
                </a:lnTo>
                <a:lnTo>
                  <a:pt x="1665783" y="1348728"/>
                </a:lnTo>
                <a:lnTo>
                  <a:pt x="1659752" y="1299885"/>
                </a:lnTo>
                <a:lnTo>
                  <a:pt x="1652743" y="1265810"/>
                </a:lnTo>
                <a:lnTo>
                  <a:pt x="1654791" y="1264093"/>
                </a:lnTo>
                <a:lnTo>
                  <a:pt x="1714032" y="1228717"/>
                </a:lnTo>
                <a:lnTo>
                  <a:pt x="1776894" y="1199895"/>
                </a:lnTo>
                <a:lnTo>
                  <a:pt x="1847375" y="1171016"/>
                </a:lnTo>
                <a:lnTo>
                  <a:pt x="1847851" y="1170843"/>
                </a:lnTo>
                <a:close/>
              </a:path>
              <a:path w="3542665" h="1753870">
                <a:moveTo>
                  <a:pt x="0" y="0"/>
                </a:moveTo>
                <a:lnTo>
                  <a:pt x="85899" y="19135"/>
                </a:lnTo>
                <a:lnTo>
                  <a:pt x="134798" y="31505"/>
                </a:lnTo>
                <a:lnTo>
                  <a:pt x="183441" y="44847"/>
                </a:lnTo>
                <a:lnTo>
                  <a:pt x="231812" y="59154"/>
                </a:lnTo>
                <a:lnTo>
                  <a:pt x="279895" y="74419"/>
                </a:lnTo>
                <a:lnTo>
                  <a:pt x="327672" y="90634"/>
                </a:lnTo>
                <a:lnTo>
                  <a:pt x="375128" y="107791"/>
                </a:lnTo>
                <a:lnTo>
                  <a:pt x="422246" y="125883"/>
                </a:lnTo>
                <a:lnTo>
                  <a:pt x="469010" y="144902"/>
                </a:lnTo>
                <a:lnTo>
                  <a:pt x="515403" y="164841"/>
                </a:lnTo>
                <a:lnTo>
                  <a:pt x="561408" y="185692"/>
                </a:lnTo>
                <a:lnTo>
                  <a:pt x="607010" y="207448"/>
                </a:lnTo>
                <a:lnTo>
                  <a:pt x="652191" y="230101"/>
                </a:lnTo>
                <a:lnTo>
                  <a:pt x="696828" y="253580"/>
                </a:lnTo>
                <a:lnTo>
                  <a:pt x="741080" y="277965"/>
                </a:lnTo>
                <a:lnTo>
                  <a:pt x="784918" y="303246"/>
                </a:lnTo>
                <a:lnTo>
                  <a:pt x="828311" y="329413"/>
                </a:lnTo>
                <a:lnTo>
                  <a:pt x="871231" y="356455"/>
                </a:lnTo>
                <a:lnTo>
                  <a:pt x="913645" y="384363"/>
                </a:lnTo>
                <a:lnTo>
                  <a:pt x="955526" y="413127"/>
                </a:lnTo>
                <a:lnTo>
                  <a:pt x="996842" y="442736"/>
                </a:lnTo>
                <a:lnTo>
                  <a:pt x="1037565" y="473181"/>
                </a:lnTo>
                <a:lnTo>
                  <a:pt x="1077662" y="504452"/>
                </a:lnTo>
                <a:lnTo>
                  <a:pt x="1117106" y="536539"/>
                </a:lnTo>
                <a:lnTo>
                  <a:pt x="1155865" y="569431"/>
                </a:lnTo>
                <a:lnTo>
                  <a:pt x="1193911" y="603119"/>
                </a:lnTo>
                <a:lnTo>
                  <a:pt x="1231212" y="637592"/>
                </a:lnTo>
                <a:lnTo>
                  <a:pt x="1267739" y="672842"/>
                </a:lnTo>
                <a:lnTo>
                  <a:pt x="1303461" y="708856"/>
                </a:lnTo>
                <a:lnTo>
                  <a:pt x="1338350" y="745627"/>
                </a:lnTo>
                <a:lnTo>
                  <a:pt x="1372374" y="783143"/>
                </a:lnTo>
                <a:lnTo>
                  <a:pt x="1405505" y="821395"/>
                </a:lnTo>
                <a:lnTo>
                  <a:pt x="1437711" y="860373"/>
                </a:lnTo>
                <a:lnTo>
                  <a:pt x="1468963" y="900066"/>
                </a:lnTo>
                <a:lnTo>
                  <a:pt x="1498486" y="939929"/>
                </a:lnTo>
                <a:lnTo>
                  <a:pt x="1526669" y="981132"/>
                </a:lnTo>
                <a:lnTo>
                  <a:pt x="1553194" y="1023590"/>
                </a:lnTo>
                <a:lnTo>
                  <a:pt x="1577744" y="1067216"/>
                </a:lnTo>
                <a:lnTo>
                  <a:pt x="1600001" y="1111925"/>
                </a:lnTo>
                <a:lnTo>
                  <a:pt x="1619648" y="1157632"/>
                </a:lnTo>
                <a:lnTo>
                  <a:pt x="1636367" y="1204251"/>
                </a:lnTo>
                <a:lnTo>
                  <a:pt x="1649841" y="1251697"/>
                </a:lnTo>
                <a:lnTo>
                  <a:pt x="1652743" y="1265810"/>
                </a:lnTo>
                <a:lnTo>
                  <a:pt x="1622260" y="1291371"/>
                </a:lnTo>
                <a:lnTo>
                  <a:pt x="1592351" y="1324031"/>
                </a:lnTo>
                <a:lnTo>
                  <a:pt x="1575386" y="1349444"/>
                </a:lnTo>
                <a:lnTo>
                  <a:pt x="1573959" y="1331681"/>
                </a:lnTo>
                <a:lnTo>
                  <a:pt x="1565656" y="1285117"/>
                </a:lnTo>
                <a:lnTo>
                  <a:pt x="1553308" y="1239254"/>
                </a:lnTo>
                <a:lnTo>
                  <a:pt x="1537349" y="1194139"/>
                </a:lnTo>
                <a:lnTo>
                  <a:pt x="1518362" y="1150167"/>
                </a:lnTo>
                <a:lnTo>
                  <a:pt x="1496704" y="1107213"/>
                </a:lnTo>
                <a:lnTo>
                  <a:pt x="1472883" y="1065498"/>
                </a:lnTo>
                <a:lnTo>
                  <a:pt x="1447370" y="1025157"/>
                </a:lnTo>
                <a:lnTo>
                  <a:pt x="1420636" y="986325"/>
                </a:lnTo>
                <a:lnTo>
                  <a:pt x="1390250" y="945285"/>
                </a:lnTo>
                <a:lnTo>
                  <a:pt x="1358486" y="905136"/>
                </a:lnTo>
                <a:lnTo>
                  <a:pt x="1325458" y="865873"/>
                </a:lnTo>
                <a:lnTo>
                  <a:pt x="1291281" y="827487"/>
                </a:lnTo>
                <a:lnTo>
                  <a:pt x="1256068" y="789971"/>
                </a:lnTo>
                <a:lnTo>
                  <a:pt x="1219934" y="753320"/>
                </a:lnTo>
                <a:lnTo>
                  <a:pt x="1182993" y="717526"/>
                </a:lnTo>
                <a:lnTo>
                  <a:pt x="1145359" y="682582"/>
                </a:lnTo>
                <a:lnTo>
                  <a:pt x="1107146" y="648480"/>
                </a:lnTo>
                <a:lnTo>
                  <a:pt x="1068468" y="615216"/>
                </a:lnTo>
                <a:lnTo>
                  <a:pt x="1029943" y="583350"/>
                </a:lnTo>
                <a:lnTo>
                  <a:pt x="990751" y="552295"/>
                </a:lnTo>
                <a:lnTo>
                  <a:pt x="950913" y="522061"/>
                </a:lnTo>
                <a:lnTo>
                  <a:pt x="910449" y="492655"/>
                </a:lnTo>
                <a:lnTo>
                  <a:pt x="869379" y="464087"/>
                </a:lnTo>
                <a:lnTo>
                  <a:pt x="827724" y="436367"/>
                </a:lnTo>
                <a:lnTo>
                  <a:pt x="785504" y="409502"/>
                </a:lnTo>
                <a:lnTo>
                  <a:pt x="742739" y="383502"/>
                </a:lnTo>
                <a:lnTo>
                  <a:pt x="699451" y="358376"/>
                </a:lnTo>
                <a:lnTo>
                  <a:pt x="655659" y="334132"/>
                </a:lnTo>
                <a:lnTo>
                  <a:pt x="611384" y="310781"/>
                </a:lnTo>
                <a:lnTo>
                  <a:pt x="566645" y="288330"/>
                </a:lnTo>
                <a:lnTo>
                  <a:pt x="521465" y="266789"/>
                </a:lnTo>
                <a:lnTo>
                  <a:pt x="475862" y="246166"/>
                </a:lnTo>
                <a:lnTo>
                  <a:pt x="429857" y="226472"/>
                </a:lnTo>
                <a:lnTo>
                  <a:pt x="383472" y="207713"/>
                </a:lnTo>
                <a:lnTo>
                  <a:pt x="336725" y="189901"/>
                </a:lnTo>
                <a:lnTo>
                  <a:pt x="289638" y="173042"/>
                </a:lnTo>
                <a:lnTo>
                  <a:pt x="242231" y="157148"/>
                </a:lnTo>
                <a:lnTo>
                  <a:pt x="194524" y="142225"/>
                </a:lnTo>
                <a:lnTo>
                  <a:pt x="144937" y="127833"/>
                </a:lnTo>
                <a:lnTo>
                  <a:pt x="95081" y="114494"/>
                </a:lnTo>
                <a:lnTo>
                  <a:pt x="44971" y="102217"/>
                </a:lnTo>
                <a:lnTo>
                  <a:pt x="0" y="9221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8560747" y="0"/>
            <a:ext cx="1543685" cy="1076960"/>
          </a:xfrm>
          <a:custGeom>
            <a:avLst/>
            <a:gdLst/>
            <a:ahLst/>
            <a:cxnLst/>
            <a:rect l="l" t="t" r="r" b="b"/>
            <a:pathLst>
              <a:path w="1543684" h="1076960">
                <a:moveTo>
                  <a:pt x="460729" y="545429"/>
                </a:moveTo>
                <a:lnTo>
                  <a:pt x="534120" y="546481"/>
                </a:lnTo>
                <a:lnTo>
                  <a:pt x="582480" y="549014"/>
                </a:lnTo>
                <a:lnTo>
                  <a:pt x="630777" y="553019"/>
                </a:lnTo>
                <a:lnTo>
                  <a:pt x="678951" y="558468"/>
                </a:lnTo>
                <a:lnTo>
                  <a:pt x="726946" y="565335"/>
                </a:lnTo>
                <a:lnTo>
                  <a:pt x="774703" y="573590"/>
                </a:lnTo>
                <a:lnTo>
                  <a:pt x="822165" y="583206"/>
                </a:lnTo>
                <a:lnTo>
                  <a:pt x="873438" y="595226"/>
                </a:lnTo>
                <a:lnTo>
                  <a:pt x="924333" y="608877"/>
                </a:lnTo>
                <a:lnTo>
                  <a:pt x="974803" y="624118"/>
                </a:lnTo>
                <a:lnTo>
                  <a:pt x="1024804" y="640911"/>
                </a:lnTo>
                <a:lnTo>
                  <a:pt x="1074292" y="659216"/>
                </a:lnTo>
                <a:lnTo>
                  <a:pt x="1123221" y="678994"/>
                </a:lnTo>
                <a:lnTo>
                  <a:pt x="1171546" y="700205"/>
                </a:lnTo>
                <a:lnTo>
                  <a:pt x="1219223" y="722809"/>
                </a:lnTo>
                <a:lnTo>
                  <a:pt x="1266206" y="746768"/>
                </a:lnTo>
                <a:lnTo>
                  <a:pt x="1312452" y="772041"/>
                </a:lnTo>
                <a:lnTo>
                  <a:pt x="1357914" y="798589"/>
                </a:lnTo>
                <a:lnTo>
                  <a:pt x="1400934" y="825325"/>
                </a:lnTo>
                <a:lnTo>
                  <a:pt x="1443253" y="853216"/>
                </a:lnTo>
                <a:lnTo>
                  <a:pt x="1484841" y="882238"/>
                </a:lnTo>
                <a:lnTo>
                  <a:pt x="1525667" y="912366"/>
                </a:lnTo>
                <a:lnTo>
                  <a:pt x="1543351" y="926150"/>
                </a:lnTo>
                <a:lnTo>
                  <a:pt x="1543351" y="1052584"/>
                </a:lnTo>
                <a:lnTo>
                  <a:pt x="1531025" y="1042037"/>
                </a:lnTo>
                <a:lnTo>
                  <a:pt x="1491551" y="1010170"/>
                </a:lnTo>
                <a:lnTo>
                  <a:pt x="1451238" y="979499"/>
                </a:lnTo>
                <a:lnTo>
                  <a:pt x="1409649" y="949680"/>
                </a:lnTo>
                <a:lnTo>
                  <a:pt x="1367276" y="921052"/>
                </a:lnTo>
                <a:lnTo>
                  <a:pt x="1324151" y="893646"/>
                </a:lnTo>
                <a:lnTo>
                  <a:pt x="1280307" y="867493"/>
                </a:lnTo>
                <a:lnTo>
                  <a:pt x="1235777" y="842623"/>
                </a:lnTo>
                <a:lnTo>
                  <a:pt x="1190595" y="819067"/>
                </a:lnTo>
                <a:lnTo>
                  <a:pt x="1144793" y="796856"/>
                </a:lnTo>
                <a:lnTo>
                  <a:pt x="1098404" y="776020"/>
                </a:lnTo>
                <a:lnTo>
                  <a:pt x="1051462" y="756590"/>
                </a:lnTo>
                <a:lnTo>
                  <a:pt x="1003998" y="738597"/>
                </a:lnTo>
                <a:lnTo>
                  <a:pt x="956047" y="722072"/>
                </a:lnTo>
                <a:lnTo>
                  <a:pt x="907641" y="707044"/>
                </a:lnTo>
                <a:lnTo>
                  <a:pt x="858813" y="693545"/>
                </a:lnTo>
                <a:lnTo>
                  <a:pt x="809597" y="681606"/>
                </a:lnTo>
                <a:lnTo>
                  <a:pt x="760024" y="671257"/>
                </a:lnTo>
                <a:lnTo>
                  <a:pt x="710128" y="662529"/>
                </a:lnTo>
                <a:lnTo>
                  <a:pt x="659943" y="655452"/>
                </a:lnTo>
                <a:lnTo>
                  <a:pt x="609501" y="650057"/>
                </a:lnTo>
                <a:lnTo>
                  <a:pt x="558834" y="646375"/>
                </a:lnTo>
                <a:lnTo>
                  <a:pt x="507977" y="644436"/>
                </a:lnTo>
                <a:lnTo>
                  <a:pt x="471085" y="644318"/>
                </a:lnTo>
                <a:lnTo>
                  <a:pt x="470860" y="639863"/>
                </a:lnTo>
                <a:lnTo>
                  <a:pt x="466433" y="591281"/>
                </a:lnTo>
                <a:lnTo>
                  <a:pt x="460729" y="545429"/>
                </a:lnTo>
                <a:close/>
              </a:path>
              <a:path w="1543684" h="1076960">
                <a:moveTo>
                  <a:pt x="373395" y="648912"/>
                </a:moveTo>
                <a:lnTo>
                  <a:pt x="403007" y="646144"/>
                </a:lnTo>
                <a:lnTo>
                  <a:pt x="453124" y="644405"/>
                </a:lnTo>
                <a:lnTo>
                  <a:pt x="471085" y="644318"/>
                </a:lnTo>
                <a:lnTo>
                  <a:pt x="473312" y="688375"/>
                </a:lnTo>
                <a:lnTo>
                  <a:pt x="473422" y="736682"/>
                </a:lnTo>
                <a:lnTo>
                  <a:pt x="470085" y="785733"/>
                </a:lnTo>
                <a:lnTo>
                  <a:pt x="462171" y="833729"/>
                </a:lnTo>
                <a:lnTo>
                  <a:pt x="449189" y="879942"/>
                </a:lnTo>
                <a:lnTo>
                  <a:pt x="430649" y="923644"/>
                </a:lnTo>
                <a:lnTo>
                  <a:pt x="406057" y="964106"/>
                </a:lnTo>
                <a:lnTo>
                  <a:pt x="376461" y="998799"/>
                </a:lnTo>
                <a:lnTo>
                  <a:pt x="376461" y="711672"/>
                </a:lnTo>
                <a:lnTo>
                  <a:pt x="374471" y="659986"/>
                </a:lnTo>
                <a:lnTo>
                  <a:pt x="373395" y="648912"/>
                </a:lnTo>
                <a:close/>
              </a:path>
              <a:path w="1543684" h="1076960">
                <a:moveTo>
                  <a:pt x="361576" y="550562"/>
                </a:moveTo>
                <a:lnTo>
                  <a:pt x="377970" y="548644"/>
                </a:lnTo>
                <a:lnTo>
                  <a:pt x="430252" y="545715"/>
                </a:lnTo>
                <a:lnTo>
                  <a:pt x="460729" y="545429"/>
                </a:lnTo>
                <a:lnTo>
                  <a:pt x="466433" y="591281"/>
                </a:lnTo>
                <a:lnTo>
                  <a:pt x="470860" y="639863"/>
                </a:lnTo>
                <a:lnTo>
                  <a:pt x="471085" y="644318"/>
                </a:lnTo>
                <a:lnTo>
                  <a:pt x="456962" y="644272"/>
                </a:lnTo>
                <a:lnTo>
                  <a:pt x="403007" y="646144"/>
                </a:lnTo>
                <a:lnTo>
                  <a:pt x="373395" y="648912"/>
                </a:lnTo>
                <a:lnTo>
                  <a:pt x="369448" y="608313"/>
                </a:lnTo>
                <a:lnTo>
                  <a:pt x="362579" y="557222"/>
                </a:lnTo>
                <a:lnTo>
                  <a:pt x="361576" y="550562"/>
                </a:lnTo>
                <a:close/>
              </a:path>
              <a:path w="1543684" h="1076960">
                <a:moveTo>
                  <a:pt x="218902" y="0"/>
                </a:moveTo>
                <a:lnTo>
                  <a:pt x="324546" y="0"/>
                </a:lnTo>
                <a:lnTo>
                  <a:pt x="332725" y="21207"/>
                </a:lnTo>
                <a:lnTo>
                  <a:pt x="350381" y="70555"/>
                </a:lnTo>
                <a:lnTo>
                  <a:pt x="365665" y="116628"/>
                </a:lnTo>
                <a:lnTo>
                  <a:pt x="379922" y="163026"/>
                </a:lnTo>
                <a:lnTo>
                  <a:pt x="393169" y="209725"/>
                </a:lnTo>
                <a:lnTo>
                  <a:pt x="405419" y="256696"/>
                </a:lnTo>
                <a:lnTo>
                  <a:pt x="416686" y="303914"/>
                </a:lnTo>
                <a:lnTo>
                  <a:pt x="426985" y="351352"/>
                </a:lnTo>
                <a:lnTo>
                  <a:pt x="436330" y="398984"/>
                </a:lnTo>
                <a:lnTo>
                  <a:pt x="444979" y="446482"/>
                </a:lnTo>
                <a:lnTo>
                  <a:pt x="453124" y="494455"/>
                </a:lnTo>
                <a:lnTo>
                  <a:pt x="460398" y="542766"/>
                </a:lnTo>
                <a:lnTo>
                  <a:pt x="460729" y="545429"/>
                </a:lnTo>
                <a:lnTo>
                  <a:pt x="430252" y="545715"/>
                </a:lnTo>
                <a:lnTo>
                  <a:pt x="377970" y="548644"/>
                </a:lnTo>
                <a:lnTo>
                  <a:pt x="361576" y="550562"/>
                </a:lnTo>
                <a:lnTo>
                  <a:pt x="355055" y="507278"/>
                </a:lnTo>
                <a:lnTo>
                  <a:pt x="346529" y="454783"/>
                </a:lnTo>
                <a:lnTo>
                  <a:pt x="336884" y="402478"/>
                </a:lnTo>
                <a:lnTo>
                  <a:pt x="326077" y="350298"/>
                </a:lnTo>
                <a:lnTo>
                  <a:pt x="314158" y="298568"/>
                </a:lnTo>
                <a:lnTo>
                  <a:pt x="301040" y="247027"/>
                </a:lnTo>
                <a:lnTo>
                  <a:pt x="286727" y="195805"/>
                </a:lnTo>
                <a:lnTo>
                  <a:pt x="271585" y="146205"/>
                </a:lnTo>
                <a:lnTo>
                  <a:pt x="255241" y="97003"/>
                </a:lnTo>
                <a:lnTo>
                  <a:pt x="237679" y="48241"/>
                </a:lnTo>
                <a:lnTo>
                  <a:pt x="218902" y="0"/>
                </a:lnTo>
                <a:close/>
              </a:path>
              <a:path w="1543684" h="1076960">
                <a:moveTo>
                  <a:pt x="211265" y="1075349"/>
                </a:moveTo>
                <a:lnTo>
                  <a:pt x="211265" y="978675"/>
                </a:lnTo>
                <a:lnTo>
                  <a:pt x="258127" y="964932"/>
                </a:lnTo>
                <a:lnTo>
                  <a:pt x="297208" y="939250"/>
                </a:lnTo>
                <a:lnTo>
                  <a:pt x="328389" y="903853"/>
                </a:lnTo>
                <a:lnTo>
                  <a:pt x="351553" y="860967"/>
                </a:lnTo>
                <a:lnTo>
                  <a:pt x="366580" y="812817"/>
                </a:lnTo>
                <a:lnTo>
                  <a:pt x="374227" y="762805"/>
                </a:lnTo>
                <a:lnTo>
                  <a:pt x="376461" y="711672"/>
                </a:lnTo>
                <a:lnTo>
                  <a:pt x="376461" y="998799"/>
                </a:lnTo>
                <a:lnTo>
                  <a:pt x="374924" y="1000601"/>
                </a:lnTo>
                <a:lnTo>
                  <a:pt x="336756" y="1032401"/>
                </a:lnTo>
                <a:lnTo>
                  <a:pt x="293291" y="1056651"/>
                </a:lnTo>
                <a:lnTo>
                  <a:pt x="246202" y="1071704"/>
                </a:lnTo>
                <a:lnTo>
                  <a:pt x="211265" y="1075349"/>
                </a:lnTo>
                <a:close/>
              </a:path>
              <a:path w="1543684" h="1076960">
                <a:moveTo>
                  <a:pt x="0" y="862141"/>
                </a:moveTo>
                <a:lnTo>
                  <a:pt x="3570" y="817365"/>
                </a:lnTo>
                <a:lnTo>
                  <a:pt x="14026" y="774419"/>
                </a:lnTo>
                <a:lnTo>
                  <a:pt x="34394" y="727983"/>
                </a:lnTo>
                <a:lnTo>
                  <a:pt x="62068" y="687279"/>
                </a:lnTo>
                <a:lnTo>
                  <a:pt x="96020" y="652169"/>
                </a:lnTo>
                <a:lnTo>
                  <a:pt x="135229" y="622519"/>
                </a:lnTo>
                <a:lnTo>
                  <a:pt x="178668" y="598193"/>
                </a:lnTo>
                <a:lnTo>
                  <a:pt x="225315" y="579054"/>
                </a:lnTo>
                <a:lnTo>
                  <a:pt x="275037" y="564617"/>
                </a:lnTo>
                <a:lnTo>
                  <a:pt x="326100" y="554710"/>
                </a:lnTo>
                <a:lnTo>
                  <a:pt x="361576" y="550562"/>
                </a:lnTo>
                <a:lnTo>
                  <a:pt x="362579" y="557222"/>
                </a:lnTo>
                <a:lnTo>
                  <a:pt x="369448" y="608313"/>
                </a:lnTo>
                <a:lnTo>
                  <a:pt x="373395" y="648912"/>
                </a:lnTo>
                <a:lnTo>
                  <a:pt x="348902" y="651202"/>
                </a:lnTo>
                <a:lnTo>
                  <a:pt x="295659" y="660915"/>
                </a:lnTo>
                <a:lnTo>
                  <a:pt x="244292" y="676751"/>
                </a:lnTo>
                <a:lnTo>
                  <a:pt x="195811" y="700178"/>
                </a:lnTo>
                <a:lnTo>
                  <a:pt x="158476" y="727214"/>
                </a:lnTo>
                <a:lnTo>
                  <a:pt x="128729" y="760756"/>
                </a:lnTo>
                <a:lnTo>
                  <a:pt x="108580" y="801560"/>
                </a:lnTo>
                <a:lnTo>
                  <a:pt x="99113" y="849536"/>
                </a:lnTo>
                <a:lnTo>
                  <a:pt x="99026" y="1050237"/>
                </a:lnTo>
                <a:lnTo>
                  <a:pt x="63289" y="1024323"/>
                </a:lnTo>
                <a:lnTo>
                  <a:pt x="34958" y="989841"/>
                </a:lnTo>
                <a:lnTo>
                  <a:pt x="15257" y="950142"/>
                </a:lnTo>
                <a:lnTo>
                  <a:pt x="3750" y="906988"/>
                </a:lnTo>
                <a:lnTo>
                  <a:pt x="0" y="862141"/>
                </a:lnTo>
                <a:close/>
              </a:path>
              <a:path w="1543684" h="1076960">
                <a:moveTo>
                  <a:pt x="186923" y="978916"/>
                </a:moveTo>
                <a:lnTo>
                  <a:pt x="197574" y="979034"/>
                </a:lnTo>
                <a:lnTo>
                  <a:pt x="201178" y="978879"/>
                </a:lnTo>
                <a:lnTo>
                  <a:pt x="207236" y="978564"/>
                </a:lnTo>
                <a:lnTo>
                  <a:pt x="211814" y="978396"/>
                </a:lnTo>
                <a:lnTo>
                  <a:pt x="211265" y="978675"/>
                </a:lnTo>
                <a:lnTo>
                  <a:pt x="211265" y="1075349"/>
                </a:lnTo>
                <a:lnTo>
                  <a:pt x="197574" y="1076778"/>
                </a:lnTo>
                <a:lnTo>
                  <a:pt x="188321" y="1075684"/>
                </a:lnTo>
                <a:lnTo>
                  <a:pt x="188321" y="979173"/>
                </a:lnTo>
                <a:lnTo>
                  <a:pt x="186923" y="978916"/>
                </a:lnTo>
                <a:close/>
              </a:path>
              <a:path w="1543684" h="1076960">
                <a:moveTo>
                  <a:pt x="186412" y="978905"/>
                </a:moveTo>
                <a:lnTo>
                  <a:pt x="186923" y="978916"/>
                </a:lnTo>
                <a:lnTo>
                  <a:pt x="188321" y="979173"/>
                </a:lnTo>
                <a:lnTo>
                  <a:pt x="186412" y="978905"/>
                </a:lnTo>
                <a:close/>
              </a:path>
              <a:path w="1543684" h="1076960">
                <a:moveTo>
                  <a:pt x="181102" y="1074830"/>
                </a:moveTo>
                <a:lnTo>
                  <a:pt x="181102" y="978156"/>
                </a:lnTo>
                <a:lnTo>
                  <a:pt x="188321" y="979173"/>
                </a:lnTo>
                <a:lnTo>
                  <a:pt x="188321" y="1075684"/>
                </a:lnTo>
                <a:lnTo>
                  <a:pt x="181102" y="1074830"/>
                </a:lnTo>
                <a:close/>
              </a:path>
              <a:path w="1543684" h="1076960">
                <a:moveTo>
                  <a:pt x="121398" y="941390"/>
                </a:moveTo>
                <a:lnTo>
                  <a:pt x="123729" y="944069"/>
                </a:lnTo>
                <a:lnTo>
                  <a:pt x="127308" y="948423"/>
                </a:lnTo>
                <a:lnTo>
                  <a:pt x="129732" y="951288"/>
                </a:lnTo>
                <a:lnTo>
                  <a:pt x="162469" y="972882"/>
                </a:lnTo>
                <a:lnTo>
                  <a:pt x="171180" y="975436"/>
                </a:lnTo>
                <a:lnTo>
                  <a:pt x="177154" y="977115"/>
                </a:lnTo>
                <a:lnTo>
                  <a:pt x="186923" y="978916"/>
                </a:lnTo>
                <a:lnTo>
                  <a:pt x="186412" y="978905"/>
                </a:lnTo>
                <a:lnTo>
                  <a:pt x="181102" y="978156"/>
                </a:lnTo>
                <a:lnTo>
                  <a:pt x="181102" y="1074830"/>
                </a:lnTo>
                <a:lnTo>
                  <a:pt x="149490" y="1071093"/>
                </a:lnTo>
                <a:lnTo>
                  <a:pt x="122715" y="1060947"/>
                </a:lnTo>
                <a:lnTo>
                  <a:pt x="122715" y="943550"/>
                </a:lnTo>
                <a:lnTo>
                  <a:pt x="121398" y="941390"/>
                </a:lnTo>
                <a:close/>
              </a:path>
              <a:path w="1543684" h="1076960">
                <a:moveTo>
                  <a:pt x="109379" y="921023"/>
                </a:moveTo>
                <a:lnTo>
                  <a:pt x="110929" y="923734"/>
                </a:lnTo>
                <a:lnTo>
                  <a:pt x="113757" y="929212"/>
                </a:lnTo>
                <a:lnTo>
                  <a:pt x="117604" y="935905"/>
                </a:lnTo>
                <a:lnTo>
                  <a:pt x="120071" y="939772"/>
                </a:lnTo>
                <a:lnTo>
                  <a:pt x="122715" y="943550"/>
                </a:lnTo>
                <a:lnTo>
                  <a:pt x="122715" y="1060947"/>
                </a:lnTo>
                <a:lnTo>
                  <a:pt x="110098" y="1056166"/>
                </a:lnTo>
                <a:lnTo>
                  <a:pt x="110098" y="923288"/>
                </a:lnTo>
                <a:lnTo>
                  <a:pt x="109379" y="921023"/>
                </a:lnTo>
                <a:close/>
              </a:path>
              <a:path w="1543684" h="1076960">
                <a:moveTo>
                  <a:pt x="108416" y="919339"/>
                </a:moveTo>
                <a:lnTo>
                  <a:pt x="109379" y="921023"/>
                </a:lnTo>
                <a:lnTo>
                  <a:pt x="110098" y="923288"/>
                </a:lnTo>
                <a:lnTo>
                  <a:pt x="109096" y="921393"/>
                </a:lnTo>
                <a:lnTo>
                  <a:pt x="108416" y="919339"/>
                </a:lnTo>
                <a:close/>
              </a:path>
              <a:path w="1543684" h="1076960">
                <a:moveTo>
                  <a:pt x="108416" y="1055529"/>
                </a:moveTo>
                <a:lnTo>
                  <a:pt x="108416" y="919339"/>
                </a:lnTo>
                <a:lnTo>
                  <a:pt x="109096" y="921393"/>
                </a:lnTo>
                <a:lnTo>
                  <a:pt x="110098" y="923288"/>
                </a:lnTo>
                <a:lnTo>
                  <a:pt x="110098" y="1056166"/>
                </a:lnTo>
                <a:lnTo>
                  <a:pt x="108416" y="1055529"/>
                </a:lnTo>
                <a:close/>
              </a:path>
              <a:path w="1543684" h="1076960">
                <a:moveTo>
                  <a:pt x="99263" y="1050409"/>
                </a:moveTo>
                <a:lnTo>
                  <a:pt x="99263" y="881670"/>
                </a:lnTo>
                <a:lnTo>
                  <a:pt x="99807" y="885621"/>
                </a:lnTo>
                <a:lnTo>
                  <a:pt x="100583" y="889546"/>
                </a:lnTo>
                <a:lnTo>
                  <a:pt x="108580" y="918505"/>
                </a:lnTo>
                <a:lnTo>
                  <a:pt x="109379" y="921023"/>
                </a:lnTo>
                <a:lnTo>
                  <a:pt x="108416" y="919339"/>
                </a:lnTo>
                <a:lnTo>
                  <a:pt x="108416" y="1055529"/>
                </a:lnTo>
                <a:lnTo>
                  <a:pt x="104034" y="1053868"/>
                </a:lnTo>
                <a:lnTo>
                  <a:pt x="99263" y="1050409"/>
                </a:lnTo>
                <a:close/>
              </a:path>
              <a:path w="1543684" h="1076960">
                <a:moveTo>
                  <a:pt x="99026" y="1050237"/>
                </a:moveTo>
                <a:lnTo>
                  <a:pt x="99026" y="875532"/>
                </a:lnTo>
                <a:lnTo>
                  <a:pt x="99701" y="882796"/>
                </a:lnTo>
                <a:lnTo>
                  <a:pt x="99839" y="885223"/>
                </a:lnTo>
                <a:lnTo>
                  <a:pt x="99263" y="881670"/>
                </a:lnTo>
                <a:lnTo>
                  <a:pt x="99263" y="1050409"/>
                </a:lnTo>
                <a:lnTo>
                  <a:pt x="99026" y="105023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166970" y="0"/>
            <a:ext cx="4410710" cy="638810"/>
          </a:xfrm>
          <a:custGeom>
            <a:avLst/>
            <a:gdLst/>
            <a:ahLst/>
            <a:cxnLst/>
            <a:rect l="l" t="t" r="r" b="b"/>
            <a:pathLst>
              <a:path w="4410709" h="638810">
                <a:moveTo>
                  <a:pt x="4254440" y="0"/>
                </a:moveTo>
                <a:lnTo>
                  <a:pt x="4410591" y="0"/>
                </a:lnTo>
                <a:lnTo>
                  <a:pt x="4404240" y="9383"/>
                </a:lnTo>
                <a:lnTo>
                  <a:pt x="4361486" y="36693"/>
                </a:lnTo>
                <a:lnTo>
                  <a:pt x="4318375" y="63423"/>
                </a:lnTo>
                <a:lnTo>
                  <a:pt x="4274915" y="89569"/>
                </a:lnTo>
                <a:lnTo>
                  <a:pt x="4231114" y="115131"/>
                </a:lnTo>
                <a:lnTo>
                  <a:pt x="4186982" y="140106"/>
                </a:lnTo>
                <a:lnTo>
                  <a:pt x="4142526" y="164493"/>
                </a:lnTo>
                <a:lnTo>
                  <a:pt x="4097754" y="188290"/>
                </a:lnTo>
                <a:lnTo>
                  <a:pt x="4052675" y="211495"/>
                </a:lnTo>
                <a:lnTo>
                  <a:pt x="4007297" y="234105"/>
                </a:lnTo>
                <a:lnTo>
                  <a:pt x="3961628" y="256120"/>
                </a:lnTo>
                <a:lnTo>
                  <a:pt x="3915677" y="277537"/>
                </a:lnTo>
                <a:lnTo>
                  <a:pt x="3869452" y="298354"/>
                </a:lnTo>
                <a:lnTo>
                  <a:pt x="3822961" y="318570"/>
                </a:lnTo>
                <a:lnTo>
                  <a:pt x="3776213" y="338182"/>
                </a:lnTo>
                <a:lnTo>
                  <a:pt x="3729215" y="357189"/>
                </a:lnTo>
                <a:lnTo>
                  <a:pt x="3681976" y="375589"/>
                </a:lnTo>
                <a:lnTo>
                  <a:pt x="3634505" y="393380"/>
                </a:lnTo>
                <a:lnTo>
                  <a:pt x="3586809" y="410560"/>
                </a:lnTo>
                <a:lnTo>
                  <a:pt x="3538897" y="427127"/>
                </a:lnTo>
                <a:lnTo>
                  <a:pt x="3490778" y="443079"/>
                </a:lnTo>
                <a:lnTo>
                  <a:pt x="3442459" y="458415"/>
                </a:lnTo>
                <a:lnTo>
                  <a:pt x="3393948" y="473132"/>
                </a:lnTo>
                <a:lnTo>
                  <a:pt x="3345255" y="487230"/>
                </a:lnTo>
                <a:lnTo>
                  <a:pt x="3296387" y="500705"/>
                </a:lnTo>
                <a:lnTo>
                  <a:pt x="3247353" y="513556"/>
                </a:lnTo>
                <a:lnTo>
                  <a:pt x="3198160" y="525781"/>
                </a:lnTo>
                <a:lnTo>
                  <a:pt x="3148818" y="537378"/>
                </a:lnTo>
                <a:lnTo>
                  <a:pt x="3099334" y="548346"/>
                </a:lnTo>
                <a:lnTo>
                  <a:pt x="3049717" y="558682"/>
                </a:lnTo>
                <a:lnTo>
                  <a:pt x="2999975" y="568384"/>
                </a:lnTo>
                <a:lnTo>
                  <a:pt x="2950284" y="577430"/>
                </a:lnTo>
                <a:lnTo>
                  <a:pt x="2900492" y="585860"/>
                </a:lnTo>
                <a:lnTo>
                  <a:pt x="2850606" y="593670"/>
                </a:lnTo>
                <a:lnTo>
                  <a:pt x="2800633" y="600861"/>
                </a:lnTo>
                <a:lnTo>
                  <a:pt x="2750580" y="607432"/>
                </a:lnTo>
                <a:lnTo>
                  <a:pt x="2700456" y="613380"/>
                </a:lnTo>
                <a:lnTo>
                  <a:pt x="2650267" y="618705"/>
                </a:lnTo>
                <a:lnTo>
                  <a:pt x="2600020" y="623405"/>
                </a:lnTo>
                <a:lnTo>
                  <a:pt x="2549724" y="627480"/>
                </a:lnTo>
                <a:lnTo>
                  <a:pt x="2499384" y="630928"/>
                </a:lnTo>
                <a:lnTo>
                  <a:pt x="2449010" y="633748"/>
                </a:lnTo>
                <a:lnTo>
                  <a:pt x="2398607" y="635939"/>
                </a:lnTo>
                <a:lnTo>
                  <a:pt x="2348184" y="637499"/>
                </a:lnTo>
                <a:lnTo>
                  <a:pt x="2297747" y="638428"/>
                </a:lnTo>
                <a:lnTo>
                  <a:pt x="2247304" y="638723"/>
                </a:lnTo>
                <a:lnTo>
                  <a:pt x="2196862" y="638384"/>
                </a:lnTo>
                <a:lnTo>
                  <a:pt x="2146429" y="637410"/>
                </a:lnTo>
                <a:lnTo>
                  <a:pt x="2096012" y="635800"/>
                </a:lnTo>
                <a:lnTo>
                  <a:pt x="2045618" y="633551"/>
                </a:lnTo>
                <a:lnTo>
                  <a:pt x="1995254" y="630664"/>
                </a:lnTo>
                <a:lnTo>
                  <a:pt x="1944929" y="627137"/>
                </a:lnTo>
                <a:lnTo>
                  <a:pt x="1894648" y="622968"/>
                </a:lnTo>
                <a:lnTo>
                  <a:pt x="1844420" y="618156"/>
                </a:lnTo>
                <a:lnTo>
                  <a:pt x="1794252" y="612700"/>
                </a:lnTo>
                <a:lnTo>
                  <a:pt x="1744152" y="606600"/>
                </a:lnTo>
                <a:lnTo>
                  <a:pt x="1694125" y="599853"/>
                </a:lnTo>
                <a:lnTo>
                  <a:pt x="1644181" y="592459"/>
                </a:lnTo>
                <a:lnTo>
                  <a:pt x="1594326" y="584416"/>
                </a:lnTo>
                <a:lnTo>
                  <a:pt x="1544567" y="575723"/>
                </a:lnTo>
                <a:lnTo>
                  <a:pt x="1494912" y="566379"/>
                </a:lnTo>
                <a:lnTo>
                  <a:pt x="1445314" y="556308"/>
                </a:lnTo>
                <a:lnTo>
                  <a:pt x="1423992" y="551638"/>
                </a:lnTo>
                <a:lnTo>
                  <a:pt x="2256287" y="551638"/>
                </a:lnTo>
                <a:lnTo>
                  <a:pt x="2307023" y="551233"/>
                </a:lnTo>
                <a:lnTo>
                  <a:pt x="2357751" y="550174"/>
                </a:lnTo>
                <a:lnTo>
                  <a:pt x="2408463" y="548464"/>
                </a:lnTo>
                <a:lnTo>
                  <a:pt x="2459150" y="546104"/>
                </a:lnTo>
                <a:lnTo>
                  <a:pt x="2509803" y="543094"/>
                </a:lnTo>
                <a:lnTo>
                  <a:pt x="2560415" y="539438"/>
                </a:lnTo>
                <a:lnTo>
                  <a:pt x="2610977" y="535135"/>
                </a:lnTo>
                <a:lnTo>
                  <a:pt x="2661479" y="530188"/>
                </a:lnTo>
                <a:lnTo>
                  <a:pt x="2711914" y="524598"/>
                </a:lnTo>
                <a:lnTo>
                  <a:pt x="2762273" y="518367"/>
                </a:lnTo>
                <a:lnTo>
                  <a:pt x="2812749" y="511458"/>
                </a:lnTo>
                <a:lnTo>
                  <a:pt x="2863140" y="503889"/>
                </a:lnTo>
                <a:lnTo>
                  <a:pt x="2913437" y="495662"/>
                </a:lnTo>
                <a:lnTo>
                  <a:pt x="2963630" y="486777"/>
                </a:lnTo>
                <a:lnTo>
                  <a:pt x="3013710" y="477238"/>
                </a:lnTo>
                <a:lnTo>
                  <a:pt x="3063668" y="467045"/>
                </a:lnTo>
                <a:lnTo>
                  <a:pt x="3113494" y="456201"/>
                </a:lnTo>
                <a:lnTo>
                  <a:pt x="3163180" y="444707"/>
                </a:lnTo>
                <a:lnTo>
                  <a:pt x="3212716" y="432565"/>
                </a:lnTo>
                <a:lnTo>
                  <a:pt x="3262093" y="419778"/>
                </a:lnTo>
                <a:lnTo>
                  <a:pt x="3311301" y="406346"/>
                </a:lnTo>
                <a:lnTo>
                  <a:pt x="3360332" y="392272"/>
                </a:lnTo>
                <a:lnTo>
                  <a:pt x="3409176" y="377557"/>
                </a:lnTo>
                <a:lnTo>
                  <a:pt x="3457825" y="362204"/>
                </a:lnTo>
                <a:lnTo>
                  <a:pt x="3506268" y="346213"/>
                </a:lnTo>
                <a:lnTo>
                  <a:pt x="3554496" y="329588"/>
                </a:lnTo>
                <a:lnTo>
                  <a:pt x="3602501" y="312329"/>
                </a:lnTo>
                <a:lnTo>
                  <a:pt x="3650273" y="294439"/>
                </a:lnTo>
                <a:lnTo>
                  <a:pt x="3697802" y="275919"/>
                </a:lnTo>
                <a:lnTo>
                  <a:pt x="3745081" y="256771"/>
                </a:lnTo>
                <a:lnTo>
                  <a:pt x="3792098" y="236998"/>
                </a:lnTo>
                <a:lnTo>
                  <a:pt x="3838846" y="216600"/>
                </a:lnTo>
                <a:lnTo>
                  <a:pt x="3885315" y="195579"/>
                </a:lnTo>
                <a:lnTo>
                  <a:pt x="3931495" y="173939"/>
                </a:lnTo>
                <a:lnTo>
                  <a:pt x="3977378" y="151679"/>
                </a:lnTo>
                <a:lnTo>
                  <a:pt x="4022954" y="128802"/>
                </a:lnTo>
                <a:lnTo>
                  <a:pt x="4068214" y="105311"/>
                </a:lnTo>
                <a:lnTo>
                  <a:pt x="4113149" y="81206"/>
                </a:lnTo>
                <a:lnTo>
                  <a:pt x="4157750" y="56489"/>
                </a:lnTo>
                <a:lnTo>
                  <a:pt x="4202006" y="31163"/>
                </a:lnTo>
                <a:lnTo>
                  <a:pt x="4241999" y="7558"/>
                </a:lnTo>
                <a:lnTo>
                  <a:pt x="4254440" y="0"/>
                </a:lnTo>
                <a:close/>
              </a:path>
              <a:path w="4410709" h="638810">
                <a:moveTo>
                  <a:pt x="0" y="0"/>
                </a:moveTo>
                <a:lnTo>
                  <a:pt x="201340" y="0"/>
                </a:lnTo>
                <a:lnTo>
                  <a:pt x="459130" y="121051"/>
                </a:lnTo>
                <a:lnTo>
                  <a:pt x="596000" y="182249"/>
                </a:lnTo>
                <a:lnTo>
                  <a:pt x="664041" y="211495"/>
                </a:lnTo>
                <a:lnTo>
                  <a:pt x="780194" y="259496"/>
                </a:lnTo>
                <a:lnTo>
                  <a:pt x="826613" y="277853"/>
                </a:lnTo>
                <a:lnTo>
                  <a:pt x="873200" y="295775"/>
                </a:lnTo>
                <a:lnTo>
                  <a:pt x="919964" y="313236"/>
                </a:lnTo>
                <a:lnTo>
                  <a:pt x="966919" y="330209"/>
                </a:lnTo>
                <a:lnTo>
                  <a:pt x="1014066" y="346665"/>
                </a:lnTo>
                <a:lnTo>
                  <a:pt x="1061423" y="362581"/>
                </a:lnTo>
                <a:lnTo>
                  <a:pt x="1108998" y="377928"/>
                </a:lnTo>
                <a:lnTo>
                  <a:pt x="1156801" y="392680"/>
                </a:lnTo>
                <a:lnTo>
                  <a:pt x="1204840" y="406810"/>
                </a:lnTo>
                <a:lnTo>
                  <a:pt x="1253127" y="420292"/>
                </a:lnTo>
                <a:lnTo>
                  <a:pt x="1302221" y="433261"/>
                </a:lnTo>
                <a:lnTo>
                  <a:pt x="1351477" y="445547"/>
                </a:lnTo>
                <a:lnTo>
                  <a:pt x="1400889" y="457152"/>
                </a:lnTo>
                <a:lnTo>
                  <a:pt x="1450447" y="468077"/>
                </a:lnTo>
                <a:lnTo>
                  <a:pt x="1500143" y="478324"/>
                </a:lnTo>
                <a:lnTo>
                  <a:pt x="1549968" y="487894"/>
                </a:lnTo>
                <a:lnTo>
                  <a:pt x="1599913" y="496789"/>
                </a:lnTo>
                <a:lnTo>
                  <a:pt x="1649970" y="505010"/>
                </a:lnTo>
                <a:lnTo>
                  <a:pt x="1700131" y="512559"/>
                </a:lnTo>
                <a:lnTo>
                  <a:pt x="1750387" y="519436"/>
                </a:lnTo>
                <a:lnTo>
                  <a:pt x="1800730" y="525645"/>
                </a:lnTo>
                <a:lnTo>
                  <a:pt x="1851150" y="531185"/>
                </a:lnTo>
                <a:lnTo>
                  <a:pt x="1901639" y="536059"/>
                </a:lnTo>
                <a:lnTo>
                  <a:pt x="1952189" y="540268"/>
                </a:lnTo>
                <a:lnTo>
                  <a:pt x="2002792" y="543813"/>
                </a:lnTo>
                <a:lnTo>
                  <a:pt x="2053438" y="546696"/>
                </a:lnTo>
                <a:lnTo>
                  <a:pt x="2104119" y="548919"/>
                </a:lnTo>
                <a:lnTo>
                  <a:pt x="2154826" y="550482"/>
                </a:lnTo>
                <a:lnTo>
                  <a:pt x="2205552" y="551388"/>
                </a:lnTo>
                <a:lnTo>
                  <a:pt x="2256287" y="551638"/>
                </a:lnTo>
                <a:lnTo>
                  <a:pt x="1423992" y="551638"/>
                </a:lnTo>
                <a:lnTo>
                  <a:pt x="1346865" y="533979"/>
                </a:lnTo>
                <a:lnTo>
                  <a:pt x="1297998" y="521768"/>
                </a:lnTo>
                <a:lnTo>
                  <a:pt x="1249360" y="508893"/>
                </a:lnTo>
                <a:lnTo>
                  <a:pt x="1200943" y="495376"/>
                </a:lnTo>
                <a:lnTo>
                  <a:pt x="1152739" y="481242"/>
                </a:lnTo>
                <a:lnTo>
                  <a:pt x="1104740" y="466515"/>
                </a:lnTo>
                <a:lnTo>
                  <a:pt x="1056939" y="451218"/>
                </a:lnTo>
                <a:lnTo>
                  <a:pt x="1009328" y="435376"/>
                </a:lnTo>
                <a:lnTo>
                  <a:pt x="961899" y="419012"/>
                </a:lnTo>
                <a:lnTo>
                  <a:pt x="914645" y="402151"/>
                </a:lnTo>
                <a:lnTo>
                  <a:pt x="867558" y="384816"/>
                </a:lnTo>
                <a:lnTo>
                  <a:pt x="820631" y="367031"/>
                </a:lnTo>
                <a:lnTo>
                  <a:pt x="727220" y="330208"/>
                </a:lnTo>
                <a:lnTo>
                  <a:pt x="634360" y="291875"/>
                </a:lnTo>
                <a:lnTo>
                  <a:pt x="541980" y="252222"/>
                </a:lnTo>
                <a:lnTo>
                  <a:pt x="450023" y="211441"/>
                </a:lnTo>
                <a:lnTo>
                  <a:pt x="267129" y="127261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466806" y="4041761"/>
            <a:ext cx="11146347" cy="3449109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9554795"/>
            <a:ext cx="3542665" cy="1753870"/>
          </a:xfrm>
          <a:custGeom>
            <a:avLst/>
            <a:gdLst/>
            <a:ahLst/>
            <a:cxnLst/>
            <a:rect l="l" t="t" r="r" b="b"/>
            <a:pathLst>
              <a:path w="3542665" h="1753870">
                <a:moveTo>
                  <a:pt x="2348630" y="1080410"/>
                </a:moveTo>
                <a:lnTo>
                  <a:pt x="2397050" y="1081133"/>
                </a:lnTo>
                <a:lnTo>
                  <a:pt x="2445376" y="1083447"/>
                </a:lnTo>
                <a:lnTo>
                  <a:pt x="2493544" y="1087348"/>
                </a:lnTo>
                <a:lnTo>
                  <a:pt x="2542681" y="1092934"/>
                </a:lnTo>
                <a:lnTo>
                  <a:pt x="2591588" y="1100080"/>
                </a:lnTo>
                <a:lnTo>
                  <a:pt x="2640214" y="1108792"/>
                </a:lnTo>
                <a:lnTo>
                  <a:pt x="2688508" y="1119071"/>
                </a:lnTo>
                <a:lnTo>
                  <a:pt x="2736421" y="1130924"/>
                </a:lnTo>
                <a:lnTo>
                  <a:pt x="2783903" y="1144353"/>
                </a:lnTo>
                <a:lnTo>
                  <a:pt x="2830903" y="1159362"/>
                </a:lnTo>
                <a:lnTo>
                  <a:pt x="2877372" y="1175956"/>
                </a:lnTo>
                <a:lnTo>
                  <a:pt x="2923258" y="1194139"/>
                </a:lnTo>
                <a:lnTo>
                  <a:pt x="2968512" y="1213913"/>
                </a:lnTo>
                <a:lnTo>
                  <a:pt x="3013084" y="1235284"/>
                </a:lnTo>
                <a:lnTo>
                  <a:pt x="3056923" y="1258255"/>
                </a:lnTo>
                <a:lnTo>
                  <a:pt x="3100779" y="1283254"/>
                </a:lnTo>
                <a:lnTo>
                  <a:pt x="3144008" y="1309982"/>
                </a:lnTo>
                <a:lnTo>
                  <a:pt x="3186422" y="1338423"/>
                </a:lnTo>
                <a:lnTo>
                  <a:pt x="3227837" y="1368561"/>
                </a:lnTo>
                <a:lnTo>
                  <a:pt x="3268064" y="1400380"/>
                </a:lnTo>
                <a:lnTo>
                  <a:pt x="3306918" y="1433864"/>
                </a:lnTo>
                <a:lnTo>
                  <a:pt x="3344211" y="1468997"/>
                </a:lnTo>
                <a:lnTo>
                  <a:pt x="3379757" y="1505763"/>
                </a:lnTo>
                <a:lnTo>
                  <a:pt x="3413370" y="1544146"/>
                </a:lnTo>
                <a:lnTo>
                  <a:pt x="3444863" y="1584130"/>
                </a:lnTo>
                <a:lnTo>
                  <a:pt x="3474049" y="1625698"/>
                </a:lnTo>
                <a:lnTo>
                  <a:pt x="3500741" y="1668835"/>
                </a:lnTo>
                <a:lnTo>
                  <a:pt x="3522837" y="1710271"/>
                </a:lnTo>
                <a:lnTo>
                  <a:pt x="3542079" y="1753156"/>
                </a:lnTo>
                <a:lnTo>
                  <a:pt x="3542302" y="1753761"/>
                </a:lnTo>
                <a:lnTo>
                  <a:pt x="3443064" y="1753761"/>
                </a:lnTo>
                <a:lnTo>
                  <a:pt x="3425540" y="1720132"/>
                </a:lnTo>
                <a:lnTo>
                  <a:pt x="3399468" y="1677459"/>
                </a:lnTo>
                <a:lnTo>
                  <a:pt x="3370702" y="1636530"/>
                </a:lnTo>
                <a:lnTo>
                  <a:pt x="3339479" y="1597344"/>
                </a:lnTo>
                <a:lnTo>
                  <a:pt x="3306034" y="1559903"/>
                </a:lnTo>
                <a:lnTo>
                  <a:pt x="3270600" y="1524208"/>
                </a:lnTo>
                <a:lnTo>
                  <a:pt x="3233414" y="1490259"/>
                </a:lnTo>
                <a:lnTo>
                  <a:pt x="3194710" y="1458057"/>
                </a:lnTo>
                <a:lnTo>
                  <a:pt x="3154722" y="1427603"/>
                </a:lnTo>
                <a:lnTo>
                  <a:pt x="3113687" y="1398897"/>
                </a:lnTo>
                <a:lnTo>
                  <a:pt x="3071838" y="1371940"/>
                </a:lnTo>
                <a:lnTo>
                  <a:pt x="3028528" y="1346316"/>
                </a:lnTo>
                <a:lnTo>
                  <a:pt x="2984284" y="1322409"/>
                </a:lnTo>
                <a:lnTo>
                  <a:pt x="2939173" y="1300226"/>
                </a:lnTo>
                <a:lnTo>
                  <a:pt x="2893265" y="1279773"/>
                </a:lnTo>
                <a:lnTo>
                  <a:pt x="2846625" y="1261056"/>
                </a:lnTo>
                <a:lnTo>
                  <a:pt x="2799324" y="1244083"/>
                </a:lnTo>
                <a:lnTo>
                  <a:pt x="2751428" y="1228859"/>
                </a:lnTo>
                <a:lnTo>
                  <a:pt x="2703006" y="1215391"/>
                </a:lnTo>
                <a:lnTo>
                  <a:pt x="2654125" y="1203686"/>
                </a:lnTo>
                <a:lnTo>
                  <a:pt x="2604853" y="1193751"/>
                </a:lnTo>
                <a:lnTo>
                  <a:pt x="2555259" y="1185591"/>
                </a:lnTo>
                <a:lnTo>
                  <a:pt x="2505410" y="1179214"/>
                </a:lnTo>
                <a:lnTo>
                  <a:pt x="2455374" y="1174626"/>
                </a:lnTo>
                <a:lnTo>
                  <a:pt x="2405220" y="1171833"/>
                </a:lnTo>
                <a:lnTo>
                  <a:pt x="2355014" y="1170843"/>
                </a:lnTo>
                <a:lnTo>
                  <a:pt x="1847851" y="1170843"/>
                </a:lnTo>
                <a:lnTo>
                  <a:pt x="1883150" y="1157973"/>
                </a:lnTo>
                <a:lnTo>
                  <a:pt x="1965658" y="1132237"/>
                </a:lnTo>
                <a:lnTo>
                  <a:pt x="2012501" y="1120128"/>
                </a:lnTo>
                <a:lnTo>
                  <a:pt x="2059767" y="1109634"/>
                </a:lnTo>
                <a:lnTo>
                  <a:pt x="2107391" y="1100751"/>
                </a:lnTo>
                <a:lnTo>
                  <a:pt x="2155309" y="1093478"/>
                </a:lnTo>
                <a:lnTo>
                  <a:pt x="2203457" y="1087810"/>
                </a:lnTo>
                <a:lnTo>
                  <a:pt x="2251769" y="1083745"/>
                </a:lnTo>
                <a:lnTo>
                  <a:pt x="2300182" y="1081279"/>
                </a:lnTo>
                <a:lnTo>
                  <a:pt x="2348630" y="1080410"/>
                </a:lnTo>
                <a:close/>
              </a:path>
              <a:path w="3542665" h="1753870">
                <a:moveTo>
                  <a:pt x="1666756" y="1374957"/>
                </a:moveTo>
                <a:lnTo>
                  <a:pt x="1667454" y="1393785"/>
                </a:lnTo>
                <a:lnTo>
                  <a:pt x="1667495" y="1400380"/>
                </a:lnTo>
                <a:lnTo>
                  <a:pt x="1664933" y="1448042"/>
                </a:lnTo>
                <a:lnTo>
                  <a:pt x="1657418" y="1498341"/>
                </a:lnTo>
                <a:lnTo>
                  <a:pt x="1645902" y="1518958"/>
                </a:lnTo>
                <a:lnTo>
                  <a:pt x="1625399" y="1529785"/>
                </a:lnTo>
                <a:lnTo>
                  <a:pt x="1601943" y="1529894"/>
                </a:lnTo>
                <a:lnTo>
                  <a:pt x="1581567" y="1518358"/>
                </a:lnTo>
                <a:lnTo>
                  <a:pt x="1555751" y="1480089"/>
                </a:lnTo>
                <a:lnTo>
                  <a:pt x="1554433" y="1474223"/>
                </a:lnTo>
                <a:lnTo>
                  <a:pt x="1569897" y="1474223"/>
                </a:lnTo>
                <a:lnTo>
                  <a:pt x="1645748" y="1454205"/>
                </a:lnTo>
                <a:lnTo>
                  <a:pt x="1639731" y="1447887"/>
                </a:lnTo>
                <a:lnTo>
                  <a:pt x="1638839" y="1447175"/>
                </a:lnTo>
                <a:lnTo>
                  <a:pt x="1637275" y="1439842"/>
                </a:lnTo>
                <a:lnTo>
                  <a:pt x="1637563" y="1439842"/>
                </a:lnTo>
                <a:lnTo>
                  <a:pt x="1637438" y="1434616"/>
                </a:lnTo>
                <a:lnTo>
                  <a:pt x="1637247" y="1431213"/>
                </a:lnTo>
                <a:lnTo>
                  <a:pt x="1637179" y="1428213"/>
                </a:lnTo>
                <a:lnTo>
                  <a:pt x="1656005" y="1388109"/>
                </a:lnTo>
                <a:lnTo>
                  <a:pt x="1663848" y="1377863"/>
                </a:lnTo>
                <a:lnTo>
                  <a:pt x="1666756" y="1374957"/>
                </a:lnTo>
                <a:close/>
              </a:path>
              <a:path w="3542665" h="1753870">
                <a:moveTo>
                  <a:pt x="1574980" y="1437661"/>
                </a:moveTo>
                <a:lnTo>
                  <a:pt x="1636810" y="1437661"/>
                </a:lnTo>
                <a:lnTo>
                  <a:pt x="1638839" y="1447175"/>
                </a:lnTo>
                <a:lnTo>
                  <a:pt x="1639731" y="1447887"/>
                </a:lnTo>
                <a:lnTo>
                  <a:pt x="1645748" y="1454205"/>
                </a:lnTo>
                <a:lnTo>
                  <a:pt x="1569897" y="1474223"/>
                </a:lnTo>
                <a:lnTo>
                  <a:pt x="1574980" y="1437661"/>
                </a:lnTo>
                <a:close/>
              </a:path>
              <a:path w="3542665" h="1753870">
                <a:moveTo>
                  <a:pt x="1575386" y="1349444"/>
                </a:moveTo>
                <a:lnTo>
                  <a:pt x="1577671" y="1377863"/>
                </a:lnTo>
                <a:lnTo>
                  <a:pt x="1577647" y="1382777"/>
                </a:lnTo>
                <a:lnTo>
                  <a:pt x="1576550" y="1426368"/>
                </a:lnTo>
                <a:lnTo>
                  <a:pt x="1569897" y="1474223"/>
                </a:lnTo>
                <a:lnTo>
                  <a:pt x="1554433" y="1474223"/>
                </a:lnTo>
                <a:lnTo>
                  <a:pt x="1546763" y="1440101"/>
                </a:lnTo>
                <a:lnTo>
                  <a:pt x="1551691" y="1400380"/>
                </a:lnTo>
                <a:lnTo>
                  <a:pt x="1551795" y="1399732"/>
                </a:lnTo>
                <a:lnTo>
                  <a:pt x="1567904" y="1360652"/>
                </a:lnTo>
                <a:lnTo>
                  <a:pt x="1575386" y="1349444"/>
                </a:lnTo>
                <a:close/>
              </a:path>
              <a:path w="3542665" h="1753870">
                <a:moveTo>
                  <a:pt x="1637179" y="1428213"/>
                </a:moveTo>
                <a:lnTo>
                  <a:pt x="1637247" y="1431213"/>
                </a:lnTo>
                <a:lnTo>
                  <a:pt x="1637438" y="1434616"/>
                </a:lnTo>
                <a:lnTo>
                  <a:pt x="1637563" y="1439842"/>
                </a:lnTo>
                <a:lnTo>
                  <a:pt x="1636810" y="1437661"/>
                </a:lnTo>
                <a:lnTo>
                  <a:pt x="1574980" y="1437661"/>
                </a:lnTo>
                <a:lnTo>
                  <a:pt x="1575403" y="1434616"/>
                </a:lnTo>
                <a:lnTo>
                  <a:pt x="1635596" y="1434616"/>
                </a:lnTo>
                <a:lnTo>
                  <a:pt x="1636933" y="1429726"/>
                </a:lnTo>
                <a:lnTo>
                  <a:pt x="1637019" y="1428861"/>
                </a:lnTo>
                <a:lnTo>
                  <a:pt x="1637179" y="1428213"/>
                </a:lnTo>
                <a:close/>
              </a:path>
              <a:path w="3542665" h="1753870">
                <a:moveTo>
                  <a:pt x="1636810" y="1437661"/>
                </a:moveTo>
                <a:lnTo>
                  <a:pt x="1637563" y="1439842"/>
                </a:lnTo>
                <a:lnTo>
                  <a:pt x="1637275" y="1439842"/>
                </a:lnTo>
                <a:lnTo>
                  <a:pt x="1636810" y="1437661"/>
                </a:lnTo>
                <a:close/>
              </a:path>
              <a:path w="3542665" h="1753870">
                <a:moveTo>
                  <a:pt x="1637019" y="1428861"/>
                </a:moveTo>
                <a:lnTo>
                  <a:pt x="1636933" y="1429726"/>
                </a:lnTo>
                <a:lnTo>
                  <a:pt x="1635596" y="1434616"/>
                </a:lnTo>
                <a:lnTo>
                  <a:pt x="1637019" y="1428861"/>
                </a:lnTo>
                <a:close/>
              </a:path>
              <a:path w="3542665" h="1753870">
                <a:moveTo>
                  <a:pt x="1576402" y="1427430"/>
                </a:moveTo>
                <a:lnTo>
                  <a:pt x="1637161" y="1427430"/>
                </a:lnTo>
                <a:lnTo>
                  <a:pt x="1637019" y="1428861"/>
                </a:lnTo>
                <a:lnTo>
                  <a:pt x="1635596" y="1434616"/>
                </a:lnTo>
                <a:lnTo>
                  <a:pt x="1575403" y="1434616"/>
                </a:lnTo>
                <a:lnTo>
                  <a:pt x="1576402" y="1427430"/>
                </a:lnTo>
                <a:close/>
              </a:path>
              <a:path w="3542665" h="1753870">
                <a:moveTo>
                  <a:pt x="1637161" y="1427430"/>
                </a:moveTo>
                <a:lnTo>
                  <a:pt x="1637179" y="1428213"/>
                </a:lnTo>
                <a:lnTo>
                  <a:pt x="1637019" y="1428861"/>
                </a:lnTo>
                <a:lnTo>
                  <a:pt x="1637161" y="1427430"/>
                </a:lnTo>
                <a:close/>
              </a:path>
              <a:path w="3542665" h="1753870">
                <a:moveTo>
                  <a:pt x="1652743" y="1265810"/>
                </a:moveTo>
                <a:lnTo>
                  <a:pt x="1659752" y="1299885"/>
                </a:lnTo>
                <a:lnTo>
                  <a:pt x="1665783" y="1348728"/>
                </a:lnTo>
                <a:lnTo>
                  <a:pt x="1666756" y="1374957"/>
                </a:lnTo>
                <a:lnTo>
                  <a:pt x="1663848" y="1377863"/>
                </a:lnTo>
                <a:lnTo>
                  <a:pt x="1659902" y="1382777"/>
                </a:lnTo>
                <a:lnTo>
                  <a:pt x="1639838" y="1418037"/>
                </a:lnTo>
                <a:lnTo>
                  <a:pt x="1637179" y="1428213"/>
                </a:lnTo>
                <a:lnTo>
                  <a:pt x="1637161" y="1427430"/>
                </a:lnTo>
                <a:lnTo>
                  <a:pt x="1576402" y="1427430"/>
                </a:lnTo>
                <a:lnTo>
                  <a:pt x="1576550" y="1426368"/>
                </a:lnTo>
                <a:lnTo>
                  <a:pt x="1577647" y="1382777"/>
                </a:lnTo>
                <a:lnTo>
                  <a:pt x="1577671" y="1377863"/>
                </a:lnTo>
                <a:lnTo>
                  <a:pt x="1575386" y="1349444"/>
                </a:lnTo>
                <a:lnTo>
                  <a:pt x="1592351" y="1324031"/>
                </a:lnTo>
                <a:lnTo>
                  <a:pt x="1622260" y="1291371"/>
                </a:lnTo>
                <a:lnTo>
                  <a:pt x="1652743" y="1265810"/>
                </a:lnTo>
                <a:close/>
              </a:path>
              <a:path w="3542665" h="1753870">
                <a:moveTo>
                  <a:pt x="1847851" y="1170843"/>
                </a:moveTo>
                <a:lnTo>
                  <a:pt x="2355014" y="1170843"/>
                </a:lnTo>
                <a:lnTo>
                  <a:pt x="2304826" y="1171661"/>
                </a:lnTo>
                <a:lnTo>
                  <a:pt x="2254723" y="1174295"/>
                </a:lnTo>
                <a:lnTo>
                  <a:pt x="2204772" y="1178751"/>
                </a:lnTo>
                <a:lnTo>
                  <a:pt x="2155042" y="1185035"/>
                </a:lnTo>
                <a:lnTo>
                  <a:pt x="2105602" y="1193154"/>
                </a:lnTo>
                <a:lnTo>
                  <a:pt x="2056518" y="1203114"/>
                </a:lnTo>
                <a:lnTo>
                  <a:pt x="2009057" y="1214554"/>
                </a:lnTo>
                <a:lnTo>
                  <a:pt x="1962023" y="1227685"/>
                </a:lnTo>
                <a:lnTo>
                  <a:pt x="1915513" y="1242544"/>
                </a:lnTo>
                <a:lnTo>
                  <a:pt x="1869621" y="1259166"/>
                </a:lnTo>
                <a:lnTo>
                  <a:pt x="1824444" y="1277588"/>
                </a:lnTo>
                <a:lnTo>
                  <a:pt x="1780079" y="1297848"/>
                </a:lnTo>
                <a:lnTo>
                  <a:pt x="1717407" y="1331722"/>
                </a:lnTo>
                <a:lnTo>
                  <a:pt x="1666756" y="1374957"/>
                </a:lnTo>
                <a:lnTo>
                  <a:pt x="1665783" y="1348728"/>
                </a:lnTo>
                <a:lnTo>
                  <a:pt x="1659752" y="1299885"/>
                </a:lnTo>
                <a:lnTo>
                  <a:pt x="1652743" y="1265810"/>
                </a:lnTo>
                <a:lnTo>
                  <a:pt x="1654791" y="1264093"/>
                </a:lnTo>
                <a:lnTo>
                  <a:pt x="1714032" y="1228717"/>
                </a:lnTo>
                <a:lnTo>
                  <a:pt x="1776894" y="1199895"/>
                </a:lnTo>
                <a:lnTo>
                  <a:pt x="1847375" y="1171016"/>
                </a:lnTo>
                <a:lnTo>
                  <a:pt x="1847851" y="1170843"/>
                </a:lnTo>
                <a:close/>
              </a:path>
              <a:path w="3542665" h="1753870">
                <a:moveTo>
                  <a:pt x="0" y="0"/>
                </a:moveTo>
                <a:lnTo>
                  <a:pt x="85899" y="19135"/>
                </a:lnTo>
                <a:lnTo>
                  <a:pt x="134798" y="31505"/>
                </a:lnTo>
                <a:lnTo>
                  <a:pt x="183441" y="44847"/>
                </a:lnTo>
                <a:lnTo>
                  <a:pt x="231812" y="59154"/>
                </a:lnTo>
                <a:lnTo>
                  <a:pt x="279895" y="74419"/>
                </a:lnTo>
                <a:lnTo>
                  <a:pt x="327672" y="90634"/>
                </a:lnTo>
                <a:lnTo>
                  <a:pt x="375128" y="107791"/>
                </a:lnTo>
                <a:lnTo>
                  <a:pt x="422246" y="125883"/>
                </a:lnTo>
                <a:lnTo>
                  <a:pt x="469010" y="144902"/>
                </a:lnTo>
                <a:lnTo>
                  <a:pt x="515403" y="164841"/>
                </a:lnTo>
                <a:lnTo>
                  <a:pt x="561408" y="185692"/>
                </a:lnTo>
                <a:lnTo>
                  <a:pt x="607010" y="207448"/>
                </a:lnTo>
                <a:lnTo>
                  <a:pt x="652191" y="230101"/>
                </a:lnTo>
                <a:lnTo>
                  <a:pt x="696828" y="253580"/>
                </a:lnTo>
                <a:lnTo>
                  <a:pt x="741080" y="277965"/>
                </a:lnTo>
                <a:lnTo>
                  <a:pt x="784918" y="303246"/>
                </a:lnTo>
                <a:lnTo>
                  <a:pt x="828311" y="329413"/>
                </a:lnTo>
                <a:lnTo>
                  <a:pt x="871231" y="356455"/>
                </a:lnTo>
                <a:lnTo>
                  <a:pt x="913645" y="384363"/>
                </a:lnTo>
                <a:lnTo>
                  <a:pt x="955526" y="413127"/>
                </a:lnTo>
                <a:lnTo>
                  <a:pt x="996842" y="442736"/>
                </a:lnTo>
                <a:lnTo>
                  <a:pt x="1037565" y="473181"/>
                </a:lnTo>
                <a:lnTo>
                  <a:pt x="1077662" y="504452"/>
                </a:lnTo>
                <a:lnTo>
                  <a:pt x="1117106" y="536539"/>
                </a:lnTo>
                <a:lnTo>
                  <a:pt x="1155865" y="569431"/>
                </a:lnTo>
                <a:lnTo>
                  <a:pt x="1193911" y="603119"/>
                </a:lnTo>
                <a:lnTo>
                  <a:pt x="1231212" y="637592"/>
                </a:lnTo>
                <a:lnTo>
                  <a:pt x="1267739" y="672842"/>
                </a:lnTo>
                <a:lnTo>
                  <a:pt x="1303461" y="708856"/>
                </a:lnTo>
                <a:lnTo>
                  <a:pt x="1338350" y="745627"/>
                </a:lnTo>
                <a:lnTo>
                  <a:pt x="1372374" y="783143"/>
                </a:lnTo>
                <a:lnTo>
                  <a:pt x="1405505" y="821395"/>
                </a:lnTo>
                <a:lnTo>
                  <a:pt x="1437711" y="860373"/>
                </a:lnTo>
                <a:lnTo>
                  <a:pt x="1468963" y="900066"/>
                </a:lnTo>
                <a:lnTo>
                  <a:pt x="1498486" y="939929"/>
                </a:lnTo>
                <a:lnTo>
                  <a:pt x="1526669" y="981132"/>
                </a:lnTo>
                <a:lnTo>
                  <a:pt x="1553194" y="1023590"/>
                </a:lnTo>
                <a:lnTo>
                  <a:pt x="1577744" y="1067216"/>
                </a:lnTo>
                <a:lnTo>
                  <a:pt x="1600001" y="1111925"/>
                </a:lnTo>
                <a:lnTo>
                  <a:pt x="1619648" y="1157632"/>
                </a:lnTo>
                <a:lnTo>
                  <a:pt x="1636367" y="1204251"/>
                </a:lnTo>
                <a:lnTo>
                  <a:pt x="1649841" y="1251697"/>
                </a:lnTo>
                <a:lnTo>
                  <a:pt x="1652743" y="1265810"/>
                </a:lnTo>
                <a:lnTo>
                  <a:pt x="1622260" y="1291371"/>
                </a:lnTo>
                <a:lnTo>
                  <a:pt x="1592351" y="1324031"/>
                </a:lnTo>
                <a:lnTo>
                  <a:pt x="1575386" y="1349444"/>
                </a:lnTo>
                <a:lnTo>
                  <a:pt x="1573959" y="1331681"/>
                </a:lnTo>
                <a:lnTo>
                  <a:pt x="1565656" y="1285117"/>
                </a:lnTo>
                <a:lnTo>
                  <a:pt x="1553308" y="1239254"/>
                </a:lnTo>
                <a:lnTo>
                  <a:pt x="1537349" y="1194139"/>
                </a:lnTo>
                <a:lnTo>
                  <a:pt x="1518362" y="1150167"/>
                </a:lnTo>
                <a:lnTo>
                  <a:pt x="1496704" y="1107213"/>
                </a:lnTo>
                <a:lnTo>
                  <a:pt x="1472883" y="1065498"/>
                </a:lnTo>
                <a:lnTo>
                  <a:pt x="1447370" y="1025157"/>
                </a:lnTo>
                <a:lnTo>
                  <a:pt x="1420636" y="986325"/>
                </a:lnTo>
                <a:lnTo>
                  <a:pt x="1390250" y="945285"/>
                </a:lnTo>
                <a:lnTo>
                  <a:pt x="1358486" y="905136"/>
                </a:lnTo>
                <a:lnTo>
                  <a:pt x="1325458" y="865873"/>
                </a:lnTo>
                <a:lnTo>
                  <a:pt x="1291281" y="827487"/>
                </a:lnTo>
                <a:lnTo>
                  <a:pt x="1256068" y="789971"/>
                </a:lnTo>
                <a:lnTo>
                  <a:pt x="1219934" y="753320"/>
                </a:lnTo>
                <a:lnTo>
                  <a:pt x="1182993" y="717526"/>
                </a:lnTo>
                <a:lnTo>
                  <a:pt x="1145359" y="682582"/>
                </a:lnTo>
                <a:lnTo>
                  <a:pt x="1107146" y="648480"/>
                </a:lnTo>
                <a:lnTo>
                  <a:pt x="1068468" y="615216"/>
                </a:lnTo>
                <a:lnTo>
                  <a:pt x="1029943" y="583350"/>
                </a:lnTo>
                <a:lnTo>
                  <a:pt x="990751" y="552295"/>
                </a:lnTo>
                <a:lnTo>
                  <a:pt x="950913" y="522061"/>
                </a:lnTo>
                <a:lnTo>
                  <a:pt x="910449" y="492655"/>
                </a:lnTo>
                <a:lnTo>
                  <a:pt x="869379" y="464087"/>
                </a:lnTo>
                <a:lnTo>
                  <a:pt x="827724" y="436367"/>
                </a:lnTo>
                <a:lnTo>
                  <a:pt x="785504" y="409502"/>
                </a:lnTo>
                <a:lnTo>
                  <a:pt x="742739" y="383502"/>
                </a:lnTo>
                <a:lnTo>
                  <a:pt x="699451" y="358376"/>
                </a:lnTo>
                <a:lnTo>
                  <a:pt x="655659" y="334132"/>
                </a:lnTo>
                <a:lnTo>
                  <a:pt x="611384" y="310781"/>
                </a:lnTo>
                <a:lnTo>
                  <a:pt x="566645" y="288330"/>
                </a:lnTo>
                <a:lnTo>
                  <a:pt x="521465" y="266789"/>
                </a:lnTo>
                <a:lnTo>
                  <a:pt x="475862" y="246166"/>
                </a:lnTo>
                <a:lnTo>
                  <a:pt x="429857" y="226472"/>
                </a:lnTo>
                <a:lnTo>
                  <a:pt x="383472" y="207713"/>
                </a:lnTo>
                <a:lnTo>
                  <a:pt x="336725" y="189901"/>
                </a:lnTo>
                <a:lnTo>
                  <a:pt x="289638" y="173042"/>
                </a:lnTo>
                <a:lnTo>
                  <a:pt x="242231" y="157148"/>
                </a:lnTo>
                <a:lnTo>
                  <a:pt x="194524" y="142225"/>
                </a:lnTo>
                <a:lnTo>
                  <a:pt x="144937" y="127833"/>
                </a:lnTo>
                <a:lnTo>
                  <a:pt x="95081" y="114494"/>
                </a:lnTo>
                <a:lnTo>
                  <a:pt x="44971" y="102217"/>
                </a:lnTo>
                <a:lnTo>
                  <a:pt x="0" y="92210"/>
                </a:lnTo>
                <a:lnTo>
                  <a:pt x="0" y="0"/>
                </a:lnTo>
                <a:close/>
              </a:path>
            </a:pathLst>
          </a:custGeom>
          <a:solidFill>
            <a:srgbClr val="DD443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8560747" y="0"/>
            <a:ext cx="1543685" cy="1076960"/>
          </a:xfrm>
          <a:custGeom>
            <a:avLst/>
            <a:gdLst/>
            <a:ahLst/>
            <a:cxnLst/>
            <a:rect l="l" t="t" r="r" b="b"/>
            <a:pathLst>
              <a:path w="1543684" h="1076960">
                <a:moveTo>
                  <a:pt x="460729" y="545429"/>
                </a:moveTo>
                <a:lnTo>
                  <a:pt x="534120" y="546481"/>
                </a:lnTo>
                <a:lnTo>
                  <a:pt x="582480" y="549014"/>
                </a:lnTo>
                <a:lnTo>
                  <a:pt x="630777" y="553019"/>
                </a:lnTo>
                <a:lnTo>
                  <a:pt x="678951" y="558468"/>
                </a:lnTo>
                <a:lnTo>
                  <a:pt x="726946" y="565335"/>
                </a:lnTo>
                <a:lnTo>
                  <a:pt x="774703" y="573590"/>
                </a:lnTo>
                <a:lnTo>
                  <a:pt x="822165" y="583206"/>
                </a:lnTo>
                <a:lnTo>
                  <a:pt x="873438" y="595226"/>
                </a:lnTo>
                <a:lnTo>
                  <a:pt x="924333" y="608877"/>
                </a:lnTo>
                <a:lnTo>
                  <a:pt x="974803" y="624118"/>
                </a:lnTo>
                <a:lnTo>
                  <a:pt x="1024804" y="640911"/>
                </a:lnTo>
                <a:lnTo>
                  <a:pt x="1074292" y="659216"/>
                </a:lnTo>
                <a:lnTo>
                  <a:pt x="1123221" y="678994"/>
                </a:lnTo>
                <a:lnTo>
                  <a:pt x="1171546" y="700205"/>
                </a:lnTo>
                <a:lnTo>
                  <a:pt x="1219223" y="722809"/>
                </a:lnTo>
                <a:lnTo>
                  <a:pt x="1266206" y="746768"/>
                </a:lnTo>
                <a:lnTo>
                  <a:pt x="1312452" y="772041"/>
                </a:lnTo>
                <a:lnTo>
                  <a:pt x="1357914" y="798589"/>
                </a:lnTo>
                <a:lnTo>
                  <a:pt x="1400934" y="825325"/>
                </a:lnTo>
                <a:lnTo>
                  <a:pt x="1443253" y="853216"/>
                </a:lnTo>
                <a:lnTo>
                  <a:pt x="1484841" y="882238"/>
                </a:lnTo>
                <a:lnTo>
                  <a:pt x="1525667" y="912366"/>
                </a:lnTo>
                <a:lnTo>
                  <a:pt x="1543351" y="926150"/>
                </a:lnTo>
                <a:lnTo>
                  <a:pt x="1543351" y="1052584"/>
                </a:lnTo>
                <a:lnTo>
                  <a:pt x="1531025" y="1042037"/>
                </a:lnTo>
                <a:lnTo>
                  <a:pt x="1491551" y="1010170"/>
                </a:lnTo>
                <a:lnTo>
                  <a:pt x="1451238" y="979499"/>
                </a:lnTo>
                <a:lnTo>
                  <a:pt x="1409649" y="949680"/>
                </a:lnTo>
                <a:lnTo>
                  <a:pt x="1367276" y="921052"/>
                </a:lnTo>
                <a:lnTo>
                  <a:pt x="1324151" y="893646"/>
                </a:lnTo>
                <a:lnTo>
                  <a:pt x="1280307" y="867493"/>
                </a:lnTo>
                <a:lnTo>
                  <a:pt x="1235777" y="842623"/>
                </a:lnTo>
                <a:lnTo>
                  <a:pt x="1190595" y="819067"/>
                </a:lnTo>
                <a:lnTo>
                  <a:pt x="1144793" y="796856"/>
                </a:lnTo>
                <a:lnTo>
                  <a:pt x="1098404" y="776020"/>
                </a:lnTo>
                <a:lnTo>
                  <a:pt x="1051462" y="756590"/>
                </a:lnTo>
                <a:lnTo>
                  <a:pt x="1003998" y="738597"/>
                </a:lnTo>
                <a:lnTo>
                  <a:pt x="956047" y="722072"/>
                </a:lnTo>
                <a:lnTo>
                  <a:pt x="907641" y="707044"/>
                </a:lnTo>
                <a:lnTo>
                  <a:pt x="858813" y="693545"/>
                </a:lnTo>
                <a:lnTo>
                  <a:pt x="809597" y="681606"/>
                </a:lnTo>
                <a:lnTo>
                  <a:pt x="760024" y="671257"/>
                </a:lnTo>
                <a:lnTo>
                  <a:pt x="710128" y="662529"/>
                </a:lnTo>
                <a:lnTo>
                  <a:pt x="659943" y="655452"/>
                </a:lnTo>
                <a:lnTo>
                  <a:pt x="609501" y="650057"/>
                </a:lnTo>
                <a:lnTo>
                  <a:pt x="558834" y="646375"/>
                </a:lnTo>
                <a:lnTo>
                  <a:pt x="507977" y="644436"/>
                </a:lnTo>
                <a:lnTo>
                  <a:pt x="471085" y="644318"/>
                </a:lnTo>
                <a:lnTo>
                  <a:pt x="470860" y="639863"/>
                </a:lnTo>
                <a:lnTo>
                  <a:pt x="466433" y="591281"/>
                </a:lnTo>
                <a:lnTo>
                  <a:pt x="460729" y="545429"/>
                </a:lnTo>
                <a:close/>
              </a:path>
              <a:path w="1543684" h="1076960">
                <a:moveTo>
                  <a:pt x="373395" y="648912"/>
                </a:moveTo>
                <a:lnTo>
                  <a:pt x="403007" y="646144"/>
                </a:lnTo>
                <a:lnTo>
                  <a:pt x="453124" y="644405"/>
                </a:lnTo>
                <a:lnTo>
                  <a:pt x="471085" y="644318"/>
                </a:lnTo>
                <a:lnTo>
                  <a:pt x="473312" y="688375"/>
                </a:lnTo>
                <a:lnTo>
                  <a:pt x="473422" y="736682"/>
                </a:lnTo>
                <a:lnTo>
                  <a:pt x="470085" y="785733"/>
                </a:lnTo>
                <a:lnTo>
                  <a:pt x="462171" y="833729"/>
                </a:lnTo>
                <a:lnTo>
                  <a:pt x="449189" y="879942"/>
                </a:lnTo>
                <a:lnTo>
                  <a:pt x="430649" y="923644"/>
                </a:lnTo>
                <a:lnTo>
                  <a:pt x="406057" y="964106"/>
                </a:lnTo>
                <a:lnTo>
                  <a:pt x="376461" y="998799"/>
                </a:lnTo>
                <a:lnTo>
                  <a:pt x="376461" y="711672"/>
                </a:lnTo>
                <a:lnTo>
                  <a:pt x="374471" y="659986"/>
                </a:lnTo>
                <a:lnTo>
                  <a:pt x="373395" y="648912"/>
                </a:lnTo>
                <a:close/>
              </a:path>
              <a:path w="1543684" h="1076960">
                <a:moveTo>
                  <a:pt x="361576" y="550562"/>
                </a:moveTo>
                <a:lnTo>
                  <a:pt x="377970" y="548644"/>
                </a:lnTo>
                <a:lnTo>
                  <a:pt x="430252" y="545715"/>
                </a:lnTo>
                <a:lnTo>
                  <a:pt x="460729" y="545429"/>
                </a:lnTo>
                <a:lnTo>
                  <a:pt x="466433" y="591281"/>
                </a:lnTo>
                <a:lnTo>
                  <a:pt x="470860" y="639863"/>
                </a:lnTo>
                <a:lnTo>
                  <a:pt x="471085" y="644318"/>
                </a:lnTo>
                <a:lnTo>
                  <a:pt x="456962" y="644272"/>
                </a:lnTo>
                <a:lnTo>
                  <a:pt x="403007" y="646144"/>
                </a:lnTo>
                <a:lnTo>
                  <a:pt x="373395" y="648912"/>
                </a:lnTo>
                <a:lnTo>
                  <a:pt x="369448" y="608313"/>
                </a:lnTo>
                <a:lnTo>
                  <a:pt x="362579" y="557222"/>
                </a:lnTo>
                <a:lnTo>
                  <a:pt x="361576" y="550562"/>
                </a:lnTo>
                <a:close/>
              </a:path>
              <a:path w="1543684" h="1076960">
                <a:moveTo>
                  <a:pt x="218902" y="0"/>
                </a:moveTo>
                <a:lnTo>
                  <a:pt x="324546" y="0"/>
                </a:lnTo>
                <a:lnTo>
                  <a:pt x="332725" y="21207"/>
                </a:lnTo>
                <a:lnTo>
                  <a:pt x="350381" y="70555"/>
                </a:lnTo>
                <a:lnTo>
                  <a:pt x="365665" y="116628"/>
                </a:lnTo>
                <a:lnTo>
                  <a:pt x="379922" y="163026"/>
                </a:lnTo>
                <a:lnTo>
                  <a:pt x="393169" y="209725"/>
                </a:lnTo>
                <a:lnTo>
                  <a:pt x="405419" y="256696"/>
                </a:lnTo>
                <a:lnTo>
                  <a:pt x="416686" y="303914"/>
                </a:lnTo>
                <a:lnTo>
                  <a:pt x="426985" y="351352"/>
                </a:lnTo>
                <a:lnTo>
                  <a:pt x="436330" y="398984"/>
                </a:lnTo>
                <a:lnTo>
                  <a:pt x="444979" y="446482"/>
                </a:lnTo>
                <a:lnTo>
                  <a:pt x="453124" y="494455"/>
                </a:lnTo>
                <a:lnTo>
                  <a:pt x="460398" y="542766"/>
                </a:lnTo>
                <a:lnTo>
                  <a:pt x="460729" y="545429"/>
                </a:lnTo>
                <a:lnTo>
                  <a:pt x="430252" y="545715"/>
                </a:lnTo>
                <a:lnTo>
                  <a:pt x="377970" y="548644"/>
                </a:lnTo>
                <a:lnTo>
                  <a:pt x="361576" y="550562"/>
                </a:lnTo>
                <a:lnTo>
                  <a:pt x="355055" y="507278"/>
                </a:lnTo>
                <a:lnTo>
                  <a:pt x="346529" y="454783"/>
                </a:lnTo>
                <a:lnTo>
                  <a:pt x="336884" y="402478"/>
                </a:lnTo>
                <a:lnTo>
                  <a:pt x="326077" y="350298"/>
                </a:lnTo>
                <a:lnTo>
                  <a:pt x="314158" y="298568"/>
                </a:lnTo>
                <a:lnTo>
                  <a:pt x="301040" y="247027"/>
                </a:lnTo>
                <a:lnTo>
                  <a:pt x="286727" y="195805"/>
                </a:lnTo>
                <a:lnTo>
                  <a:pt x="271585" y="146205"/>
                </a:lnTo>
                <a:lnTo>
                  <a:pt x="255241" y="97003"/>
                </a:lnTo>
                <a:lnTo>
                  <a:pt x="237679" y="48241"/>
                </a:lnTo>
                <a:lnTo>
                  <a:pt x="218902" y="0"/>
                </a:lnTo>
                <a:close/>
              </a:path>
              <a:path w="1543684" h="1076960">
                <a:moveTo>
                  <a:pt x="211265" y="1075349"/>
                </a:moveTo>
                <a:lnTo>
                  <a:pt x="211265" y="978675"/>
                </a:lnTo>
                <a:lnTo>
                  <a:pt x="258127" y="964932"/>
                </a:lnTo>
                <a:lnTo>
                  <a:pt x="297208" y="939250"/>
                </a:lnTo>
                <a:lnTo>
                  <a:pt x="328389" y="903853"/>
                </a:lnTo>
                <a:lnTo>
                  <a:pt x="351553" y="860967"/>
                </a:lnTo>
                <a:lnTo>
                  <a:pt x="366580" y="812817"/>
                </a:lnTo>
                <a:lnTo>
                  <a:pt x="374227" y="762805"/>
                </a:lnTo>
                <a:lnTo>
                  <a:pt x="376461" y="711672"/>
                </a:lnTo>
                <a:lnTo>
                  <a:pt x="376461" y="998799"/>
                </a:lnTo>
                <a:lnTo>
                  <a:pt x="374924" y="1000601"/>
                </a:lnTo>
                <a:lnTo>
                  <a:pt x="336756" y="1032401"/>
                </a:lnTo>
                <a:lnTo>
                  <a:pt x="293291" y="1056651"/>
                </a:lnTo>
                <a:lnTo>
                  <a:pt x="246202" y="1071704"/>
                </a:lnTo>
                <a:lnTo>
                  <a:pt x="211265" y="1075349"/>
                </a:lnTo>
                <a:close/>
              </a:path>
              <a:path w="1543684" h="1076960">
                <a:moveTo>
                  <a:pt x="0" y="862141"/>
                </a:moveTo>
                <a:lnTo>
                  <a:pt x="3570" y="817365"/>
                </a:lnTo>
                <a:lnTo>
                  <a:pt x="14026" y="774419"/>
                </a:lnTo>
                <a:lnTo>
                  <a:pt x="34394" y="727983"/>
                </a:lnTo>
                <a:lnTo>
                  <a:pt x="62068" y="687279"/>
                </a:lnTo>
                <a:lnTo>
                  <a:pt x="96020" y="652169"/>
                </a:lnTo>
                <a:lnTo>
                  <a:pt x="135229" y="622519"/>
                </a:lnTo>
                <a:lnTo>
                  <a:pt x="178668" y="598193"/>
                </a:lnTo>
                <a:lnTo>
                  <a:pt x="225315" y="579054"/>
                </a:lnTo>
                <a:lnTo>
                  <a:pt x="275037" y="564617"/>
                </a:lnTo>
                <a:lnTo>
                  <a:pt x="326100" y="554710"/>
                </a:lnTo>
                <a:lnTo>
                  <a:pt x="361576" y="550562"/>
                </a:lnTo>
                <a:lnTo>
                  <a:pt x="362579" y="557222"/>
                </a:lnTo>
                <a:lnTo>
                  <a:pt x="369448" y="608313"/>
                </a:lnTo>
                <a:lnTo>
                  <a:pt x="373395" y="648912"/>
                </a:lnTo>
                <a:lnTo>
                  <a:pt x="348902" y="651202"/>
                </a:lnTo>
                <a:lnTo>
                  <a:pt x="295659" y="660915"/>
                </a:lnTo>
                <a:lnTo>
                  <a:pt x="244292" y="676751"/>
                </a:lnTo>
                <a:lnTo>
                  <a:pt x="195811" y="700178"/>
                </a:lnTo>
                <a:lnTo>
                  <a:pt x="158476" y="727214"/>
                </a:lnTo>
                <a:lnTo>
                  <a:pt x="128729" y="760756"/>
                </a:lnTo>
                <a:lnTo>
                  <a:pt x="108580" y="801560"/>
                </a:lnTo>
                <a:lnTo>
                  <a:pt x="99113" y="849536"/>
                </a:lnTo>
                <a:lnTo>
                  <a:pt x="99026" y="1050237"/>
                </a:lnTo>
                <a:lnTo>
                  <a:pt x="63289" y="1024323"/>
                </a:lnTo>
                <a:lnTo>
                  <a:pt x="34958" y="989841"/>
                </a:lnTo>
                <a:lnTo>
                  <a:pt x="15257" y="950142"/>
                </a:lnTo>
                <a:lnTo>
                  <a:pt x="3750" y="906988"/>
                </a:lnTo>
                <a:lnTo>
                  <a:pt x="0" y="862141"/>
                </a:lnTo>
                <a:close/>
              </a:path>
              <a:path w="1543684" h="1076960">
                <a:moveTo>
                  <a:pt x="186923" y="978916"/>
                </a:moveTo>
                <a:lnTo>
                  <a:pt x="197574" y="979034"/>
                </a:lnTo>
                <a:lnTo>
                  <a:pt x="201178" y="978879"/>
                </a:lnTo>
                <a:lnTo>
                  <a:pt x="207236" y="978564"/>
                </a:lnTo>
                <a:lnTo>
                  <a:pt x="211814" y="978396"/>
                </a:lnTo>
                <a:lnTo>
                  <a:pt x="211265" y="978675"/>
                </a:lnTo>
                <a:lnTo>
                  <a:pt x="211265" y="1075349"/>
                </a:lnTo>
                <a:lnTo>
                  <a:pt x="197574" y="1076778"/>
                </a:lnTo>
                <a:lnTo>
                  <a:pt x="188321" y="1075684"/>
                </a:lnTo>
                <a:lnTo>
                  <a:pt x="188321" y="979173"/>
                </a:lnTo>
                <a:lnTo>
                  <a:pt x="186923" y="978916"/>
                </a:lnTo>
                <a:close/>
              </a:path>
              <a:path w="1543684" h="1076960">
                <a:moveTo>
                  <a:pt x="186412" y="978905"/>
                </a:moveTo>
                <a:lnTo>
                  <a:pt x="186923" y="978916"/>
                </a:lnTo>
                <a:lnTo>
                  <a:pt x="188321" y="979173"/>
                </a:lnTo>
                <a:lnTo>
                  <a:pt x="186412" y="978905"/>
                </a:lnTo>
                <a:close/>
              </a:path>
              <a:path w="1543684" h="1076960">
                <a:moveTo>
                  <a:pt x="181102" y="1074830"/>
                </a:moveTo>
                <a:lnTo>
                  <a:pt x="181102" y="978156"/>
                </a:lnTo>
                <a:lnTo>
                  <a:pt x="188321" y="979173"/>
                </a:lnTo>
                <a:lnTo>
                  <a:pt x="188321" y="1075684"/>
                </a:lnTo>
                <a:lnTo>
                  <a:pt x="181102" y="1074830"/>
                </a:lnTo>
                <a:close/>
              </a:path>
              <a:path w="1543684" h="1076960">
                <a:moveTo>
                  <a:pt x="121398" y="941390"/>
                </a:moveTo>
                <a:lnTo>
                  <a:pt x="123729" y="944069"/>
                </a:lnTo>
                <a:lnTo>
                  <a:pt x="127308" y="948423"/>
                </a:lnTo>
                <a:lnTo>
                  <a:pt x="129732" y="951288"/>
                </a:lnTo>
                <a:lnTo>
                  <a:pt x="162469" y="972882"/>
                </a:lnTo>
                <a:lnTo>
                  <a:pt x="171180" y="975436"/>
                </a:lnTo>
                <a:lnTo>
                  <a:pt x="177154" y="977115"/>
                </a:lnTo>
                <a:lnTo>
                  <a:pt x="186923" y="978916"/>
                </a:lnTo>
                <a:lnTo>
                  <a:pt x="186412" y="978905"/>
                </a:lnTo>
                <a:lnTo>
                  <a:pt x="181102" y="978156"/>
                </a:lnTo>
                <a:lnTo>
                  <a:pt x="181102" y="1074830"/>
                </a:lnTo>
                <a:lnTo>
                  <a:pt x="149490" y="1071093"/>
                </a:lnTo>
                <a:lnTo>
                  <a:pt x="122715" y="1060947"/>
                </a:lnTo>
                <a:lnTo>
                  <a:pt x="122715" y="943550"/>
                </a:lnTo>
                <a:lnTo>
                  <a:pt x="121398" y="941390"/>
                </a:lnTo>
                <a:close/>
              </a:path>
              <a:path w="1543684" h="1076960">
                <a:moveTo>
                  <a:pt x="109379" y="921023"/>
                </a:moveTo>
                <a:lnTo>
                  <a:pt x="110929" y="923734"/>
                </a:lnTo>
                <a:lnTo>
                  <a:pt x="113757" y="929212"/>
                </a:lnTo>
                <a:lnTo>
                  <a:pt x="117604" y="935905"/>
                </a:lnTo>
                <a:lnTo>
                  <a:pt x="120071" y="939772"/>
                </a:lnTo>
                <a:lnTo>
                  <a:pt x="122715" y="943550"/>
                </a:lnTo>
                <a:lnTo>
                  <a:pt x="122715" y="1060947"/>
                </a:lnTo>
                <a:lnTo>
                  <a:pt x="110098" y="1056166"/>
                </a:lnTo>
                <a:lnTo>
                  <a:pt x="110098" y="923288"/>
                </a:lnTo>
                <a:lnTo>
                  <a:pt x="109379" y="921023"/>
                </a:lnTo>
                <a:close/>
              </a:path>
              <a:path w="1543684" h="1076960">
                <a:moveTo>
                  <a:pt x="108416" y="919339"/>
                </a:moveTo>
                <a:lnTo>
                  <a:pt x="109379" y="921023"/>
                </a:lnTo>
                <a:lnTo>
                  <a:pt x="110098" y="923288"/>
                </a:lnTo>
                <a:lnTo>
                  <a:pt x="109096" y="921393"/>
                </a:lnTo>
                <a:lnTo>
                  <a:pt x="108416" y="919339"/>
                </a:lnTo>
                <a:close/>
              </a:path>
              <a:path w="1543684" h="1076960">
                <a:moveTo>
                  <a:pt x="108416" y="1055529"/>
                </a:moveTo>
                <a:lnTo>
                  <a:pt x="108416" y="919339"/>
                </a:lnTo>
                <a:lnTo>
                  <a:pt x="109096" y="921393"/>
                </a:lnTo>
                <a:lnTo>
                  <a:pt x="110098" y="923288"/>
                </a:lnTo>
                <a:lnTo>
                  <a:pt x="110098" y="1056166"/>
                </a:lnTo>
                <a:lnTo>
                  <a:pt x="108416" y="1055529"/>
                </a:lnTo>
                <a:close/>
              </a:path>
              <a:path w="1543684" h="1076960">
                <a:moveTo>
                  <a:pt x="99263" y="1050409"/>
                </a:moveTo>
                <a:lnTo>
                  <a:pt x="99263" y="881670"/>
                </a:lnTo>
                <a:lnTo>
                  <a:pt x="99807" y="885621"/>
                </a:lnTo>
                <a:lnTo>
                  <a:pt x="100583" y="889546"/>
                </a:lnTo>
                <a:lnTo>
                  <a:pt x="108580" y="918505"/>
                </a:lnTo>
                <a:lnTo>
                  <a:pt x="109379" y="921023"/>
                </a:lnTo>
                <a:lnTo>
                  <a:pt x="108416" y="919339"/>
                </a:lnTo>
                <a:lnTo>
                  <a:pt x="108416" y="1055529"/>
                </a:lnTo>
                <a:lnTo>
                  <a:pt x="104034" y="1053868"/>
                </a:lnTo>
                <a:lnTo>
                  <a:pt x="99263" y="1050409"/>
                </a:lnTo>
                <a:close/>
              </a:path>
              <a:path w="1543684" h="1076960">
                <a:moveTo>
                  <a:pt x="99026" y="1050237"/>
                </a:moveTo>
                <a:lnTo>
                  <a:pt x="99026" y="875532"/>
                </a:lnTo>
                <a:lnTo>
                  <a:pt x="99701" y="882796"/>
                </a:lnTo>
                <a:lnTo>
                  <a:pt x="99839" y="885223"/>
                </a:lnTo>
                <a:lnTo>
                  <a:pt x="99263" y="881670"/>
                </a:lnTo>
                <a:lnTo>
                  <a:pt x="99263" y="1050409"/>
                </a:lnTo>
                <a:lnTo>
                  <a:pt x="99026" y="1050237"/>
                </a:lnTo>
                <a:close/>
              </a:path>
            </a:pathLst>
          </a:custGeom>
          <a:solidFill>
            <a:srgbClr val="DD443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166970" y="0"/>
            <a:ext cx="4410710" cy="638810"/>
          </a:xfrm>
          <a:custGeom>
            <a:avLst/>
            <a:gdLst/>
            <a:ahLst/>
            <a:cxnLst/>
            <a:rect l="l" t="t" r="r" b="b"/>
            <a:pathLst>
              <a:path w="4410709" h="638810">
                <a:moveTo>
                  <a:pt x="4254440" y="0"/>
                </a:moveTo>
                <a:lnTo>
                  <a:pt x="4410591" y="0"/>
                </a:lnTo>
                <a:lnTo>
                  <a:pt x="4404240" y="9383"/>
                </a:lnTo>
                <a:lnTo>
                  <a:pt x="4361486" y="36693"/>
                </a:lnTo>
                <a:lnTo>
                  <a:pt x="4318375" y="63423"/>
                </a:lnTo>
                <a:lnTo>
                  <a:pt x="4274915" y="89569"/>
                </a:lnTo>
                <a:lnTo>
                  <a:pt x="4231114" y="115131"/>
                </a:lnTo>
                <a:lnTo>
                  <a:pt x="4186982" y="140106"/>
                </a:lnTo>
                <a:lnTo>
                  <a:pt x="4142526" y="164493"/>
                </a:lnTo>
                <a:lnTo>
                  <a:pt x="4097754" y="188290"/>
                </a:lnTo>
                <a:lnTo>
                  <a:pt x="4052675" y="211495"/>
                </a:lnTo>
                <a:lnTo>
                  <a:pt x="4007297" y="234105"/>
                </a:lnTo>
                <a:lnTo>
                  <a:pt x="3961628" y="256120"/>
                </a:lnTo>
                <a:lnTo>
                  <a:pt x="3915677" y="277537"/>
                </a:lnTo>
                <a:lnTo>
                  <a:pt x="3869452" y="298354"/>
                </a:lnTo>
                <a:lnTo>
                  <a:pt x="3822961" y="318570"/>
                </a:lnTo>
                <a:lnTo>
                  <a:pt x="3776213" y="338182"/>
                </a:lnTo>
                <a:lnTo>
                  <a:pt x="3729215" y="357189"/>
                </a:lnTo>
                <a:lnTo>
                  <a:pt x="3681976" y="375589"/>
                </a:lnTo>
                <a:lnTo>
                  <a:pt x="3634505" y="393380"/>
                </a:lnTo>
                <a:lnTo>
                  <a:pt x="3586809" y="410560"/>
                </a:lnTo>
                <a:lnTo>
                  <a:pt x="3538897" y="427127"/>
                </a:lnTo>
                <a:lnTo>
                  <a:pt x="3490778" y="443079"/>
                </a:lnTo>
                <a:lnTo>
                  <a:pt x="3442459" y="458415"/>
                </a:lnTo>
                <a:lnTo>
                  <a:pt x="3393948" y="473132"/>
                </a:lnTo>
                <a:lnTo>
                  <a:pt x="3345255" y="487230"/>
                </a:lnTo>
                <a:lnTo>
                  <a:pt x="3296387" y="500705"/>
                </a:lnTo>
                <a:lnTo>
                  <a:pt x="3247353" y="513556"/>
                </a:lnTo>
                <a:lnTo>
                  <a:pt x="3198160" y="525781"/>
                </a:lnTo>
                <a:lnTo>
                  <a:pt x="3148818" y="537378"/>
                </a:lnTo>
                <a:lnTo>
                  <a:pt x="3099334" y="548346"/>
                </a:lnTo>
                <a:lnTo>
                  <a:pt x="3049717" y="558682"/>
                </a:lnTo>
                <a:lnTo>
                  <a:pt x="2999975" y="568384"/>
                </a:lnTo>
                <a:lnTo>
                  <a:pt x="2950284" y="577430"/>
                </a:lnTo>
                <a:lnTo>
                  <a:pt x="2900492" y="585860"/>
                </a:lnTo>
                <a:lnTo>
                  <a:pt x="2850606" y="593670"/>
                </a:lnTo>
                <a:lnTo>
                  <a:pt x="2800633" y="600861"/>
                </a:lnTo>
                <a:lnTo>
                  <a:pt x="2750580" y="607432"/>
                </a:lnTo>
                <a:lnTo>
                  <a:pt x="2700456" y="613380"/>
                </a:lnTo>
                <a:lnTo>
                  <a:pt x="2650267" y="618705"/>
                </a:lnTo>
                <a:lnTo>
                  <a:pt x="2600020" y="623405"/>
                </a:lnTo>
                <a:lnTo>
                  <a:pt x="2549724" y="627480"/>
                </a:lnTo>
                <a:lnTo>
                  <a:pt x="2499384" y="630928"/>
                </a:lnTo>
                <a:lnTo>
                  <a:pt x="2449010" y="633748"/>
                </a:lnTo>
                <a:lnTo>
                  <a:pt x="2398607" y="635939"/>
                </a:lnTo>
                <a:lnTo>
                  <a:pt x="2348184" y="637499"/>
                </a:lnTo>
                <a:lnTo>
                  <a:pt x="2297747" y="638428"/>
                </a:lnTo>
                <a:lnTo>
                  <a:pt x="2247304" y="638723"/>
                </a:lnTo>
                <a:lnTo>
                  <a:pt x="2196862" y="638384"/>
                </a:lnTo>
                <a:lnTo>
                  <a:pt x="2146429" y="637410"/>
                </a:lnTo>
                <a:lnTo>
                  <a:pt x="2096012" y="635800"/>
                </a:lnTo>
                <a:lnTo>
                  <a:pt x="2045618" y="633551"/>
                </a:lnTo>
                <a:lnTo>
                  <a:pt x="1995254" y="630664"/>
                </a:lnTo>
                <a:lnTo>
                  <a:pt x="1944929" y="627137"/>
                </a:lnTo>
                <a:lnTo>
                  <a:pt x="1894648" y="622968"/>
                </a:lnTo>
                <a:lnTo>
                  <a:pt x="1844420" y="618156"/>
                </a:lnTo>
                <a:lnTo>
                  <a:pt x="1794252" y="612700"/>
                </a:lnTo>
                <a:lnTo>
                  <a:pt x="1744152" y="606600"/>
                </a:lnTo>
                <a:lnTo>
                  <a:pt x="1694125" y="599853"/>
                </a:lnTo>
                <a:lnTo>
                  <a:pt x="1644181" y="592459"/>
                </a:lnTo>
                <a:lnTo>
                  <a:pt x="1594326" y="584416"/>
                </a:lnTo>
                <a:lnTo>
                  <a:pt x="1544567" y="575723"/>
                </a:lnTo>
                <a:lnTo>
                  <a:pt x="1494912" y="566379"/>
                </a:lnTo>
                <a:lnTo>
                  <a:pt x="1445314" y="556308"/>
                </a:lnTo>
                <a:lnTo>
                  <a:pt x="1423992" y="551638"/>
                </a:lnTo>
                <a:lnTo>
                  <a:pt x="2256287" y="551638"/>
                </a:lnTo>
                <a:lnTo>
                  <a:pt x="2307023" y="551233"/>
                </a:lnTo>
                <a:lnTo>
                  <a:pt x="2357751" y="550174"/>
                </a:lnTo>
                <a:lnTo>
                  <a:pt x="2408463" y="548464"/>
                </a:lnTo>
                <a:lnTo>
                  <a:pt x="2459150" y="546104"/>
                </a:lnTo>
                <a:lnTo>
                  <a:pt x="2509803" y="543094"/>
                </a:lnTo>
                <a:lnTo>
                  <a:pt x="2560415" y="539438"/>
                </a:lnTo>
                <a:lnTo>
                  <a:pt x="2610977" y="535135"/>
                </a:lnTo>
                <a:lnTo>
                  <a:pt x="2661479" y="530188"/>
                </a:lnTo>
                <a:lnTo>
                  <a:pt x="2711914" y="524598"/>
                </a:lnTo>
                <a:lnTo>
                  <a:pt x="2762273" y="518367"/>
                </a:lnTo>
                <a:lnTo>
                  <a:pt x="2812749" y="511458"/>
                </a:lnTo>
                <a:lnTo>
                  <a:pt x="2863140" y="503889"/>
                </a:lnTo>
                <a:lnTo>
                  <a:pt x="2913437" y="495662"/>
                </a:lnTo>
                <a:lnTo>
                  <a:pt x="2963630" y="486777"/>
                </a:lnTo>
                <a:lnTo>
                  <a:pt x="3013710" y="477238"/>
                </a:lnTo>
                <a:lnTo>
                  <a:pt x="3063668" y="467045"/>
                </a:lnTo>
                <a:lnTo>
                  <a:pt x="3113494" y="456201"/>
                </a:lnTo>
                <a:lnTo>
                  <a:pt x="3163180" y="444707"/>
                </a:lnTo>
                <a:lnTo>
                  <a:pt x="3212716" y="432565"/>
                </a:lnTo>
                <a:lnTo>
                  <a:pt x="3262093" y="419778"/>
                </a:lnTo>
                <a:lnTo>
                  <a:pt x="3311301" y="406346"/>
                </a:lnTo>
                <a:lnTo>
                  <a:pt x="3360332" y="392272"/>
                </a:lnTo>
                <a:lnTo>
                  <a:pt x="3409176" y="377557"/>
                </a:lnTo>
                <a:lnTo>
                  <a:pt x="3457825" y="362204"/>
                </a:lnTo>
                <a:lnTo>
                  <a:pt x="3506268" y="346213"/>
                </a:lnTo>
                <a:lnTo>
                  <a:pt x="3554496" y="329588"/>
                </a:lnTo>
                <a:lnTo>
                  <a:pt x="3602501" y="312329"/>
                </a:lnTo>
                <a:lnTo>
                  <a:pt x="3650273" y="294439"/>
                </a:lnTo>
                <a:lnTo>
                  <a:pt x="3697802" y="275919"/>
                </a:lnTo>
                <a:lnTo>
                  <a:pt x="3745081" y="256771"/>
                </a:lnTo>
                <a:lnTo>
                  <a:pt x="3792098" y="236998"/>
                </a:lnTo>
                <a:lnTo>
                  <a:pt x="3838846" y="216600"/>
                </a:lnTo>
                <a:lnTo>
                  <a:pt x="3885315" y="195579"/>
                </a:lnTo>
                <a:lnTo>
                  <a:pt x="3931495" y="173939"/>
                </a:lnTo>
                <a:lnTo>
                  <a:pt x="3977378" y="151679"/>
                </a:lnTo>
                <a:lnTo>
                  <a:pt x="4022954" y="128802"/>
                </a:lnTo>
                <a:lnTo>
                  <a:pt x="4068214" y="105311"/>
                </a:lnTo>
                <a:lnTo>
                  <a:pt x="4113149" y="81206"/>
                </a:lnTo>
                <a:lnTo>
                  <a:pt x="4157750" y="56489"/>
                </a:lnTo>
                <a:lnTo>
                  <a:pt x="4202006" y="31163"/>
                </a:lnTo>
                <a:lnTo>
                  <a:pt x="4241999" y="7558"/>
                </a:lnTo>
                <a:lnTo>
                  <a:pt x="4254440" y="0"/>
                </a:lnTo>
                <a:close/>
              </a:path>
              <a:path w="4410709" h="638810">
                <a:moveTo>
                  <a:pt x="0" y="0"/>
                </a:moveTo>
                <a:lnTo>
                  <a:pt x="201340" y="0"/>
                </a:lnTo>
                <a:lnTo>
                  <a:pt x="459130" y="121051"/>
                </a:lnTo>
                <a:lnTo>
                  <a:pt x="596000" y="182249"/>
                </a:lnTo>
                <a:lnTo>
                  <a:pt x="664041" y="211495"/>
                </a:lnTo>
                <a:lnTo>
                  <a:pt x="780194" y="259496"/>
                </a:lnTo>
                <a:lnTo>
                  <a:pt x="826613" y="277853"/>
                </a:lnTo>
                <a:lnTo>
                  <a:pt x="873200" y="295775"/>
                </a:lnTo>
                <a:lnTo>
                  <a:pt x="919964" y="313236"/>
                </a:lnTo>
                <a:lnTo>
                  <a:pt x="966919" y="330209"/>
                </a:lnTo>
                <a:lnTo>
                  <a:pt x="1014066" y="346665"/>
                </a:lnTo>
                <a:lnTo>
                  <a:pt x="1061423" y="362581"/>
                </a:lnTo>
                <a:lnTo>
                  <a:pt x="1108998" y="377928"/>
                </a:lnTo>
                <a:lnTo>
                  <a:pt x="1156801" y="392680"/>
                </a:lnTo>
                <a:lnTo>
                  <a:pt x="1204840" y="406810"/>
                </a:lnTo>
                <a:lnTo>
                  <a:pt x="1253127" y="420292"/>
                </a:lnTo>
                <a:lnTo>
                  <a:pt x="1302221" y="433261"/>
                </a:lnTo>
                <a:lnTo>
                  <a:pt x="1351477" y="445547"/>
                </a:lnTo>
                <a:lnTo>
                  <a:pt x="1400889" y="457152"/>
                </a:lnTo>
                <a:lnTo>
                  <a:pt x="1450447" y="468077"/>
                </a:lnTo>
                <a:lnTo>
                  <a:pt x="1500143" y="478324"/>
                </a:lnTo>
                <a:lnTo>
                  <a:pt x="1549968" y="487894"/>
                </a:lnTo>
                <a:lnTo>
                  <a:pt x="1599913" y="496789"/>
                </a:lnTo>
                <a:lnTo>
                  <a:pt x="1649970" y="505010"/>
                </a:lnTo>
                <a:lnTo>
                  <a:pt x="1700131" y="512559"/>
                </a:lnTo>
                <a:lnTo>
                  <a:pt x="1750387" y="519436"/>
                </a:lnTo>
                <a:lnTo>
                  <a:pt x="1800730" y="525645"/>
                </a:lnTo>
                <a:lnTo>
                  <a:pt x="1851150" y="531185"/>
                </a:lnTo>
                <a:lnTo>
                  <a:pt x="1901639" y="536059"/>
                </a:lnTo>
                <a:lnTo>
                  <a:pt x="1952189" y="540268"/>
                </a:lnTo>
                <a:lnTo>
                  <a:pt x="2002792" y="543813"/>
                </a:lnTo>
                <a:lnTo>
                  <a:pt x="2053438" y="546696"/>
                </a:lnTo>
                <a:lnTo>
                  <a:pt x="2104119" y="548919"/>
                </a:lnTo>
                <a:lnTo>
                  <a:pt x="2154826" y="550482"/>
                </a:lnTo>
                <a:lnTo>
                  <a:pt x="2205552" y="551388"/>
                </a:lnTo>
                <a:lnTo>
                  <a:pt x="2256287" y="551638"/>
                </a:lnTo>
                <a:lnTo>
                  <a:pt x="1423992" y="551638"/>
                </a:lnTo>
                <a:lnTo>
                  <a:pt x="1346865" y="533979"/>
                </a:lnTo>
                <a:lnTo>
                  <a:pt x="1297998" y="521768"/>
                </a:lnTo>
                <a:lnTo>
                  <a:pt x="1249360" y="508893"/>
                </a:lnTo>
                <a:lnTo>
                  <a:pt x="1200943" y="495376"/>
                </a:lnTo>
                <a:lnTo>
                  <a:pt x="1152739" y="481242"/>
                </a:lnTo>
                <a:lnTo>
                  <a:pt x="1104740" y="466515"/>
                </a:lnTo>
                <a:lnTo>
                  <a:pt x="1056939" y="451218"/>
                </a:lnTo>
                <a:lnTo>
                  <a:pt x="1009328" y="435376"/>
                </a:lnTo>
                <a:lnTo>
                  <a:pt x="961899" y="419012"/>
                </a:lnTo>
                <a:lnTo>
                  <a:pt x="914645" y="402151"/>
                </a:lnTo>
                <a:lnTo>
                  <a:pt x="867558" y="384816"/>
                </a:lnTo>
                <a:lnTo>
                  <a:pt x="820631" y="367031"/>
                </a:lnTo>
                <a:lnTo>
                  <a:pt x="727220" y="330208"/>
                </a:lnTo>
                <a:lnTo>
                  <a:pt x="634360" y="291875"/>
                </a:lnTo>
                <a:lnTo>
                  <a:pt x="541980" y="252222"/>
                </a:lnTo>
                <a:lnTo>
                  <a:pt x="450023" y="211441"/>
                </a:lnTo>
                <a:lnTo>
                  <a:pt x="267129" y="127261"/>
                </a:lnTo>
                <a:lnTo>
                  <a:pt x="0" y="0"/>
                </a:lnTo>
                <a:close/>
              </a:path>
            </a:pathLst>
          </a:custGeom>
          <a:solidFill>
            <a:srgbClr val="DD443A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444877" y="3306181"/>
            <a:ext cx="6855593" cy="3331207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2780507" y="6084298"/>
            <a:ext cx="7323590" cy="5224258"/>
          </a:xfrm>
          <a:prstGeom prst="rect">
            <a:avLst/>
          </a:prstGeom>
        </p:spPr>
      </p:pic>
      <p:grpSp>
        <p:nvGrpSpPr>
          <p:cNvPr id="7" name="object 7"/>
          <p:cNvGrpSpPr/>
          <p:nvPr/>
        </p:nvGrpSpPr>
        <p:grpSpPr>
          <a:xfrm>
            <a:off x="10774694" y="1296015"/>
            <a:ext cx="8145780" cy="7573645"/>
            <a:chOff x="10774694" y="1296015"/>
            <a:chExt cx="8145780" cy="7573645"/>
          </a:xfrm>
        </p:grpSpPr>
        <p:sp>
          <p:nvSpPr>
            <p:cNvPr id="8" name="object 8"/>
            <p:cNvSpPr/>
            <p:nvPr/>
          </p:nvSpPr>
          <p:spPr>
            <a:xfrm>
              <a:off x="12025694" y="1296015"/>
              <a:ext cx="3343275" cy="1990089"/>
            </a:xfrm>
            <a:custGeom>
              <a:avLst/>
              <a:gdLst/>
              <a:ahLst/>
              <a:cxnLst/>
              <a:rect l="l" t="t" r="r" b="b"/>
              <a:pathLst>
                <a:path w="3343275" h="1990089">
                  <a:moveTo>
                    <a:pt x="1845691" y="0"/>
                  </a:moveTo>
                  <a:lnTo>
                    <a:pt x="1310871" y="29317"/>
                  </a:lnTo>
                  <a:lnTo>
                    <a:pt x="636469" y="335625"/>
                  </a:lnTo>
                  <a:lnTo>
                    <a:pt x="0" y="1129560"/>
                  </a:lnTo>
                  <a:lnTo>
                    <a:pt x="75006" y="1038349"/>
                  </a:lnTo>
                  <a:lnTo>
                    <a:pt x="353525" y="866900"/>
                  </a:lnTo>
                  <a:lnTo>
                    <a:pt x="915801" y="768484"/>
                  </a:lnTo>
                  <a:lnTo>
                    <a:pt x="1842082" y="896376"/>
                  </a:lnTo>
                  <a:lnTo>
                    <a:pt x="2715001" y="1231611"/>
                  </a:lnTo>
                  <a:lnTo>
                    <a:pt x="3159888" y="1589276"/>
                  </a:lnTo>
                  <a:lnTo>
                    <a:pt x="3321019" y="1873894"/>
                  </a:lnTo>
                  <a:lnTo>
                    <a:pt x="3342669" y="1989984"/>
                  </a:lnTo>
                  <a:lnTo>
                    <a:pt x="3168660" y="987427"/>
                  </a:lnTo>
                  <a:lnTo>
                    <a:pt x="2726040" y="393591"/>
                  </a:lnTo>
                  <a:lnTo>
                    <a:pt x="2271921" y="109714"/>
                  </a:lnTo>
                  <a:lnTo>
                    <a:pt x="2063413" y="37035"/>
                  </a:lnTo>
                  <a:lnTo>
                    <a:pt x="1845691" y="0"/>
                  </a:lnTo>
                  <a:close/>
                </a:path>
              </a:pathLst>
            </a:custGeom>
            <a:solidFill>
              <a:srgbClr val="74051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0774693" y="2068111"/>
              <a:ext cx="4613910" cy="6801484"/>
            </a:xfrm>
            <a:custGeom>
              <a:avLst/>
              <a:gdLst/>
              <a:ahLst/>
              <a:cxnLst/>
              <a:rect l="l" t="t" r="r" b="b"/>
              <a:pathLst>
                <a:path w="4613909" h="6801484">
                  <a:moveTo>
                    <a:pt x="4613491" y="1022438"/>
                  </a:moveTo>
                  <a:lnTo>
                    <a:pt x="4613199" y="977569"/>
                  </a:lnTo>
                  <a:lnTo>
                    <a:pt x="4611890" y="932802"/>
                  </a:lnTo>
                  <a:lnTo>
                    <a:pt x="4609541" y="888161"/>
                  </a:lnTo>
                  <a:lnTo>
                    <a:pt x="4606150" y="843648"/>
                  </a:lnTo>
                  <a:lnTo>
                    <a:pt x="4601718" y="799287"/>
                  </a:lnTo>
                  <a:lnTo>
                    <a:pt x="4596206" y="755065"/>
                  </a:lnTo>
                  <a:lnTo>
                    <a:pt x="4589627" y="711022"/>
                  </a:lnTo>
                  <a:lnTo>
                    <a:pt x="4581969" y="667169"/>
                  </a:lnTo>
                  <a:lnTo>
                    <a:pt x="4573219" y="623493"/>
                  </a:lnTo>
                  <a:lnTo>
                    <a:pt x="4563364" y="580021"/>
                  </a:lnTo>
                  <a:lnTo>
                    <a:pt x="4552404" y="536778"/>
                  </a:lnTo>
                  <a:lnTo>
                    <a:pt x="4540326" y="493763"/>
                  </a:lnTo>
                  <a:lnTo>
                    <a:pt x="4527105" y="450989"/>
                  </a:lnTo>
                  <a:lnTo>
                    <a:pt x="4512754" y="408470"/>
                  </a:lnTo>
                  <a:lnTo>
                    <a:pt x="4497248" y="366217"/>
                  </a:lnTo>
                  <a:lnTo>
                    <a:pt x="4480585" y="324243"/>
                  </a:lnTo>
                  <a:lnTo>
                    <a:pt x="4462754" y="282562"/>
                  </a:lnTo>
                  <a:lnTo>
                    <a:pt x="4443755" y="241173"/>
                  </a:lnTo>
                  <a:lnTo>
                    <a:pt x="4423549" y="200113"/>
                  </a:lnTo>
                  <a:lnTo>
                    <a:pt x="4402163" y="159385"/>
                  </a:lnTo>
                  <a:lnTo>
                    <a:pt x="4379557" y="118999"/>
                  </a:lnTo>
                  <a:lnTo>
                    <a:pt x="4355744" y="78955"/>
                  </a:lnTo>
                  <a:lnTo>
                    <a:pt x="4330700" y="39293"/>
                  </a:lnTo>
                  <a:lnTo>
                    <a:pt x="4304423" y="0"/>
                  </a:lnTo>
                  <a:lnTo>
                    <a:pt x="4308462" y="10160"/>
                  </a:lnTo>
                  <a:lnTo>
                    <a:pt x="4312501" y="21717"/>
                  </a:lnTo>
                  <a:lnTo>
                    <a:pt x="4324731" y="67284"/>
                  </a:lnTo>
                  <a:lnTo>
                    <a:pt x="4331792" y="105981"/>
                  </a:lnTo>
                  <a:lnTo>
                    <a:pt x="4337215" y="153111"/>
                  </a:lnTo>
                  <a:lnTo>
                    <a:pt x="4339806" y="208635"/>
                  </a:lnTo>
                  <a:lnTo>
                    <a:pt x="4339844" y="228993"/>
                  </a:lnTo>
                  <a:lnTo>
                    <a:pt x="4339387" y="250278"/>
                  </a:lnTo>
                  <a:lnTo>
                    <a:pt x="4336834" y="295617"/>
                  </a:lnTo>
                  <a:lnTo>
                    <a:pt x="4331817" y="344627"/>
                  </a:lnTo>
                  <a:lnTo>
                    <a:pt x="4323969" y="397306"/>
                  </a:lnTo>
                  <a:lnTo>
                    <a:pt x="4312958" y="453618"/>
                  </a:lnTo>
                  <a:lnTo>
                    <a:pt x="4298416" y="513549"/>
                  </a:lnTo>
                  <a:lnTo>
                    <a:pt x="4280014" y="577100"/>
                  </a:lnTo>
                  <a:lnTo>
                    <a:pt x="4257395" y="644245"/>
                  </a:lnTo>
                  <a:lnTo>
                    <a:pt x="4230205" y="714971"/>
                  </a:lnTo>
                  <a:lnTo>
                    <a:pt x="4214787" y="751674"/>
                  </a:lnTo>
                  <a:lnTo>
                    <a:pt x="4198086" y="789254"/>
                  </a:lnTo>
                  <a:lnTo>
                    <a:pt x="4180090" y="827735"/>
                  </a:lnTo>
                  <a:lnTo>
                    <a:pt x="4160723" y="867092"/>
                  </a:lnTo>
                  <a:lnTo>
                    <a:pt x="4139946" y="907338"/>
                  </a:lnTo>
                  <a:lnTo>
                    <a:pt x="4117733" y="948461"/>
                  </a:lnTo>
                  <a:lnTo>
                    <a:pt x="4094035" y="990460"/>
                  </a:lnTo>
                  <a:lnTo>
                    <a:pt x="4068788" y="1033335"/>
                  </a:lnTo>
                  <a:lnTo>
                    <a:pt x="4041965" y="1077087"/>
                  </a:lnTo>
                  <a:lnTo>
                    <a:pt x="4013530" y="1121714"/>
                  </a:lnTo>
                  <a:lnTo>
                    <a:pt x="3983431" y="1167218"/>
                  </a:lnTo>
                  <a:lnTo>
                    <a:pt x="3951617" y="1213586"/>
                  </a:lnTo>
                  <a:lnTo>
                    <a:pt x="3918051" y="1260817"/>
                  </a:lnTo>
                  <a:lnTo>
                    <a:pt x="3882694" y="1308912"/>
                  </a:lnTo>
                  <a:lnTo>
                    <a:pt x="3845496" y="1357871"/>
                  </a:lnTo>
                  <a:lnTo>
                    <a:pt x="3806418" y="1407693"/>
                  </a:lnTo>
                  <a:lnTo>
                    <a:pt x="3765410" y="1458379"/>
                  </a:lnTo>
                  <a:lnTo>
                    <a:pt x="3722420" y="1509915"/>
                  </a:lnTo>
                  <a:lnTo>
                    <a:pt x="3677437" y="1562315"/>
                  </a:lnTo>
                  <a:lnTo>
                    <a:pt x="3630384" y="1615567"/>
                  </a:lnTo>
                  <a:lnTo>
                    <a:pt x="3581235" y="1669669"/>
                  </a:lnTo>
                  <a:lnTo>
                    <a:pt x="3529939" y="1724609"/>
                  </a:lnTo>
                  <a:lnTo>
                    <a:pt x="3476460" y="1780413"/>
                  </a:lnTo>
                  <a:lnTo>
                    <a:pt x="3420757" y="1837055"/>
                  </a:lnTo>
                  <a:lnTo>
                    <a:pt x="3362769" y="1894535"/>
                  </a:lnTo>
                  <a:lnTo>
                    <a:pt x="3302457" y="1952866"/>
                  </a:lnTo>
                  <a:lnTo>
                    <a:pt x="3239795" y="2012022"/>
                  </a:lnTo>
                  <a:lnTo>
                    <a:pt x="3174720" y="2072030"/>
                  </a:lnTo>
                  <a:lnTo>
                    <a:pt x="3107194" y="2132863"/>
                  </a:lnTo>
                  <a:lnTo>
                    <a:pt x="3037179" y="2194534"/>
                  </a:lnTo>
                  <a:lnTo>
                    <a:pt x="2964624" y="2257044"/>
                  </a:lnTo>
                  <a:lnTo>
                    <a:pt x="2889491" y="2320379"/>
                  </a:lnTo>
                  <a:lnTo>
                    <a:pt x="2811729" y="2384539"/>
                  </a:lnTo>
                  <a:lnTo>
                    <a:pt x="2731312" y="2449525"/>
                  </a:lnTo>
                  <a:lnTo>
                    <a:pt x="2648178" y="2515336"/>
                  </a:lnTo>
                  <a:lnTo>
                    <a:pt x="2562288" y="2581960"/>
                  </a:lnTo>
                  <a:lnTo>
                    <a:pt x="1709064" y="3233991"/>
                  </a:lnTo>
                  <a:lnTo>
                    <a:pt x="1660271" y="3270783"/>
                  </a:lnTo>
                  <a:lnTo>
                    <a:pt x="1654581" y="3274911"/>
                  </a:lnTo>
                  <a:lnTo>
                    <a:pt x="1590789" y="3323145"/>
                  </a:lnTo>
                  <a:lnTo>
                    <a:pt x="1587449" y="3315106"/>
                  </a:lnTo>
                  <a:lnTo>
                    <a:pt x="1587284" y="3314649"/>
                  </a:lnTo>
                  <a:lnTo>
                    <a:pt x="1586788" y="3315106"/>
                  </a:lnTo>
                  <a:lnTo>
                    <a:pt x="1585925" y="3315462"/>
                  </a:lnTo>
                  <a:lnTo>
                    <a:pt x="1580515" y="3318459"/>
                  </a:lnTo>
                  <a:lnTo>
                    <a:pt x="1538592" y="3342792"/>
                  </a:lnTo>
                  <a:lnTo>
                    <a:pt x="1526552" y="3350260"/>
                  </a:lnTo>
                  <a:lnTo>
                    <a:pt x="1514576" y="3357435"/>
                  </a:lnTo>
                  <a:lnTo>
                    <a:pt x="1510525" y="3359670"/>
                  </a:lnTo>
                  <a:lnTo>
                    <a:pt x="1506347" y="3362452"/>
                  </a:lnTo>
                  <a:lnTo>
                    <a:pt x="1501622" y="3365093"/>
                  </a:lnTo>
                  <a:lnTo>
                    <a:pt x="1448435" y="3398621"/>
                  </a:lnTo>
                  <a:lnTo>
                    <a:pt x="1384922" y="3440290"/>
                  </a:lnTo>
                  <a:lnTo>
                    <a:pt x="1349705" y="3464128"/>
                  </a:lnTo>
                  <a:lnTo>
                    <a:pt x="1312418" y="3489934"/>
                  </a:lnTo>
                  <a:lnTo>
                    <a:pt x="1273213" y="3517696"/>
                  </a:lnTo>
                  <a:lnTo>
                    <a:pt x="1232268" y="3547389"/>
                  </a:lnTo>
                  <a:lnTo>
                    <a:pt x="1189736" y="3578987"/>
                  </a:lnTo>
                  <a:lnTo>
                    <a:pt x="1145806" y="3612477"/>
                  </a:lnTo>
                  <a:lnTo>
                    <a:pt x="1100632" y="3647821"/>
                  </a:lnTo>
                  <a:lnTo>
                    <a:pt x="1054379" y="3685019"/>
                  </a:lnTo>
                  <a:lnTo>
                    <a:pt x="1007224" y="3724033"/>
                  </a:lnTo>
                  <a:lnTo>
                    <a:pt x="959332" y="3764851"/>
                  </a:lnTo>
                  <a:lnTo>
                    <a:pt x="910869" y="3807447"/>
                  </a:lnTo>
                  <a:lnTo>
                    <a:pt x="861999" y="3851795"/>
                  </a:lnTo>
                  <a:lnTo>
                    <a:pt x="812888" y="3897884"/>
                  </a:lnTo>
                  <a:lnTo>
                    <a:pt x="761961" y="3947439"/>
                  </a:lnTo>
                  <a:lnTo>
                    <a:pt x="725843" y="3983698"/>
                  </a:lnTo>
                  <a:lnTo>
                    <a:pt x="689876" y="4020845"/>
                  </a:lnTo>
                  <a:lnTo>
                    <a:pt x="654126" y="4058894"/>
                  </a:lnTo>
                  <a:lnTo>
                    <a:pt x="618617" y="4097832"/>
                  </a:lnTo>
                  <a:lnTo>
                    <a:pt x="583438" y="4137660"/>
                  </a:lnTo>
                  <a:lnTo>
                    <a:pt x="536613" y="4192727"/>
                  </a:lnTo>
                  <a:lnTo>
                    <a:pt x="490689" y="4249331"/>
                  </a:lnTo>
                  <a:lnTo>
                    <a:pt x="462153" y="4285932"/>
                  </a:lnTo>
                  <a:lnTo>
                    <a:pt x="434086" y="4323143"/>
                  </a:lnTo>
                  <a:lnTo>
                    <a:pt x="406501" y="4360964"/>
                  </a:lnTo>
                  <a:lnTo>
                    <a:pt x="379476" y="4399381"/>
                  </a:lnTo>
                  <a:lnTo>
                    <a:pt x="353021" y="4438383"/>
                  </a:lnTo>
                  <a:lnTo>
                    <a:pt x="327190" y="4477994"/>
                  </a:lnTo>
                  <a:lnTo>
                    <a:pt x="302018" y="4518177"/>
                  </a:lnTo>
                  <a:lnTo>
                    <a:pt x="277558" y="4558931"/>
                  </a:lnTo>
                  <a:lnTo>
                    <a:pt x="253834" y="4600270"/>
                  </a:lnTo>
                  <a:lnTo>
                    <a:pt x="230911" y="4642167"/>
                  </a:lnTo>
                  <a:lnTo>
                    <a:pt x="208813" y="4684636"/>
                  </a:lnTo>
                  <a:lnTo>
                    <a:pt x="187579" y="4727651"/>
                  </a:lnTo>
                  <a:lnTo>
                    <a:pt x="167259" y="4771225"/>
                  </a:lnTo>
                  <a:lnTo>
                    <a:pt x="147904" y="4815344"/>
                  </a:lnTo>
                  <a:lnTo>
                    <a:pt x="129540" y="4860010"/>
                  </a:lnTo>
                  <a:lnTo>
                    <a:pt x="112204" y="4905197"/>
                  </a:lnTo>
                  <a:lnTo>
                    <a:pt x="95948" y="4950930"/>
                  </a:lnTo>
                  <a:lnTo>
                    <a:pt x="80810" y="4997183"/>
                  </a:lnTo>
                  <a:lnTo>
                    <a:pt x="66840" y="5043957"/>
                  </a:lnTo>
                  <a:lnTo>
                    <a:pt x="54063" y="5091239"/>
                  </a:lnTo>
                  <a:lnTo>
                    <a:pt x="42532" y="5139042"/>
                  </a:lnTo>
                  <a:lnTo>
                    <a:pt x="32283" y="5187340"/>
                  </a:lnTo>
                  <a:lnTo>
                    <a:pt x="23368" y="5236134"/>
                  </a:lnTo>
                  <a:lnTo>
                    <a:pt x="15811" y="5285435"/>
                  </a:lnTo>
                  <a:lnTo>
                    <a:pt x="9664" y="5335206"/>
                  </a:lnTo>
                  <a:lnTo>
                    <a:pt x="4965" y="5385473"/>
                  </a:lnTo>
                  <a:lnTo>
                    <a:pt x="1765" y="5436222"/>
                  </a:lnTo>
                  <a:lnTo>
                    <a:pt x="88" y="5487441"/>
                  </a:lnTo>
                  <a:lnTo>
                    <a:pt x="0" y="5539117"/>
                  </a:lnTo>
                  <a:lnTo>
                    <a:pt x="1511" y="5591264"/>
                  </a:lnTo>
                  <a:lnTo>
                    <a:pt x="4686" y="5643867"/>
                  </a:lnTo>
                  <a:lnTo>
                    <a:pt x="8636" y="5688063"/>
                  </a:lnTo>
                  <a:lnTo>
                    <a:pt x="13804" y="5732564"/>
                  </a:lnTo>
                  <a:lnTo>
                    <a:pt x="20193" y="5777382"/>
                  </a:lnTo>
                  <a:lnTo>
                    <a:pt x="27825" y="5822493"/>
                  </a:lnTo>
                  <a:lnTo>
                    <a:pt x="36753" y="5867908"/>
                  </a:lnTo>
                  <a:lnTo>
                    <a:pt x="46964" y="5913615"/>
                  </a:lnTo>
                  <a:lnTo>
                    <a:pt x="58508" y="5959614"/>
                  </a:lnTo>
                  <a:lnTo>
                    <a:pt x="71399" y="6005906"/>
                  </a:lnTo>
                  <a:lnTo>
                    <a:pt x="85648" y="6052490"/>
                  </a:lnTo>
                  <a:lnTo>
                    <a:pt x="101307" y="6099365"/>
                  </a:lnTo>
                  <a:lnTo>
                    <a:pt x="118376" y="6146508"/>
                  </a:lnTo>
                  <a:lnTo>
                    <a:pt x="136893" y="6193929"/>
                  </a:lnTo>
                  <a:lnTo>
                    <a:pt x="156883" y="6241631"/>
                  </a:lnTo>
                  <a:lnTo>
                    <a:pt x="178358" y="6289611"/>
                  </a:lnTo>
                  <a:lnTo>
                    <a:pt x="201345" y="6337859"/>
                  </a:lnTo>
                  <a:lnTo>
                    <a:pt x="225869" y="6386360"/>
                  </a:lnTo>
                  <a:lnTo>
                    <a:pt x="251955" y="6435141"/>
                  </a:lnTo>
                  <a:lnTo>
                    <a:pt x="277418" y="6481940"/>
                  </a:lnTo>
                  <a:lnTo>
                    <a:pt x="302323" y="6528435"/>
                  </a:lnTo>
                  <a:lnTo>
                    <a:pt x="326707" y="6574625"/>
                  </a:lnTo>
                  <a:lnTo>
                    <a:pt x="350570" y="6620523"/>
                  </a:lnTo>
                  <a:lnTo>
                    <a:pt x="373938" y="6666128"/>
                  </a:lnTo>
                  <a:lnTo>
                    <a:pt x="396811" y="6711467"/>
                  </a:lnTo>
                  <a:lnTo>
                    <a:pt x="419188" y="6756540"/>
                  </a:lnTo>
                  <a:lnTo>
                    <a:pt x="441109" y="6801358"/>
                  </a:lnTo>
                  <a:lnTo>
                    <a:pt x="441198" y="6801002"/>
                  </a:lnTo>
                  <a:lnTo>
                    <a:pt x="420039" y="6741744"/>
                  </a:lnTo>
                  <a:lnTo>
                    <a:pt x="392925" y="6562814"/>
                  </a:lnTo>
                  <a:lnTo>
                    <a:pt x="414451" y="6262497"/>
                  </a:lnTo>
                  <a:lnTo>
                    <a:pt x="539178" y="5839091"/>
                  </a:lnTo>
                  <a:lnTo>
                    <a:pt x="556323" y="5798807"/>
                  </a:lnTo>
                  <a:lnTo>
                    <a:pt x="575564" y="5758205"/>
                  </a:lnTo>
                  <a:lnTo>
                    <a:pt x="596773" y="5717349"/>
                  </a:lnTo>
                  <a:lnTo>
                    <a:pt x="619848" y="5676277"/>
                  </a:lnTo>
                  <a:lnTo>
                    <a:pt x="644702" y="5635053"/>
                  </a:lnTo>
                  <a:lnTo>
                    <a:pt x="671207" y="5593715"/>
                  </a:lnTo>
                  <a:lnTo>
                    <a:pt x="699287" y="5552313"/>
                  </a:lnTo>
                  <a:lnTo>
                    <a:pt x="728827" y="5510885"/>
                  </a:lnTo>
                  <a:lnTo>
                    <a:pt x="759714" y="5469509"/>
                  </a:lnTo>
                  <a:lnTo>
                    <a:pt x="791857" y="5428208"/>
                  </a:lnTo>
                  <a:lnTo>
                    <a:pt x="825131" y="5387035"/>
                  </a:lnTo>
                  <a:lnTo>
                    <a:pt x="859459" y="5346052"/>
                  </a:lnTo>
                  <a:lnTo>
                    <a:pt x="894727" y="5305298"/>
                  </a:lnTo>
                  <a:lnTo>
                    <a:pt x="930821" y="5264810"/>
                  </a:lnTo>
                  <a:lnTo>
                    <a:pt x="967651" y="5224665"/>
                  </a:lnTo>
                  <a:lnTo>
                    <a:pt x="1005103" y="5184902"/>
                  </a:lnTo>
                  <a:lnTo>
                    <a:pt x="1043089" y="5145544"/>
                  </a:lnTo>
                  <a:lnTo>
                    <a:pt x="1081481" y="5106682"/>
                  </a:lnTo>
                  <a:lnTo>
                    <a:pt x="1120190" y="5068341"/>
                  </a:lnTo>
                  <a:lnTo>
                    <a:pt x="1159116" y="5030559"/>
                  </a:lnTo>
                  <a:lnTo>
                    <a:pt x="1198143" y="4993411"/>
                  </a:lnTo>
                  <a:lnTo>
                    <a:pt x="1237170" y="4956937"/>
                  </a:lnTo>
                  <a:lnTo>
                    <a:pt x="1276096" y="4921174"/>
                  </a:lnTo>
                  <a:lnTo>
                    <a:pt x="1314818" y="4886185"/>
                  </a:lnTo>
                  <a:lnTo>
                    <a:pt x="1353235" y="4852009"/>
                  </a:lnTo>
                  <a:lnTo>
                    <a:pt x="1391234" y="4818710"/>
                  </a:lnTo>
                  <a:lnTo>
                    <a:pt x="1428724" y="4786312"/>
                  </a:lnTo>
                  <a:lnTo>
                    <a:pt x="1465580" y="4754892"/>
                  </a:lnTo>
                  <a:lnTo>
                    <a:pt x="1501724" y="4724489"/>
                  </a:lnTo>
                  <a:lnTo>
                    <a:pt x="1571409" y="4666894"/>
                  </a:lnTo>
                  <a:lnTo>
                    <a:pt x="1607083" y="4634458"/>
                  </a:lnTo>
                  <a:lnTo>
                    <a:pt x="1644688" y="4601959"/>
                  </a:lnTo>
                  <a:lnTo>
                    <a:pt x="1684248" y="4569358"/>
                  </a:lnTo>
                  <a:lnTo>
                    <a:pt x="1725790" y="4536643"/>
                  </a:lnTo>
                  <a:lnTo>
                    <a:pt x="1769351" y="4503775"/>
                  </a:lnTo>
                  <a:lnTo>
                    <a:pt x="1814957" y="4470730"/>
                  </a:lnTo>
                  <a:lnTo>
                    <a:pt x="1862658" y="4437481"/>
                  </a:lnTo>
                  <a:lnTo>
                    <a:pt x="1912454" y="4403991"/>
                  </a:lnTo>
                  <a:lnTo>
                    <a:pt x="1918373" y="4399724"/>
                  </a:lnTo>
                  <a:lnTo>
                    <a:pt x="1924329" y="4396054"/>
                  </a:lnTo>
                  <a:lnTo>
                    <a:pt x="1930107" y="4392333"/>
                  </a:lnTo>
                  <a:lnTo>
                    <a:pt x="1940039" y="4385716"/>
                  </a:lnTo>
                  <a:lnTo>
                    <a:pt x="1949919" y="4379239"/>
                  </a:lnTo>
                  <a:lnTo>
                    <a:pt x="1959825" y="4372953"/>
                  </a:lnTo>
                  <a:lnTo>
                    <a:pt x="1969820" y="4366895"/>
                  </a:lnTo>
                  <a:lnTo>
                    <a:pt x="2000034" y="4347362"/>
                  </a:lnTo>
                  <a:lnTo>
                    <a:pt x="2055025" y="4314990"/>
                  </a:lnTo>
                  <a:lnTo>
                    <a:pt x="2107438" y="4283113"/>
                  </a:lnTo>
                  <a:lnTo>
                    <a:pt x="2157488" y="4251718"/>
                  </a:lnTo>
                  <a:lnTo>
                    <a:pt x="2205088" y="4221010"/>
                  </a:lnTo>
                  <a:lnTo>
                    <a:pt x="2250148" y="4191127"/>
                  </a:lnTo>
                  <a:lnTo>
                    <a:pt x="2292578" y="4162247"/>
                  </a:lnTo>
                  <a:lnTo>
                    <a:pt x="2332291" y="4134561"/>
                  </a:lnTo>
                  <a:lnTo>
                    <a:pt x="2369197" y="4108234"/>
                  </a:lnTo>
                  <a:lnTo>
                    <a:pt x="2403195" y="4083431"/>
                  </a:lnTo>
                  <a:lnTo>
                    <a:pt x="2434221" y="4060329"/>
                  </a:lnTo>
                  <a:lnTo>
                    <a:pt x="2486939" y="4019931"/>
                  </a:lnTo>
                  <a:lnTo>
                    <a:pt x="2494826" y="4013289"/>
                  </a:lnTo>
                  <a:lnTo>
                    <a:pt x="2498648" y="4010418"/>
                  </a:lnTo>
                  <a:lnTo>
                    <a:pt x="2520277" y="3993045"/>
                  </a:lnTo>
                  <a:lnTo>
                    <a:pt x="2562822" y="3958107"/>
                  </a:lnTo>
                  <a:lnTo>
                    <a:pt x="2645130" y="3891089"/>
                  </a:lnTo>
                  <a:lnTo>
                    <a:pt x="2764612" y="3793210"/>
                  </a:lnTo>
                  <a:lnTo>
                    <a:pt x="2878099" y="3699383"/>
                  </a:lnTo>
                  <a:lnTo>
                    <a:pt x="2988030" y="3607651"/>
                  </a:lnTo>
                  <a:lnTo>
                    <a:pt x="3070936" y="3537813"/>
                  </a:lnTo>
                  <a:lnTo>
                    <a:pt x="3162668" y="3459696"/>
                  </a:lnTo>
                  <a:lnTo>
                    <a:pt x="3250806" y="3383737"/>
                  </a:lnTo>
                  <a:lnTo>
                    <a:pt x="3335058" y="3310128"/>
                  </a:lnTo>
                  <a:lnTo>
                    <a:pt x="3375647" y="3274263"/>
                  </a:lnTo>
                  <a:lnTo>
                    <a:pt x="3415169" y="3239058"/>
                  </a:lnTo>
                  <a:lnTo>
                    <a:pt x="3453574" y="3204527"/>
                  </a:lnTo>
                  <a:lnTo>
                    <a:pt x="3490849" y="3170707"/>
                  </a:lnTo>
                  <a:lnTo>
                    <a:pt x="3526955" y="3137624"/>
                  </a:lnTo>
                  <a:lnTo>
                    <a:pt x="3561842" y="3105289"/>
                  </a:lnTo>
                  <a:lnTo>
                    <a:pt x="3595484" y="3073743"/>
                  </a:lnTo>
                  <a:lnTo>
                    <a:pt x="3627856" y="3042983"/>
                  </a:lnTo>
                  <a:lnTo>
                    <a:pt x="3658920" y="3013062"/>
                  </a:lnTo>
                  <a:lnTo>
                    <a:pt x="3688638" y="2983992"/>
                  </a:lnTo>
                  <a:lnTo>
                    <a:pt x="3716972" y="2955785"/>
                  </a:lnTo>
                  <a:lnTo>
                    <a:pt x="3743909" y="2928493"/>
                  </a:lnTo>
                  <a:lnTo>
                    <a:pt x="3793388" y="2876689"/>
                  </a:lnTo>
                  <a:lnTo>
                    <a:pt x="3828046" y="2838958"/>
                  </a:lnTo>
                  <a:lnTo>
                    <a:pt x="3862095" y="2800807"/>
                  </a:lnTo>
                  <a:lnTo>
                    <a:pt x="3895509" y="2762224"/>
                  </a:lnTo>
                  <a:lnTo>
                    <a:pt x="3928313" y="2723261"/>
                  </a:lnTo>
                  <a:lnTo>
                    <a:pt x="3960469" y="2683891"/>
                  </a:lnTo>
                  <a:lnTo>
                    <a:pt x="3991978" y="2644165"/>
                  </a:lnTo>
                  <a:lnTo>
                    <a:pt x="4022826" y="2604058"/>
                  </a:lnTo>
                  <a:lnTo>
                    <a:pt x="4053001" y="2563609"/>
                  </a:lnTo>
                  <a:lnTo>
                    <a:pt x="4082504" y="2522817"/>
                  </a:lnTo>
                  <a:lnTo>
                    <a:pt x="4111320" y="2481694"/>
                  </a:lnTo>
                  <a:lnTo>
                    <a:pt x="4139438" y="2440267"/>
                  </a:lnTo>
                  <a:lnTo>
                    <a:pt x="4166844" y="2398522"/>
                  </a:lnTo>
                  <a:lnTo>
                    <a:pt x="4193540" y="2356497"/>
                  </a:lnTo>
                  <a:lnTo>
                    <a:pt x="4219511" y="2314206"/>
                  </a:lnTo>
                  <a:lnTo>
                    <a:pt x="4244733" y="2271636"/>
                  </a:lnTo>
                  <a:lnTo>
                    <a:pt x="4269232" y="2228812"/>
                  </a:lnTo>
                  <a:lnTo>
                    <a:pt x="4292955" y="2185759"/>
                  </a:lnTo>
                  <a:lnTo>
                    <a:pt x="4315930" y="2142464"/>
                  </a:lnTo>
                  <a:lnTo>
                    <a:pt x="4338117" y="2098967"/>
                  </a:lnTo>
                  <a:lnTo>
                    <a:pt x="4359529" y="2055253"/>
                  </a:lnTo>
                  <a:lnTo>
                    <a:pt x="4380141" y="2011362"/>
                  </a:lnTo>
                  <a:lnTo>
                    <a:pt x="4399953" y="1967280"/>
                  </a:lnTo>
                  <a:lnTo>
                    <a:pt x="4418952" y="1923046"/>
                  </a:lnTo>
                  <a:lnTo>
                    <a:pt x="4437138" y="1878647"/>
                  </a:lnTo>
                  <a:lnTo>
                    <a:pt x="4454487" y="1834121"/>
                  </a:lnTo>
                  <a:lnTo>
                    <a:pt x="4470984" y="1789455"/>
                  </a:lnTo>
                  <a:lnTo>
                    <a:pt x="4486643" y="1744675"/>
                  </a:lnTo>
                  <a:lnTo>
                    <a:pt x="4501426" y="1699780"/>
                  </a:lnTo>
                  <a:lnTo>
                    <a:pt x="4515358" y="1654810"/>
                  </a:lnTo>
                  <a:lnTo>
                    <a:pt x="4528401" y="1609750"/>
                  </a:lnTo>
                  <a:lnTo>
                    <a:pt x="4540555" y="1564627"/>
                  </a:lnTo>
                  <a:lnTo>
                    <a:pt x="4551807" y="1519453"/>
                  </a:lnTo>
                  <a:lnTo>
                    <a:pt x="4562145" y="1474228"/>
                  </a:lnTo>
                  <a:lnTo>
                    <a:pt x="4571568" y="1428978"/>
                  </a:lnTo>
                  <a:lnTo>
                    <a:pt x="4580077" y="1383715"/>
                  </a:lnTo>
                  <a:lnTo>
                    <a:pt x="4587633" y="1338440"/>
                  </a:lnTo>
                  <a:lnTo>
                    <a:pt x="4594250" y="1293177"/>
                  </a:lnTo>
                  <a:lnTo>
                    <a:pt x="4599902" y="1247927"/>
                  </a:lnTo>
                  <a:lnTo>
                    <a:pt x="4604588" y="1202715"/>
                  </a:lnTo>
                  <a:lnTo>
                    <a:pt x="4608309" y="1157554"/>
                  </a:lnTo>
                  <a:lnTo>
                    <a:pt x="4611027" y="1112443"/>
                  </a:lnTo>
                  <a:lnTo>
                    <a:pt x="4612767" y="1067396"/>
                  </a:lnTo>
                  <a:lnTo>
                    <a:pt x="4613491" y="1022438"/>
                  </a:lnTo>
                  <a:close/>
                </a:path>
              </a:pathLst>
            </a:custGeom>
            <a:solidFill>
              <a:srgbClr val="C4010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2328182" y="4746669"/>
              <a:ext cx="1430020" cy="1709420"/>
            </a:xfrm>
            <a:custGeom>
              <a:avLst/>
              <a:gdLst/>
              <a:ahLst/>
              <a:cxnLst/>
              <a:rect l="l" t="t" r="r" b="b"/>
              <a:pathLst>
                <a:path w="1430019" h="1709420">
                  <a:moveTo>
                    <a:pt x="563880" y="1598295"/>
                  </a:moveTo>
                  <a:lnTo>
                    <a:pt x="0" y="672934"/>
                  </a:lnTo>
                  <a:lnTo>
                    <a:pt x="83959" y="1002931"/>
                  </a:lnTo>
                  <a:lnTo>
                    <a:pt x="210286" y="1340345"/>
                  </a:lnTo>
                  <a:lnTo>
                    <a:pt x="325386" y="1603032"/>
                  </a:lnTo>
                  <a:lnTo>
                    <a:pt x="375666" y="1708848"/>
                  </a:lnTo>
                  <a:lnTo>
                    <a:pt x="563880" y="1598295"/>
                  </a:lnTo>
                  <a:close/>
                </a:path>
                <a:path w="1430019" h="1709420">
                  <a:moveTo>
                    <a:pt x="1429588" y="932891"/>
                  </a:moveTo>
                  <a:lnTo>
                    <a:pt x="882891" y="0"/>
                  </a:lnTo>
                  <a:lnTo>
                    <a:pt x="1172667" y="1146263"/>
                  </a:lnTo>
                  <a:lnTo>
                    <a:pt x="1287208" y="1051864"/>
                  </a:lnTo>
                  <a:lnTo>
                    <a:pt x="1390904" y="965390"/>
                  </a:lnTo>
                  <a:lnTo>
                    <a:pt x="1429588" y="932891"/>
                  </a:lnTo>
                  <a:close/>
                </a:path>
              </a:pathLst>
            </a:custGeom>
            <a:solidFill>
              <a:srgbClr val="74051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1822893" y="1498236"/>
              <a:ext cx="2725420" cy="6220460"/>
            </a:xfrm>
            <a:custGeom>
              <a:avLst/>
              <a:gdLst/>
              <a:ahLst/>
              <a:cxnLst/>
              <a:rect l="l" t="t" r="r" b="b"/>
              <a:pathLst>
                <a:path w="2725419" h="6220459">
                  <a:moveTo>
                    <a:pt x="1046648" y="0"/>
                  </a:moveTo>
                  <a:lnTo>
                    <a:pt x="1004619" y="21714"/>
                  </a:lnTo>
                  <a:lnTo>
                    <a:pt x="963490" y="44357"/>
                  </a:lnTo>
                  <a:lnTo>
                    <a:pt x="923260" y="67914"/>
                  </a:lnTo>
                  <a:lnTo>
                    <a:pt x="883925" y="92369"/>
                  </a:lnTo>
                  <a:lnTo>
                    <a:pt x="845482" y="117706"/>
                  </a:lnTo>
                  <a:lnTo>
                    <a:pt x="807931" y="143911"/>
                  </a:lnTo>
                  <a:lnTo>
                    <a:pt x="771267" y="170967"/>
                  </a:lnTo>
                  <a:lnTo>
                    <a:pt x="735489" y="198859"/>
                  </a:lnTo>
                  <a:lnTo>
                    <a:pt x="700594" y="227572"/>
                  </a:lnTo>
                  <a:lnTo>
                    <a:pt x="666580" y="257091"/>
                  </a:lnTo>
                  <a:lnTo>
                    <a:pt x="633444" y="287398"/>
                  </a:lnTo>
                  <a:lnTo>
                    <a:pt x="601184" y="318480"/>
                  </a:lnTo>
                  <a:lnTo>
                    <a:pt x="569797" y="350321"/>
                  </a:lnTo>
                  <a:lnTo>
                    <a:pt x="539281" y="382904"/>
                  </a:lnTo>
                  <a:lnTo>
                    <a:pt x="509634" y="416216"/>
                  </a:lnTo>
                  <a:lnTo>
                    <a:pt x="480852" y="450239"/>
                  </a:lnTo>
                  <a:lnTo>
                    <a:pt x="452935" y="484959"/>
                  </a:lnTo>
                  <a:lnTo>
                    <a:pt x="425878" y="520360"/>
                  </a:lnTo>
                  <a:lnTo>
                    <a:pt x="399680" y="556427"/>
                  </a:lnTo>
                  <a:lnTo>
                    <a:pt x="374337" y="593144"/>
                  </a:lnTo>
                  <a:lnTo>
                    <a:pt x="349849" y="630495"/>
                  </a:lnTo>
                  <a:lnTo>
                    <a:pt x="326212" y="668466"/>
                  </a:lnTo>
                  <a:lnTo>
                    <a:pt x="303424" y="707040"/>
                  </a:lnTo>
                  <a:lnTo>
                    <a:pt x="281482" y="746202"/>
                  </a:lnTo>
                  <a:lnTo>
                    <a:pt x="260384" y="785938"/>
                  </a:lnTo>
                  <a:lnTo>
                    <a:pt x="240127" y="826230"/>
                  </a:lnTo>
                  <a:lnTo>
                    <a:pt x="220710" y="867063"/>
                  </a:lnTo>
                  <a:lnTo>
                    <a:pt x="202129" y="908423"/>
                  </a:lnTo>
                  <a:lnTo>
                    <a:pt x="184382" y="950294"/>
                  </a:lnTo>
                  <a:lnTo>
                    <a:pt x="167466" y="992660"/>
                  </a:lnTo>
                  <a:lnTo>
                    <a:pt x="151380" y="1035505"/>
                  </a:lnTo>
                  <a:lnTo>
                    <a:pt x="136121" y="1078814"/>
                  </a:lnTo>
                  <a:lnTo>
                    <a:pt x="121685" y="1122573"/>
                  </a:lnTo>
                  <a:lnTo>
                    <a:pt x="108072" y="1166764"/>
                  </a:lnTo>
                  <a:lnTo>
                    <a:pt x="95278" y="1211373"/>
                  </a:lnTo>
                  <a:lnTo>
                    <a:pt x="83300" y="1256384"/>
                  </a:lnTo>
                  <a:lnTo>
                    <a:pt x="72138" y="1301781"/>
                  </a:lnTo>
                  <a:lnTo>
                    <a:pt x="61787" y="1347550"/>
                  </a:lnTo>
                  <a:lnTo>
                    <a:pt x="52246" y="1393675"/>
                  </a:lnTo>
                  <a:lnTo>
                    <a:pt x="43511" y="1440139"/>
                  </a:lnTo>
                  <a:lnTo>
                    <a:pt x="35582" y="1486929"/>
                  </a:lnTo>
                  <a:lnTo>
                    <a:pt x="28454" y="1534027"/>
                  </a:lnTo>
                  <a:lnTo>
                    <a:pt x="22127" y="1581419"/>
                  </a:lnTo>
                  <a:lnTo>
                    <a:pt x="16596" y="1629089"/>
                  </a:lnTo>
                  <a:lnTo>
                    <a:pt x="11860" y="1677022"/>
                  </a:lnTo>
                  <a:lnTo>
                    <a:pt x="7917" y="1725202"/>
                  </a:lnTo>
                  <a:lnTo>
                    <a:pt x="4764" y="1773614"/>
                  </a:lnTo>
                  <a:lnTo>
                    <a:pt x="2398" y="1822242"/>
                  </a:lnTo>
                  <a:lnTo>
                    <a:pt x="817" y="1871070"/>
                  </a:lnTo>
                  <a:lnTo>
                    <a:pt x="18" y="1920084"/>
                  </a:lnTo>
                  <a:lnTo>
                    <a:pt x="0" y="1969267"/>
                  </a:lnTo>
                  <a:lnTo>
                    <a:pt x="759" y="2018604"/>
                  </a:lnTo>
                  <a:lnTo>
                    <a:pt x="2293" y="2068080"/>
                  </a:lnTo>
                  <a:lnTo>
                    <a:pt x="4600" y="2117680"/>
                  </a:lnTo>
                  <a:lnTo>
                    <a:pt x="7677" y="2167386"/>
                  </a:lnTo>
                  <a:lnTo>
                    <a:pt x="11522" y="2217185"/>
                  </a:lnTo>
                  <a:lnTo>
                    <a:pt x="16133" y="2267061"/>
                  </a:lnTo>
                  <a:lnTo>
                    <a:pt x="21506" y="2316998"/>
                  </a:lnTo>
                  <a:lnTo>
                    <a:pt x="27640" y="2366981"/>
                  </a:lnTo>
                  <a:lnTo>
                    <a:pt x="34531" y="2416993"/>
                  </a:lnTo>
                  <a:lnTo>
                    <a:pt x="42178" y="2467021"/>
                  </a:lnTo>
                  <a:lnTo>
                    <a:pt x="50579" y="2517047"/>
                  </a:lnTo>
                  <a:lnTo>
                    <a:pt x="59730" y="2567057"/>
                  </a:lnTo>
                  <a:lnTo>
                    <a:pt x="69629" y="2617036"/>
                  </a:lnTo>
                  <a:lnTo>
                    <a:pt x="80273" y="2666967"/>
                  </a:lnTo>
                  <a:lnTo>
                    <a:pt x="91661" y="2716835"/>
                  </a:lnTo>
                  <a:lnTo>
                    <a:pt x="103790" y="2766625"/>
                  </a:lnTo>
                  <a:lnTo>
                    <a:pt x="120940" y="2831557"/>
                  </a:lnTo>
                  <a:lnTo>
                    <a:pt x="141009" y="2901851"/>
                  </a:lnTo>
                  <a:lnTo>
                    <a:pt x="152100" y="2938929"/>
                  </a:lnTo>
                  <a:lnTo>
                    <a:pt x="163875" y="2977253"/>
                  </a:lnTo>
                  <a:lnTo>
                    <a:pt x="176318" y="3016792"/>
                  </a:lnTo>
                  <a:lnTo>
                    <a:pt x="189414" y="3057513"/>
                  </a:lnTo>
                  <a:lnTo>
                    <a:pt x="203148" y="3099386"/>
                  </a:lnTo>
                  <a:lnTo>
                    <a:pt x="217504" y="3142378"/>
                  </a:lnTo>
                  <a:lnTo>
                    <a:pt x="232467" y="3186459"/>
                  </a:lnTo>
                  <a:lnTo>
                    <a:pt x="264150" y="3277761"/>
                  </a:lnTo>
                  <a:lnTo>
                    <a:pt x="298076" y="3373040"/>
                  </a:lnTo>
                  <a:lnTo>
                    <a:pt x="334122" y="3472043"/>
                  </a:lnTo>
                  <a:lnTo>
                    <a:pt x="372162" y="3574519"/>
                  </a:lnTo>
                  <a:lnTo>
                    <a:pt x="412076" y="3680216"/>
                  </a:lnTo>
                  <a:lnTo>
                    <a:pt x="453739" y="3788883"/>
                  </a:lnTo>
                  <a:lnTo>
                    <a:pt x="497028" y="3900268"/>
                  </a:lnTo>
                  <a:lnTo>
                    <a:pt x="541820" y="4014119"/>
                  </a:lnTo>
                  <a:lnTo>
                    <a:pt x="587992" y="4130185"/>
                  </a:lnTo>
                  <a:lnTo>
                    <a:pt x="659568" y="4307885"/>
                  </a:lnTo>
                  <a:lnTo>
                    <a:pt x="679661" y="4358802"/>
                  </a:lnTo>
                  <a:lnTo>
                    <a:pt x="682470" y="4365295"/>
                  </a:lnTo>
                  <a:lnTo>
                    <a:pt x="692097" y="4389125"/>
                  </a:lnTo>
                  <a:lnTo>
                    <a:pt x="694153" y="4393704"/>
                  </a:lnTo>
                  <a:lnTo>
                    <a:pt x="722552" y="4459039"/>
                  </a:lnTo>
                  <a:lnTo>
                    <a:pt x="744111" y="4506274"/>
                  </a:lnTo>
                  <a:lnTo>
                    <a:pt x="768828" y="4558561"/>
                  </a:lnTo>
                  <a:lnTo>
                    <a:pt x="796713" y="4615446"/>
                  </a:lnTo>
                  <a:lnTo>
                    <a:pt x="827775" y="4676471"/>
                  </a:lnTo>
                  <a:lnTo>
                    <a:pt x="862025" y="4741182"/>
                  </a:lnTo>
                  <a:lnTo>
                    <a:pt x="880349" y="4774778"/>
                  </a:lnTo>
                  <a:lnTo>
                    <a:pt x="899473" y="4809123"/>
                  </a:lnTo>
                  <a:lnTo>
                    <a:pt x="919399" y="4844163"/>
                  </a:lnTo>
                  <a:lnTo>
                    <a:pt x="940129" y="4879838"/>
                  </a:lnTo>
                  <a:lnTo>
                    <a:pt x="961663" y="4916094"/>
                  </a:lnTo>
                  <a:lnTo>
                    <a:pt x="984003" y="4952871"/>
                  </a:lnTo>
                  <a:lnTo>
                    <a:pt x="1007151" y="4990115"/>
                  </a:lnTo>
                  <a:lnTo>
                    <a:pt x="1031106" y="5027767"/>
                  </a:lnTo>
                  <a:lnTo>
                    <a:pt x="1055871" y="5065771"/>
                  </a:lnTo>
                  <a:lnTo>
                    <a:pt x="1081447" y="5104070"/>
                  </a:lnTo>
                  <a:lnTo>
                    <a:pt x="1107835" y="5142606"/>
                  </a:lnTo>
                  <a:lnTo>
                    <a:pt x="1135036" y="5181323"/>
                  </a:lnTo>
                  <a:lnTo>
                    <a:pt x="1163052" y="5220164"/>
                  </a:lnTo>
                  <a:lnTo>
                    <a:pt x="1191884" y="5259072"/>
                  </a:lnTo>
                  <a:lnTo>
                    <a:pt x="1221533" y="5297989"/>
                  </a:lnTo>
                  <a:lnTo>
                    <a:pt x="1252001" y="5336860"/>
                  </a:lnTo>
                  <a:lnTo>
                    <a:pt x="1283288" y="5375626"/>
                  </a:lnTo>
                  <a:lnTo>
                    <a:pt x="1315396" y="5414231"/>
                  </a:lnTo>
                  <a:lnTo>
                    <a:pt x="1348327" y="5452619"/>
                  </a:lnTo>
                  <a:lnTo>
                    <a:pt x="1382081" y="5490731"/>
                  </a:lnTo>
                  <a:lnTo>
                    <a:pt x="1416659" y="5528512"/>
                  </a:lnTo>
                  <a:lnTo>
                    <a:pt x="1452064" y="5565903"/>
                  </a:lnTo>
                  <a:lnTo>
                    <a:pt x="1488296" y="5602849"/>
                  </a:lnTo>
                  <a:lnTo>
                    <a:pt x="1525356" y="5639291"/>
                  </a:lnTo>
                  <a:lnTo>
                    <a:pt x="1563247" y="5675174"/>
                  </a:lnTo>
                  <a:lnTo>
                    <a:pt x="1601968" y="5710440"/>
                  </a:lnTo>
                  <a:lnTo>
                    <a:pt x="1641522" y="5745033"/>
                  </a:lnTo>
                  <a:lnTo>
                    <a:pt x="1681909" y="5778894"/>
                  </a:lnTo>
                  <a:lnTo>
                    <a:pt x="1723131" y="5811968"/>
                  </a:lnTo>
                  <a:lnTo>
                    <a:pt x="1765189" y="5844197"/>
                  </a:lnTo>
                  <a:lnTo>
                    <a:pt x="1808085" y="5875525"/>
                  </a:lnTo>
                  <a:lnTo>
                    <a:pt x="1851819" y="5905894"/>
                  </a:lnTo>
                  <a:lnTo>
                    <a:pt x="1896393" y="5935247"/>
                  </a:lnTo>
                  <a:lnTo>
                    <a:pt x="1941808" y="5963528"/>
                  </a:lnTo>
                  <a:lnTo>
                    <a:pt x="1988066" y="5990679"/>
                  </a:lnTo>
                  <a:lnTo>
                    <a:pt x="2035168" y="6016644"/>
                  </a:lnTo>
                  <a:lnTo>
                    <a:pt x="2083114" y="6041365"/>
                  </a:lnTo>
                  <a:lnTo>
                    <a:pt x="2131907" y="6064786"/>
                  </a:lnTo>
                  <a:lnTo>
                    <a:pt x="2181547" y="6086850"/>
                  </a:lnTo>
                  <a:lnTo>
                    <a:pt x="2232036" y="6107499"/>
                  </a:lnTo>
                  <a:lnTo>
                    <a:pt x="2283375" y="6126676"/>
                  </a:lnTo>
                  <a:lnTo>
                    <a:pt x="2335565" y="6144326"/>
                  </a:lnTo>
                  <a:lnTo>
                    <a:pt x="2388607" y="6160390"/>
                  </a:lnTo>
                  <a:lnTo>
                    <a:pt x="2442504" y="6174812"/>
                  </a:lnTo>
                  <a:lnTo>
                    <a:pt x="2497256" y="6187534"/>
                  </a:lnTo>
                  <a:lnTo>
                    <a:pt x="2552863" y="6198501"/>
                  </a:lnTo>
                  <a:lnTo>
                    <a:pt x="2609329" y="6207654"/>
                  </a:lnTo>
                  <a:lnTo>
                    <a:pt x="2666653" y="6214937"/>
                  </a:lnTo>
                  <a:lnTo>
                    <a:pt x="2724838" y="6220293"/>
                  </a:lnTo>
                  <a:lnTo>
                    <a:pt x="2697470" y="6161656"/>
                  </a:lnTo>
                  <a:lnTo>
                    <a:pt x="2486820" y="5705958"/>
                  </a:lnTo>
                  <a:lnTo>
                    <a:pt x="2264312" y="5217898"/>
                  </a:lnTo>
                  <a:lnTo>
                    <a:pt x="2026914" y="4691104"/>
                  </a:lnTo>
                  <a:lnTo>
                    <a:pt x="1784728" y="4148174"/>
                  </a:lnTo>
                  <a:lnTo>
                    <a:pt x="1781536" y="4141686"/>
                  </a:lnTo>
                  <a:lnTo>
                    <a:pt x="1718924" y="4000743"/>
                  </a:lnTo>
                  <a:lnTo>
                    <a:pt x="1324293" y="3103058"/>
                  </a:lnTo>
                  <a:lnTo>
                    <a:pt x="1280686" y="3001891"/>
                  </a:lnTo>
                  <a:lnTo>
                    <a:pt x="1239149" y="2902829"/>
                  </a:lnTo>
                  <a:lnTo>
                    <a:pt x="1199641" y="2805853"/>
                  </a:lnTo>
                  <a:lnTo>
                    <a:pt x="1162120" y="2710942"/>
                  </a:lnTo>
                  <a:lnTo>
                    <a:pt x="1126546" y="2618076"/>
                  </a:lnTo>
                  <a:lnTo>
                    <a:pt x="1092879" y="2527235"/>
                  </a:lnTo>
                  <a:lnTo>
                    <a:pt x="1061078" y="2438399"/>
                  </a:lnTo>
                  <a:lnTo>
                    <a:pt x="1031101" y="2351548"/>
                  </a:lnTo>
                  <a:lnTo>
                    <a:pt x="1002909" y="2266662"/>
                  </a:lnTo>
                  <a:lnTo>
                    <a:pt x="976460" y="2183720"/>
                  </a:lnTo>
                  <a:lnTo>
                    <a:pt x="951715" y="2102702"/>
                  </a:lnTo>
                  <a:lnTo>
                    <a:pt x="928631" y="2023589"/>
                  </a:lnTo>
                  <a:lnTo>
                    <a:pt x="907169" y="1946360"/>
                  </a:lnTo>
                  <a:lnTo>
                    <a:pt x="887287" y="1870996"/>
                  </a:lnTo>
                  <a:lnTo>
                    <a:pt x="868946" y="1797475"/>
                  </a:lnTo>
                  <a:lnTo>
                    <a:pt x="852103" y="1725778"/>
                  </a:lnTo>
                  <a:lnTo>
                    <a:pt x="836719" y="1655885"/>
                  </a:lnTo>
                  <a:lnTo>
                    <a:pt x="822753" y="1587775"/>
                  </a:lnTo>
                  <a:lnTo>
                    <a:pt x="810164" y="1521429"/>
                  </a:lnTo>
                  <a:lnTo>
                    <a:pt x="798912" y="1456827"/>
                  </a:lnTo>
                  <a:lnTo>
                    <a:pt x="788955" y="1393948"/>
                  </a:lnTo>
                  <a:lnTo>
                    <a:pt x="780253" y="1332771"/>
                  </a:lnTo>
                  <a:lnTo>
                    <a:pt x="772765" y="1273278"/>
                  </a:lnTo>
                  <a:lnTo>
                    <a:pt x="766451" y="1215448"/>
                  </a:lnTo>
                  <a:lnTo>
                    <a:pt x="761270" y="1159261"/>
                  </a:lnTo>
                  <a:lnTo>
                    <a:pt x="757180" y="1104697"/>
                  </a:lnTo>
                  <a:lnTo>
                    <a:pt x="754142" y="1051735"/>
                  </a:lnTo>
                  <a:lnTo>
                    <a:pt x="752115" y="1000355"/>
                  </a:lnTo>
                  <a:lnTo>
                    <a:pt x="751058" y="950538"/>
                  </a:lnTo>
                  <a:lnTo>
                    <a:pt x="750929" y="902264"/>
                  </a:lnTo>
                  <a:lnTo>
                    <a:pt x="751689" y="855511"/>
                  </a:lnTo>
                  <a:lnTo>
                    <a:pt x="753297" y="810261"/>
                  </a:lnTo>
                  <a:lnTo>
                    <a:pt x="755712" y="766492"/>
                  </a:lnTo>
                  <a:lnTo>
                    <a:pt x="758894" y="724185"/>
                  </a:lnTo>
                  <a:lnTo>
                    <a:pt x="762801" y="683320"/>
                  </a:lnTo>
                  <a:lnTo>
                    <a:pt x="767393" y="643877"/>
                  </a:lnTo>
                  <a:lnTo>
                    <a:pt x="772629" y="605834"/>
                  </a:lnTo>
                  <a:lnTo>
                    <a:pt x="784870" y="533874"/>
                  </a:lnTo>
                  <a:lnTo>
                    <a:pt x="799200" y="467278"/>
                  </a:lnTo>
                  <a:lnTo>
                    <a:pt x="815292" y="405886"/>
                  </a:lnTo>
                  <a:lnTo>
                    <a:pt x="832821" y="349536"/>
                  </a:lnTo>
                  <a:lnTo>
                    <a:pt x="851460" y="298068"/>
                  </a:lnTo>
                  <a:lnTo>
                    <a:pt x="870885" y="251321"/>
                  </a:lnTo>
                  <a:lnTo>
                    <a:pt x="890769" y="209134"/>
                  </a:lnTo>
                  <a:lnTo>
                    <a:pt x="910787" y="171345"/>
                  </a:lnTo>
                  <a:lnTo>
                    <a:pt x="930612" y="137795"/>
                  </a:lnTo>
                  <a:lnTo>
                    <a:pt x="959278" y="95064"/>
                  </a:lnTo>
                  <a:lnTo>
                    <a:pt x="985678" y="60963"/>
                  </a:lnTo>
                  <a:lnTo>
                    <a:pt x="1015457" y="27981"/>
                  </a:lnTo>
                  <a:lnTo>
                    <a:pt x="1036649" y="8089"/>
                  </a:lnTo>
                  <a:lnTo>
                    <a:pt x="1046648" y="0"/>
                  </a:lnTo>
                  <a:close/>
                </a:path>
              </a:pathLst>
            </a:custGeom>
            <a:solidFill>
              <a:srgbClr val="C4010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13566483" y="5886697"/>
              <a:ext cx="5353685" cy="1597660"/>
            </a:xfrm>
            <a:custGeom>
              <a:avLst/>
              <a:gdLst/>
              <a:ahLst/>
              <a:cxnLst/>
              <a:rect l="l" t="t" r="r" b="b"/>
              <a:pathLst>
                <a:path w="5353684" h="1597659">
                  <a:moveTo>
                    <a:pt x="5353367" y="1184109"/>
                  </a:moveTo>
                  <a:lnTo>
                    <a:pt x="5330736" y="1140790"/>
                  </a:lnTo>
                  <a:lnTo>
                    <a:pt x="5307292" y="1098257"/>
                  </a:lnTo>
                  <a:lnTo>
                    <a:pt x="5283047" y="1056513"/>
                  </a:lnTo>
                  <a:lnTo>
                    <a:pt x="5258028" y="1015568"/>
                  </a:lnTo>
                  <a:lnTo>
                    <a:pt x="5232247" y="975410"/>
                  </a:lnTo>
                  <a:lnTo>
                    <a:pt x="5205717" y="936040"/>
                  </a:lnTo>
                  <a:lnTo>
                    <a:pt x="5178463" y="897470"/>
                  </a:lnTo>
                  <a:lnTo>
                    <a:pt x="5150485" y="859688"/>
                  </a:lnTo>
                  <a:lnTo>
                    <a:pt x="5121821" y="822706"/>
                  </a:lnTo>
                  <a:lnTo>
                    <a:pt x="5092471" y="786511"/>
                  </a:lnTo>
                  <a:lnTo>
                    <a:pt x="5062448" y="751128"/>
                  </a:lnTo>
                  <a:lnTo>
                    <a:pt x="5031791" y="716534"/>
                  </a:lnTo>
                  <a:lnTo>
                    <a:pt x="5000498" y="682739"/>
                  </a:lnTo>
                  <a:lnTo>
                    <a:pt x="4968595" y="649757"/>
                  </a:lnTo>
                  <a:lnTo>
                    <a:pt x="4936096" y="617575"/>
                  </a:lnTo>
                  <a:lnTo>
                    <a:pt x="4903025" y="586181"/>
                  </a:lnTo>
                  <a:lnTo>
                    <a:pt x="4869383" y="555612"/>
                  </a:lnTo>
                  <a:lnTo>
                    <a:pt x="4835182" y="525830"/>
                  </a:lnTo>
                  <a:lnTo>
                    <a:pt x="4800473" y="496874"/>
                  </a:lnTo>
                  <a:lnTo>
                    <a:pt x="4765230" y="468706"/>
                  </a:lnTo>
                  <a:lnTo>
                    <a:pt x="4729505" y="441363"/>
                  </a:lnTo>
                  <a:lnTo>
                    <a:pt x="4693285" y="414820"/>
                  </a:lnTo>
                  <a:lnTo>
                    <a:pt x="4656607" y="389089"/>
                  </a:lnTo>
                  <a:lnTo>
                    <a:pt x="4619485" y="364185"/>
                  </a:lnTo>
                  <a:lnTo>
                    <a:pt x="4581931" y="340080"/>
                  </a:lnTo>
                  <a:lnTo>
                    <a:pt x="4543971" y="316788"/>
                  </a:lnTo>
                  <a:lnTo>
                    <a:pt x="4505604" y="294322"/>
                  </a:lnTo>
                  <a:lnTo>
                    <a:pt x="4466856" y="272669"/>
                  </a:lnTo>
                  <a:lnTo>
                    <a:pt x="4427740" y="251828"/>
                  </a:lnTo>
                  <a:lnTo>
                    <a:pt x="4388282" y="231813"/>
                  </a:lnTo>
                  <a:lnTo>
                    <a:pt x="4348492" y="212610"/>
                  </a:lnTo>
                  <a:lnTo>
                    <a:pt x="4308386" y="194233"/>
                  </a:lnTo>
                  <a:lnTo>
                    <a:pt x="4267987" y="176682"/>
                  </a:lnTo>
                  <a:lnTo>
                    <a:pt x="4227309" y="159956"/>
                  </a:lnTo>
                  <a:lnTo>
                    <a:pt x="4186364" y="144043"/>
                  </a:lnTo>
                  <a:lnTo>
                    <a:pt x="4145165" y="128968"/>
                  </a:lnTo>
                  <a:lnTo>
                    <a:pt x="4103738" y="114706"/>
                  </a:lnTo>
                  <a:lnTo>
                    <a:pt x="4062095" y="101282"/>
                  </a:lnTo>
                  <a:lnTo>
                    <a:pt x="4020261" y="88696"/>
                  </a:lnTo>
                  <a:lnTo>
                    <a:pt x="3978237" y="76923"/>
                  </a:lnTo>
                  <a:lnTo>
                    <a:pt x="3936047" y="65989"/>
                  </a:lnTo>
                  <a:lnTo>
                    <a:pt x="3893718" y="55892"/>
                  </a:lnTo>
                  <a:lnTo>
                    <a:pt x="3851249" y="46621"/>
                  </a:lnTo>
                  <a:lnTo>
                    <a:pt x="3808666" y="38188"/>
                  </a:lnTo>
                  <a:lnTo>
                    <a:pt x="3765994" y="30594"/>
                  </a:lnTo>
                  <a:lnTo>
                    <a:pt x="3723233" y="23825"/>
                  </a:lnTo>
                  <a:lnTo>
                    <a:pt x="3680409" y="17907"/>
                  </a:lnTo>
                  <a:lnTo>
                    <a:pt x="3637534" y="12827"/>
                  </a:lnTo>
                  <a:lnTo>
                    <a:pt x="3594633" y="8572"/>
                  </a:lnTo>
                  <a:lnTo>
                    <a:pt x="3551707" y="5181"/>
                  </a:lnTo>
                  <a:lnTo>
                    <a:pt x="3508781" y="2616"/>
                  </a:lnTo>
                  <a:lnTo>
                    <a:pt x="3465880" y="901"/>
                  </a:lnTo>
                  <a:lnTo>
                    <a:pt x="3423018" y="25"/>
                  </a:lnTo>
                  <a:lnTo>
                    <a:pt x="3380194" y="0"/>
                  </a:lnTo>
                  <a:lnTo>
                    <a:pt x="3337445" y="825"/>
                  </a:lnTo>
                  <a:lnTo>
                    <a:pt x="3294786" y="2489"/>
                  </a:lnTo>
                  <a:lnTo>
                    <a:pt x="3252228" y="5016"/>
                  </a:lnTo>
                  <a:lnTo>
                    <a:pt x="3209772" y="8382"/>
                  </a:lnTo>
                  <a:lnTo>
                    <a:pt x="3167469" y="12598"/>
                  </a:lnTo>
                  <a:lnTo>
                    <a:pt x="3125305" y="17678"/>
                  </a:lnTo>
                  <a:lnTo>
                    <a:pt x="3083318" y="23596"/>
                  </a:lnTo>
                  <a:lnTo>
                    <a:pt x="3041510" y="30378"/>
                  </a:lnTo>
                  <a:lnTo>
                    <a:pt x="2999892" y="38023"/>
                  </a:lnTo>
                  <a:lnTo>
                    <a:pt x="2958503" y="46507"/>
                  </a:lnTo>
                  <a:lnTo>
                    <a:pt x="2917342" y="55867"/>
                  </a:lnTo>
                  <a:lnTo>
                    <a:pt x="2876448" y="66078"/>
                  </a:lnTo>
                  <a:lnTo>
                    <a:pt x="2835808" y="77152"/>
                  </a:lnTo>
                  <a:lnTo>
                    <a:pt x="2795447" y="89077"/>
                  </a:lnTo>
                  <a:lnTo>
                    <a:pt x="2755392" y="101879"/>
                  </a:lnTo>
                  <a:lnTo>
                    <a:pt x="2715653" y="115531"/>
                  </a:lnTo>
                  <a:lnTo>
                    <a:pt x="2676245" y="130060"/>
                  </a:lnTo>
                  <a:lnTo>
                    <a:pt x="2637193" y="145453"/>
                  </a:lnTo>
                  <a:lnTo>
                    <a:pt x="2598509" y="161709"/>
                  </a:lnTo>
                  <a:lnTo>
                    <a:pt x="2569438" y="174701"/>
                  </a:lnTo>
                  <a:lnTo>
                    <a:pt x="2547162" y="184581"/>
                  </a:lnTo>
                  <a:lnTo>
                    <a:pt x="2509761" y="202387"/>
                  </a:lnTo>
                  <a:lnTo>
                    <a:pt x="2471648" y="221653"/>
                  </a:lnTo>
                  <a:lnTo>
                    <a:pt x="2432862" y="242290"/>
                  </a:lnTo>
                  <a:lnTo>
                    <a:pt x="2393442" y="264210"/>
                  </a:lnTo>
                  <a:lnTo>
                    <a:pt x="2353424" y="287337"/>
                  </a:lnTo>
                  <a:lnTo>
                    <a:pt x="2312847" y="311581"/>
                  </a:lnTo>
                  <a:lnTo>
                    <a:pt x="2271738" y="336842"/>
                  </a:lnTo>
                  <a:lnTo>
                    <a:pt x="2230158" y="363054"/>
                  </a:lnTo>
                  <a:lnTo>
                    <a:pt x="2188121" y="390118"/>
                  </a:lnTo>
                  <a:lnTo>
                    <a:pt x="2145665" y="417944"/>
                  </a:lnTo>
                  <a:lnTo>
                    <a:pt x="2102840" y="446455"/>
                  </a:lnTo>
                  <a:lnTo>
                    <a:pt x="2059673" y="475564"/>
                  </a:lnTo>
                  <a:lnTo>
                    <a:pt x="1972487" y="535228"/>
                  </a:lnTo>
                  <a:lnTo>
                    <a:pt x="1706651" y="719480"/>
                  </a:lnTo>
                  <a:lnTo>
                    <a:pt x="1617624" y="780351"/>
                  </a:lnTo>
                  <a:lnTo>
                    <a:pt x="1573187" y="810298"/>
                  </a:lnTo>
                  <a:lnTo>
                    <a:pt x="1528864" y="839800"/>
                  </a:lnTo>
                  <a:lnTo>
                    <a:pt x="1484680" y="868768"/>
                  </a:lnTo>
                  <a:lnTo>
                    <a:pt x="1440688" y="897128"/>
                  </a:lnTo>
                  <a:lnTo>
                    <a:pt x="1396911" y="924788"/>
                  </a:lnTo>
                  <a:lnTo>
                    <a:pt x="1353388" y="951649"/>
                  </a:lnTo>
                  <a:lnTo>
                    <a:pt x="1310157" y="977646"/>
                  </a:lnTo>
                  <a:lnTo>
                    <a:pt x="1267269" y="1002677"/>
                  </a:lnTo>
                  <a:lnTo>
                    <a:pt x="1224737" y="1026655"/>
                  </a:lnTo>
                  <a:lnTo>
                    <a:pt x="1182611" y="1049502"/>
                  </a:lnTo>
                  <a:lnTo>
                    <a:pt x="1127366" y="1077925"/>
                  </a:lnTo>
                  <a:lnTo>
                    <a:pt x="1072349" y="1104430"/>
                  </a:lnTo>
                  <a:lnTo>
                    <a:pt x="1017587" y="1129030"/>
                  </a:lnTo>
                  <a:lnTo>
                    <a:pt x="963168" y="1151724"/>
                  </a:lnTo>
                  <a:lnTo>
                    <a:pt x="909129" y="1172489"/>
                  </a:lnTo>
                  <a:lnTo>
                    <a:pt x="855535" y="1191348"/>
                  </a:lnTo>
                  <a:lnTo>
                    <a:pt x="802449" y="1208290"/>
                  </a:lnTo>
                  <a:lnTo>
                    <a:pt x="749922" y="1223314"/>
                  </a:lnTo>
                  <a:lnTo>
                    <a:pt x="698030" y="1236408"/>
                  </a:lnTo>
                  <a:lnTo>
                    <a:pt x="646798" y="1247584"/>
                  </a:lnTo>
                  <a:lnTo>
                    <a:pt x="596328" y="1256830"/>
                  </a:lnTo>
                  <a:lnTo>
                    <a:pt x="546633" y="1264158"/>
                  </a:lnTo>
                  <a:lnTo>
                    <a:pt x="497814" y="1269542"/>
                  </a:lnTo>
                  <a:lnTo>
                    <a:pt x="449897" y="1273009"/>
                  </a:lnTo>
                  <a:lnTo>
                    <a:pt x="402958" y="1274533"/>
                  </a:lnTo>
                  <a:lnTo>
                    <a:pt x="357047" y="1274127"/>
                  </a:lnTo>
                  <a:lnTo>
                    <a:pt x="312229" y="1271790"/>
                  </a:lnTo>
                  <a:lnTo>
                    <a:pt x="268566" y="1267510"/>
                  </a:lnTo>
                  <a:lnTo>
                    <a:pt x="226110" y="1261287"/>
                  </a:lnTo>
                  <a:lnTo>
                    <a:pt x="184912" y="1253134"/>
                  </a:lnTo>
                  <a:lnTo>
                    <a:pt x="145046" y="1243025"/>
                  </a:lnTo>
                  <a:lnTo>
                    <a:pt x="106565" y="1230972"/>
                  </a:lnTo>
                  <a:lnTo>
                    <a:pt x="69519" y="1216964"/>
                  </a:lnTo>
                  <a:lnTo>
                    <a:pt x="33972" y="1201026"/>
                  </a:lnTo>
                  <a:lnTo>
                    <a:pt x="0" y="1183119"/>
                  </a:lnTo>
                  <a:lnTo>
                    <a:pt x="47764" y="1246314"/>
                  </a:lnTo>
                  <a:lnTo>
                    <a:pt x="182943" y="1386166"/>
                  </a:lnTo>
                  <a:lnTo>
                    <a:pt x="393293" y="1528076"/>
                  </a:lnTo>
                  <a:lnTo>
                    <a:pt x="666635" y="1597406"/>
                  </a:lnTo>
                  <a:lnTo>
                    <a:pt x="1023594" y="1541284"/>
                  </a:lnTo>
                  <a:lnTo>
                    <a:pt x="1129106" y="1505407"/>
                  </a:lnTo>
                  <a:lnTo>
                    <a:pt x="1313091" y="1563458"/>
                  </a:lnTo>
                  <a:lnTo>
                    <a:pt x="1857870" y="1544205"/>
                  </a:lnTo>
                  <a:lnTo>
                    <a:pt x="2244331" y="1438236"/>
                  </a:lnTo>
                  <a:lnTo>
                    <a:pt x="2391219" y="1374305"/>
                  </a:lnTo>
                  <a:lnTo>
                    <a:pt x="3513302" y="797242"/>
                  </a:lnTo>
                  <a:lnTo>
                    <a:pt x="4458297" y="792683"/>
                  </a:lnTo>
                  <a:lnTo>
                    <a:pt x="5110289" y="1031379"/>
                  </a:lnTo>
                  <a:lnTo>
                    <a:pt x="5353367" y="1184109"/>
                  </a:lnTo>
                  <a:close/>
                </a:path>
              </a:pathLst>
            </a:custGeom>
            <a:solidFill>
              <a:srgbClr val="74051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13413434" y="6205717"/>
              <a:ext cx="2544445" cy="1513205"/>
            </a:xfrm>
            <a:custGeom>
              <a:avLst/>
              <a:gdLst/>
              <a:ahLst/>
              <a:cxnLst/>
              <a:rect l="l" t="t" r="r" b="b"/>
              <a:pathLst>
                <a:path w="2544444" h="1513204">
                  <a:moveTo>
                    <a:pt x="443717" y="0"/>
                  </a:moveTo>
                  <a:lnTo>
                    <a:pt x="0" y="585699"/>
                  </a:lnTo>
                  <a:lnTo>
                    <a:pt x="66192" y="720717"/>
                  </a:lnTo>
                  <a:lnTo>
                    <a:pt x="271038" y="1023006"/>
                  </a:lnTo>
                  <a:lnTo>
                    <a:pt x="623939" y="1338421"/>
                  </a:lnTo>
                  <a:lnTo>
                    <a:pt x="1134295" y="1512813"/>
                  </a:lnTo>
                  <a:lnTo>
                    <a:pt x="1687726" y="1470854"/>
                  </a:lnTo>
                  <a:lnTo>
                    <a:pt x="2135392" y="1310296"/>
                  </a:lnTo>
                  <a:lnTo>
                    <a:pt x="2435003" y="1136614"/>
                  </a:lnTo>
                  <a:lnTo>
                    <a:pt x="2544272" y="1055281"/>
                  </a:lnTo>
                  <a:lnTo>
                    <a:pt x="2351052" y="1116713"/>
                  </a:lnTo>
                  <a:lnTo>
                    <a:pt x="1853973" y="1131160"/>
                  </a:lnTo>
                  <a:lnTo>
                    <a:pt x="1176905" y="843847"/>
                  </a:lnTo>
                  <a:lnTo>
                    <a:pt x="443717" y="0"/>
                  </a:lnTo>
                  <a:close/>
                </a:path>
              </a:pathLst>
            </a:custGeom>
            <a:solidFill>
              <a:srgbClr val="C4010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100" cy="11308715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20104099" y="0"/>
                </a:moveTo>
                <a:lnTo>
                  <a:pt x="0" y="0"/>
                </a:lnTo>
                <a:lnTo>
                  <a:pt x="0" y="11308556"/>
                </a:lnTo>
                <a:lnTo>
                  <a:pt x="20104099" y="11308556"/>
                </a:lnTo>
                <a:lnTo>
                  <a:pt x="20104099" y="0"/>
                </a:lnTo>
                <a:close/>
              </a:path>
            </a:pathLst>
          </a:custGeom>
          <a:solidFill>
            <a:srgbClr val="DD443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9554795"/>
            <a:ext cx="3542665" cy="1753870"/>
          </a:xfrm>
          <a:custGeom>
            <a:avLst/>
            <a:gdLst/>
            <a:ahLst/>
            <a:cxnLst/>
            <a:rect l="l" t="t" r="r" b="b"/>
            <a:pathLst>
              <a:path w="3542665" h="1753870">
                <a:moveTo>
                  <a:pt x="2348630" y="1080410"/>
                </a:moveTo>
                <a:lnTo>
                  <a:pt x="2397050" y="1081133"/>
                </a:lnTo>
                <a:lnTo>
                  <a:pt x="2445376" y="1083447"/>
                </a:lnTo>
                <a:lnTo>
                  <a:pt x="2493544" y="1087348"/>
                </a:lnTo>
                <a:lnTo>
                  <a:pt x="2542681" y="1092934"/>
                </a:lnTo>
                <a:lnTo>
                  <a:pt x="2591588" y="1100080"/>
                </a:lnTo>
                <a:lnTo>
                  <a:pt x="2640214" y="1108792"/>
                </a:lnTo>
                <a:lnTo>
                  <a:pt x="2688508" y="1119071"/>
                </a:lnTo>
                <a:lnTo>
                  <a:pt x="2736421" y="1130924"/>
                </a:lnTo>
                <a:lnTo>
                  <a:pt x="2783903" y="1144353"/>
                </a:lnTo>
                <a:lnTo>
                  <a:pt x="2830903" y="1159362"/>
                </a:lnTo>
                <a:lnTo>
                  <a:pt x="2877372" y="1175956"/>
                </a:lnTo>
                <a:lnTo>
                  <a:pt x="2923258" y="1194139"/>
                </a:lnTo>
                <a:lnTo>
                  <a:pt x="2968512" y="1213913"/>
                </a:lnTo>
                <a:lnTo>
                  <a:pt x="3013084" y="1235284"/>
                </a:lnTo>
                <a:lnTo>
                  <a:pt x="3056923" y="1258255"/>
                </a:lnTo>
                <a:lnTo>
                  <a:pt x="3100779" y="1283254"/>
                </a:lnTo>
                <a:lnTo>
                  <a:pt x="3144008" y="1309982"/>
                </a:lnTo>
                <a:lnTo>
                  <a:pt x="3186422" y="1338423"/>
                </a:lnTo>
                <a:lnTo>
                  <a:pt x="3227837" y="1368561"/>
                </a:lnTo>
                <a:lnTo>
                  <a:pt x="3268064" y="1400380"/>
                </a:lnTo>
                <a:lnTo>
                  <a:pt x="3306918" y="1433864"/>
                </a:lnTo>
                <a:lnTo>
                  <a:pt x="3344211" y="1468997"/>
                </a:lnTo>
                <a:lnTo>
                  <a:pt x="3379757" y="1505763"/>
                </a:lnTo>
                <a:lnTo>
                  <a:pt x="3413370" y="1544146"/>
                </a:lnTo>
                <a:lnTo>
                  <a:pt x="3444863" y="1584130"/>
                </a:lnTo>
                <a:lnTo>
                  <a:pt x="3474049" y="1625698"/>
                </a:lnTo>
                <a:lnTo>
                  <a:pt x="3500741" y="1668835"/>
                </a:lnTo>
                <a:lnTo>
                  <a:pt x="3522837" y="1710271"/>
                </a:lnTo>
                <a:lnTo>
                  <a:pt x="3542079" y="1753156"/>
                </a:lnTo>
                <a:lnTo>
                  <a:pt x="3542302" y="1753761"/>
                </a:lnTo>
                <a:lnTo>
                  <a:pt x="3443064" y="1753761"/>
                </a:lnTo>
                <a:lnTo>
                  <a:pt x="3425540" y="1720132"/>
                </a:lnTo>
                <a:lnTo>
                  <a:pt x="3399468" y="1677459"/>
                </a:lnTo>
                <a:lnTo>
                  <a:pt x="3370702" y="1636530"/>
                </a:lnTo>
                <a:lnTo>
                  <a:pt x="3339479" y="1597344"/>
                </a:lnTo>
                <a:lnTo>
                  <a:pt x="3306034" y="1559903"/>
                </a:lnTo>
                <a:lnTo>
                  <a:pt x="3270600" y="1524208"/>
                </a:lnTo>
                <a:lnTo>
                  <a:pt x="3233414" y="1490259"/>
                </a:lnTo>
                <a:lnTo>
                  <a:pt x="3194710" y="1458057"/>
                </a:lnTo>
                <a:lnTo>
                  <a:pt x="3154722" y="1427603"/>
                </a:lnTo>
                <a:lnTo>
                  <a:pt x="3113687" y="1398897"/>
                </a:lnTo>
                <a:lnTo>
                  <a:pt x="3071838" y="1371940"/>
                </a:lnTo>
                <a:lnTo>
                  <a:pt x="3028528" y="1346316"/>
                </a:lnTo>
                <a:lnTo>
                  <a:pt x="2984284" y="1322409"/>
                </a:lnTo>
                <a:lnTo>
                  <a:pt x="2939173" y="1300226"/>
                </a:lnTo>
                <a:lnTo>
                  <a:pt x="2893265" y="1279773"/>
                </a:lnTo>
                <a:lnTo>
                  <a:pt x="2846625" y="1261056"/>
                </a:lnTo>
                <a:lnTo>
                  <a:pt x="2799324" y="1244083"/>
                </a:lnTo>
                <a:lnTo>
                  <a:pt x="2751428" y="1228859"/>
                </a:lnTo>
                <a:lnTo>
                  <a:pt x="2703006" y="1215391"/>
                </a:lnTo>
                <a:lnTo>
                  <a:pt x="2654125" y="1203686"/>
                </a:lnTo>
                <a:lnTo>
                  <a:pt x="2604853" y="1193751"/>
                </a:lnTo>
                <a:lnTo>
                  <a:pt x="2555259" y="1185591"/>
                </a:lnTo>
                <a:lnTo>
                  <a:pt x="2505410" y="1179214"/>
                </a:lnTo>
                <a:lnTo>
                  <a:pt x="2455374" y="1174626"/>
                </a:lnTo>
                <a:lnTo>
                  <a:pt x="2405220" y="1171833"/>
                </a:lnTo>
                <a:lnTo>
                  <a:pt x="2355014" y="1170843"/>
                </a:lnTo>
                <a:lnTo>
                  <a:pt x="1847851" y="1170843"/>
                </a:lnTo>
                <a:lnTo>
                  <a:pt x="1883150" y="1157973"/>
                </a:lnTo>
                <a:lnTo>
                  <a:pt x="1965658" y="1132237"/>
                </a:lnTo>
                <a:lnTo>
                  <a:pt x="2012501" y="1120128"/>
                </a:lnTo>
                <a:lnTo>
                  <a:pt x="2059767" y="1109634"/>
                </a:lnTo>
                <a:lnTo>
                  <a:pt x="2107391" y="1100751"/>
                </a:lnTo>
                <a:lnTo>
                  <a:pt x="2155309" y="1093478"/>
                </a:lnTo>
                <a:lnTo>
                  <a:pt x="2203457" y="1087810"/>
                </a:lnTo>
                <a:lnTo>
                  <a:pt x="2251769" y="1083745"/>
                </a:lnTo>
                <a:lnTo>
                  <a:pt x="2300182" y="1081279"/>
                </a:lnTo>
                <a:lnTo>
                  <a:pt x="2348630" y="1080410"/>
                </a:lnTo>
                <a:close/>
              </a:path>
              <a:path w="3542665" h="1753870">
                <a:moveTo>
                  <a:pt x="1666756" y="1374957"/>
                </a:moveTo>
                <a:lnTo>
                  <a:pt x="1667454" y="1393785"/>
                </a:lnTo>
                <a:lnTo>
                  <a:pt x="1667495" y="1400380"/>
                </a:lnTo>
                <a:lnTo>
                  <a:pt x="1664933" y="1448042"/>
                </a:lnTo>
                <a:lnTo>
                  <a:pt x="1657418" y="1498341"/>
                </a:lnTo>
                <a:lnTo>
                  <a:pt x="1645902" y="1518958"/>
                </a:lnTo>
                <a:lnTo>
                  <a:pt x="1625399" y="1529785"/>
                </a:lnTo>
                <a:lnTo>
                  <a:pt x="1601943" y="1529894"/>
                </a:lnTo>
                <a:lnTo>
                  <a:pt x="1581567" y="1518358"/>
                </a:lnTo>
                <a:lnTo>
                  <a:pt x="1555751" y="1480089"/>
                </a:lnTo>
                <a:lnTo>
                  <a:pt x="1554433" y="1474223"/>
                </a:lnTo>
                <a:lnTo>
                  <a:pt x="1569897" y="1474223"/>
                </a:lnTo>
                <a:lnTo>
                  <a:pt x="1645748" y="1454205"/>
                </a:lnTo>
                <a:lnTo>
                  <a:pt x="1639731" y="1447887"/>
                </a:lnTo>
                <a:lnTo>
                  <a:pt x="1638839" y="1447175"/>
                </a:lnTo>
                <a:lnTo>
                  <a:pt x="1637275" y="1439842"/>
                </a:lnTo>
                <a:lnTo>
                  <a:pt x="1637563" y="1439842"/>
                </a:lnTo>
                <a:lnTo>
                  <a:pt x="1637438" y="1434616"/>
                </a:lnTo>
                <a:lnTo>
                  <a:pt x="1637247" y="1431213"/>
                </a:lnTo>
                <a:lnTo>
                  <a:pt x="1637179" y="1428213"/>
                </a:lnTo>
                <a:lnTo>
                  <a:pt x="1656005" y="1388109"/>
                </a:lnTo>
                <a:lnTo>
                  <a:pt x="1663848" y="1377863"/>
                </a:lnTo>
                <a:lnTo>
                  <a:pt x="1666756" y="1374957"/>
                </a:lnTo>
                <a:close/>
              </a:path>
              <a:path w="3542665" h="1753870">
                <a:moveTo>
                  <a:pt x="1574980" y="1437661"/>
                </a:moveTo>
                <a:lnTo>
                  <a:pt x="1636810" y="1437661"/>
                </a:lnTo>
                <a:lnTo>
                  <a:pt x="1638839" y="1447175"/>
                </a:lnTo>
                <a:lnTo>
                  <a:pt x="1639731" y="1447887"/>
                </a:lnTo>
                <a:lnTo>
                  <a:pt x="1645748" y="1454205"/>
                </a:lnTo>
                <a:lnTo>
                  <a:pt x="1569897" y="1474223"/>
                </a:lnTo>
                <a:lnTo>
                  <a:pt x="1574980" y="1437661"/>
                </a:lnTo>
                <a:close/>
              </a:path>
              <a:path w="3542665" h="1753870">
                <a:moveTo>
                  <a:pt x="1575386" y="1349444"/>
                </a:moveTo>
                <a:lnTo>
                  <a:pt x="1577671" y="1377863"/>
                </a:lnTo>
                <a:lnTo>
                  <a:pt x="1577647" y="1382777"/>
                </a:lnTo>
                <a:lnTo>
                  <a:pt x="1576550" y="1426368"/>
                </a:lnTo>
                <a:lnTo>
                  <a:pt x="1569897" y="1474223"/>
                </a:lnTo>
                <a:lnTo>
                  <a:pt x="1554433" y="1474223"/>
                </a:lnTo>
                <a:lnTo>
                  <a:pt x="1546763" y="1440101"/>
                </a:lnTo>
                <a:lnTo>
                  <a:pt x="1551691" y="1400380"/>
                </a:lnTo>
                <a:lnTo>
                  <a:pt x="1551795" y="1399732"/>
                </a:lnTo>
                <a:lnTo>
                  <a:pt x="1567904" y="1360652"/>
                </a:lnTo>
                <a:lnTo>
                  <a:pt x="1575386" y="1349444"/>
                </a:lnTo>
                <a:close/>
              </a:path>
              <a:path w="3542665" h="1753870">
                <a:moveTo>
                  <a:pt x="1637179" y="1428213"/>
                </a:moveTo>
                <a:lnTo>
                  <a:pt x="1637247" y="1431213"/>
                </a:lnTo>
                <a:lnTo>
                  <a:pt x="1637438" y="1434616"/>
                </a:lnTo>
                <a:lnTo>
                  <a:pt x="1637563" y="1439842"/>
                </a:lnTo>
                <a:lnTo>
                  <a:pt x="1636810" y="1437661"/>
                </a:lnTo>
                <a:lnTo>
                  <a:pt x="1574980" y="1437661"/>
                </a:lnTo>
                <a:lnTo>
                  <a:pt x="1575403" y="1434616"/>
                </a:lnTo>
                <a:lnTo>
                  <a:pt x="1635596" y="1434616"/>
                </a:lnTo>
                <a:lnTo>
                  <a:pt x="1636933" y="1429726"/>
                </a:lnTo>
                <a:lnTo>
                  <a:pt x="1637019" y="1428861"/>
                </a:lnTo>
                <a:lnTo>
                  <a:pt x="1637179" y="1428213"/>
                </a:lnTo>
                <a:close/>
              </a:path>
              <a:path w="3542665" h="1753870">
                <a:moveTo>
                  <a:pt x="1636810" y="1437661"/>
                </a:moveTo>
                <a:lnTo>
                  <a:pt x="1637563" y="1439842"/>
                </a:lnTo>
                <a:lnTo>
                  <a:pt x="1637275" y="1439842"/>
                </a:lnTo>
                <a:lnTo>
                  <a:pt x="1636810" y="1437661"/>
                </a:lnTo>
                <a:close/>
              </a:path>
              <a:path w="3542665" h="1753870">
                <a:moveTo>
                  <a:pt x="1637019" y="1428861"/>
                </a:moveTo>
                <a:lnTo>
                  <a:pt x="1636933" y="1429726"/>
                </a:lnTo>
                <a:lnTo>
                  <a:pt x="1635596" y="1434616"/>
                </a:lnTo>
                <a:lnTo>
                  <a:pt x="1637019" y="1428861"/>
                </a:lnTo>
                <a:close/>
              </a:path>
              <a:path w="3542665" h="1753870">
                <a:moveTo>
                  <a:pt x="1576402" y="1427430"/>
                </a:moveTo>
                <a:lnTo>
                  <a:pt x="1637161" y="1427430"/>
                </a:lnTo>
                <a:lnTo>
                  <a:pt x="1637019" y="1428861"/>
                </a:lnTo>
                <a:lnTo>
                  <a:pt x="1635596" y="1434616"/>
                </a:lnTo>
                <a:lnTo>
                  <a:pt x="1575403" y="1434616"/>
                </a:lnTo>
                <a:lnTo>
                  <a:pt x="1576402" y="1427430"/>
                </a:lnTo>
                <a:close/>
              </a:path>
              <a:path w="3542665" h="1753870">
                <a:moveTo>
                  <a:pt x="1637161" y="1427430"/>
                </a:moveTo>
                <a:lnTo>
                  <a:pt x="1637179" y="1428213"/>
                </a:lnTo>
                <a:lnTo>
                  <a:pt x="1637019" y="1428861"/>
                </a:lnTo>
                <a:lnTo>
                  <a:pt x="1637161" y="1427430"/>
                </a:lnTo>
                <a:close/>
              </a:path>
              <a:path w="3542665" h="1753870">
                <a:moveTo>
                  <a:pt x="1652743" y="1265810"/>
                </a:moveTo>
                <a:lnTo>
                  <a:pt x="1659752" y="1299885"/>
                </a:lnTo>
                <a:lnTo>
                  <a:pt x="1665783" y="1348728"/>
                </a:lnTo>
                <a:lnTo>
                  <a:pt x="1666756" y="1374957"/>
                </a:lnTo>
                <a:lnTo>
                  <a:pt x="1663848" y="1377863"/>
                </a:lnTo>
                <a:lnTo>
                  <a:pt x="1659902" y="1382777"/>
                </a:lnTo>
                <a:lnTo>
                  <a:pt x="1639838" y="1418037"/>
                </a:lnTo>
                <a:lnTo>
                  <a:pt x="1637179" y="1428213"/>
                </a:lnTo>
                <a:lnTo>
                  <a:pt x="1637161" y="1427430"/>
                </a:lnTo>
                <a:lnTo>
                  <a:pt x="1576402" y="1427430"/>
                </a:lnTo>
                <a:lnTo>
                  <a:pt x="1576550" y="1426368"/>
                </a:lnTo>
                <a:lnTo>
                  <a:pt x="1577647" y="1382777"/>
                </a:lnTo>
                <a:lnTo>
                  <a:pt x="1577671" y="1377863"/>
                </a:lnTo>
                <a:lnTo>
                  <a:pt x="1575386" y="1349444"/>
                </a:lnTo>
                <a:lnTo>
                  <a:pt x="1592351" y="1324031"/>
                </a:lnTo>
                <a:lnTo>
                  <a:pt x="1622260" y="1291371"/>
                </a:lnTo>
                <a:lnTo>
                  <a:pt x="1652743" y="1265810"/>
                </a:lnTo>
                <a:close/>
              </a:path>
              <a:path w="3542665" h="1753870">
                <a:moveTo>
                  <a:pt x="1847851" y="1170843"/>
                </a:moveTo>
                <a:lnTo>
                  <a:pt x="2355014" y="1170843"/>
                </a:lnTo>
                <a:lnTo>
                  <a:pt x="2304826" y="1171661"/>
                </a:lnTo>
                <a:lnTo>
                  <a:pt x="2254723" y="1174295"/>
                </a:lnTo>
                <a:lnTo>
                  <a:pt x="2204772" y="1178751"/>
                </a:lnTo>
                <a:lnTo>
                  <a:pt x="2155042" y="1185035"/>
                </a:lnTo>
                <a:lnTo>
                  <a:pt x="2105602" y="1193154"/>
                </a:lnTo>
                <a:lnTo>
                  <a:pt x="2056518" y="1203114"/>
                </a:lnTo>
                <a:lnTo>
                  <a:pt x="2009057" y="1214554"/>
                </a:lnTo>
                <a:lnTo>
                  <a:pt x="1962023" y="1227685"/>
                </a:lnTo>
                <a:lnTo>
                  <a:pt x="1915513" y="1242544"/>
                </a:lnTo>
                <a:lnTo>
                  <a:pt x="1869621" y="1259166"/>
                </a:lnTo>
                <a:lnTo>
                  <a:pt x="1824444" y="1277588"/>
                </a:lnTo>
                <a:lnTo>
                  <a:pt x="1780079" y="1297848"/>
                </a:lnTo>
                <a:lnTo>
                  <a:pt x="1717407" y="1331722"/>
                </a:lnTo>
                <a:lnTo>
                  <a:pt x="1666756" y="1374957"/>
                </a:lnTo>
                <a:lnTo>
                  <a:pt x="1665783" y="1348728"/>
                </a:lnTo>
                <a:lnTo>
                  <a:pt x="1659752" y="1299885"/>
                </a:lnTo>
                <a:lnTo>
                  <a:pt x="1652743" y="1265810"/>
                </a:lnTo>
                <a:lnTo>
                  <a:pt x="1654791" y="1264093"/>
                </a:lnTo>
                <a:lnTo>
                  <a:pt x="1714032" y="1228717"/>
                </a:lnTo>
                <a:lnTo>
                  <a:pt x="1776894" y="1199895"/>
                </a:lnTo>
                <a:lnTo>
                  <a:pt x="1847375" y="1171016"/>
                </a:lnTo>
                <a:lnTo>
                  <a:pt x="1847851" y="1170843"/>
                </a:lnTo>
                <a:close/>
              </a:path>
              <a:path w="3542665" h="1753870">
                <a:moveTo>
                  <a:pt x="0" y="0"/>
                </a:moveTo>
                <a:lnTo>
                  <a:pt x="85899" y="19135"/>
                </a:lnTo>
                <a:lnTo>
                  <a:pt x="134798" y="31505"/>
                </a:lnTo>
                <a:lnTo>
                  <a:pt x="183441" y="44847"/>
                </a:lnTo>
                <a:lnTo>
                  <a:pt x="231812" y="59154"/>
                </a:lnTo>
                <a:lnTo>
                  <a:pt x="279895" y="74419"/>
                </a:lnTo>
                <a:lnTo>
                  <a:pt x="327672" y="90634"/>
                </a:lnTo>
                <a:lnTo>
                  <a:pt x="375128" y="107791"/>
                </a:lnTo>
                <a:lnTo>
                  <a:pt x="422246" y="125883"/>
                </a:lnTo>
                <a:lnTo>
                  <a:pt x="469010" y="144902"/>
                </a:lnTo>
                <a:lnTo>
                  <a:pt x="515403" y="164841"/>
                </a:lnTo>
                <a:lnTo>
                  <a:pt x="561408" y="185692"/>
                </a:lnTo>
                <a:lnTo>
                  <a:pt x="607010" y="207448"/>
                </a:lnTo>
                <a:lnTo>
                  <a:pt x="652191" y="230101"/>
                </a:lnTo>
                <a:lnTo>
                  <a:pt x="696828" y="253580"/>
                </a:lnTo>
                <a:lnTo>
                  <a:pt x="741080" y="277965"/>
                </a:lnTo>
                <a:lnTo>
                  <a:pt x="784918" y="303246"/>
                </a:lnTo>
                <a:lnTo>
                  <a:pt x="828311" y="329413"/>
                </a:lnTo>
                <a:lnTo>
                  <a:pt x="871231" y="356455"/>
                </a:lnTo>
                <a:lnTo>
                  <a:pt x="913645" y="384363"/>
                </a:lnTo>
                <a:lnTo>
                  <a:pt x="955526" y="413127"/>
                </a:lnTo>
                <a:lnTo>
                  <a:pt x="996842" y="442736"/>
                </a:lnTo>
                <a:lnTo>
                  <a:pt x="1037565" y="473181"/>
                </a:lnTo>
                <a:lnTo>
                  <a:pt x="1077662" y="504452"/>
                </a:lnTo>
                <a:lnTo>
                  <a:pt x="1117106" y="536539"/>
                </a:lnTo>
                <a:lnTo>
                  <a:pt x="1155865" y="569431"/>
                </a:lnTo>
                <a:lnTo>
                  <a:pt x="1193911" y="603119"/>
                </a:lnTo>
                <a:lnTo>
                  <a:pt x="1231212" y="637592"/>
                </a:lnTo>
                <a:lnTo>
                  <a:pt x="1267739" y="672842"/>
                </a:lnTo>
                <a:lnTo>
                  <a:pt x="1303461" y="708856"/>
                </a:lnTo>
                <a:lnTo>
                  <a:pt x="1338350" y="745627"/>
                </a:lnTo>
                <a:lnTo>
                  <a:pt x="1372374" y="783143"/>
                </a:lnTo>
                <a:lnTo>
                  <a:pt x="1405505" y="821395"/>
                </a:lnTo>
                <a:lnTo>
                  <a:pt x="1437711" y="860373"/>
                </a:lnTo>
                <a:lnTo>
                  <a:pt x="1468963" y="900066"/>
                </a:lnTo>
                <a:lnTo>
                  <a:pt x="1498486" y="939929"/>
                </a:lnTo>
                <a:lnTo>
                  <a:pt x="1526669" y="981132"/>
                </a:lnTo>
                <a:lnTo>
                  <a:pt x="1553194" y="1023590"/>
                </a:lnTo>
                <a:lnTo>
                  <a:pt x="1577744" y="1067216"/>
                </a:lnTo>
                <a:lnTo>
                  <a:pt x="1600001" y="1111925"/>
                </a:lnTo>
                <a:lnTo>
                  <a:pt x="1619648" y="1157632"/>
                </a:lnTo>
                <a:lnTo>
                  <a:pt x="1636367" y="1204251"/>
                </a:lnTo>
                <a:lnTo>
                  <a:pt x="1649841" y="1251697"/>
                </a:lnTo>
                <a:lnTo>
                  <a:pt x="1652743" y="1265810"/>
                </a:lnTo>
                <a:lnTo>
                  <a:pt x="1622260" y="1291371"/>
                </a:lnTo>
                <a:lnTo>
                  <a:pt x="1592351" y="1324031"/>
                </a:lnTo>
                <a:lnTo>
                  <a:pt x="1575386" y="1349444"/>
                </a:lnTo>
                <a:lnTo>
                  <a:pt x="1573959" y="1331681"/>
                </a:lnTo>
                <a:lnTo>
                  <a:pt x="1565656" y="1285117"/>
                </a:lnTo>
                <a:lnTo>
                  <a:pt x="1553308" y="1239254"/>
                </a:lnTo>
                <a:lnTo>
                  <a:pt x="1537349" y="1194139"/>
                </a:lnTo>
                <a:lnTo>
                  <a:pt x="1518362" y="1150167"/>
                </a:lnTo>
                <a:lnTo>
                  <a:pt x="1496704" y="1107213"/>
                </a:lnTo>
                <a:lnTo>
                  <a:pt x="1472883" y="1065498"/>
                </a:lnTo>
                <a:lnTo>
                  <a:pt x="1447370" y="1025157"/>
                </a:lnTo>
                <a:lnTo>
                  <a:pt x="1420636" y="986325"/>
                </a:lnTo>
                <a:lnTo>
                  <a:pt x="1390250" y="945285"/>
                </a:lnTo>
                <a:lnTo>
                  <a:pt x="1358486" y="905136"/>
                </a:lnTo>
                <a:lnTo>
                  <a:pt x="1325458" y="865873"/>
                </a:lnTo>
                <a:lnTo>
                  <a:pt x="1291281" y="827487"/>
                </a:lnTo>
                <a:lnTo>
                  <a:pt x="1256068" y="789971"/>
                </a:lnTo>
                <a:lnTo>
                  <a:pt x="1219934" y="753320"/>
                </a:lnTo>
                <a:lnTo>
                  <a:pt x="1182993" y="717526"/>
                </a:lnTo>
                <a:lnTo>
                  <a:pt x="1145359" y="682582"/>
                </a:lnTo>
                <a:lnTo>
                  <a:pt x="1107146" y="648480"/>
                </a:lnTo>
                <a:lnTo>
                  <a:pt x="1068468" y="615216"/>
                </a:lnTo>
                <a:lnTo>
                  <a:pt x="1029943" y="583350"/>
                </a:lnTo>
                <a:lnTo>
                  <a:pt x="990751" y="552295"/>
                </a:lnTo>
                <a:lnTo>
                  <a:pt x="950913" y="522061"/>
                </a:lnTo>
                <a:lnTo>
                  <a:pt x="910449" y="492655"/>
                </a:lnTo>
                <a:lnTo>
                  <a:pt x="869379" y="464087"/>
                </a:lnTo>
                <a:lnTo>
                  <a:pt x="827724" y="436367"/>
                </a:lnTo>
                <a:lnTo>
                  <a:pt x="785504" y="409502"/>
                </a:lnTo>
                <a:lnTo>
                  <a:pt x="742739" y="383502"/>
                </a:lnTo>
                <a:lnTo>
                  <a:pt x="699451" y="358376"/>
                </a:lnTo>
                <a:lnTo>
                  <a:pt x="655659" y="334132"/>
                </a:lnTo>
                <a:lnTo>
                  <a:pt x="611384" y="310781"/>
                </a:lnTo>
                <a:lnTo>
                  <a:pt x="566645" y="288330"/>
                </a:lnTo>
                <a:lnTo>
                  <a:pt x="521465" y="266789"/>
                </a:lnTo>
                <a:lnTo>
                  <a:pt x="475862" y="246166"/>
                </a:lnTo>
                <a:lnTo>
                  <a:pt x="429857" y="226472"/>
                </a:lnTo>
                <a:lnTo>
                  <a:pt x="383472" y="207713"/>
                </a:lnTo>
                <a:lnTo>
                  <a:pt x="336725" y="189901"/>
                </a:lnTo>
                <a:lnTo>
                  <a:pt x="289638" y="173042"/>
                </a:lnTo>
                <a:lnTo>
                  <a:pt x="242231" y="157148"/>
                </a:lnTo>
                <a:lnTo>
                  <a:pt x="194524" y="142225"/>
                </a:lnTo>
                <a:lnTo>
                  <a:pt x="144937" y="127833"/>
                </a:lnTo>
                <a:lnTo>
                  <a:pt x="95081" y="114494"/>
                </a:lnTo>
                <a:lnTo>
                  <a:pt x="44971" y="102217"/>
                </a:lnTo>
                <a:lnTo>
                  <a:pt x="0" y="9221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8560747" y="0"/>
            <a:ext cx="1543685" cy="1076960"/>
          </a:xfrm>
          <a:custGeom>
            <a:avLst/>
            <a:gdLst/>
            <a:ahLst/>
            <a:cxnLst/>
            <a:rect l="l" t="t" r="r" b="b"/>
            <a:pathLst>
              <a:path w="1543684" h="1076960">
                <a:moveTo>
                  <a:pt x="460729" y="545429"/>
                </a:moveTo>
                <a:lnTo>
                  <a:pt x="534120" y="546481"/>
                </a:lnTo>
                <a:lnTo>
                  <a:pt x="582480" y="549014"/>
                </a:lnTo>
                <a:lnTo>
                  <a:pt x="630777" y="553019"/>
                </a:lnTo>
                <a:lnTo>
                  <a:pt x="678951" y="558468"/>
                </a:lnTo>
                <a:lnTo>
                  <a:pt x="726946" y="565335"/>
                </a:lnTo>
                <a:lnTo>
                  <a:pt x="774703" y="573590"/>
                </a:lnTo>
                <a:lnTo>
                  <a:pt x="822165" y="583206"/>
                </a:lnTo>
                <a:lnTo>
                  <a:pt x="873438" y="595226"/>
                </a:lnTo>
                <a:lnTo>
                  <a:pt x="924333" y="608877"/>
                </a:lnTo>
                <a:lnTo>
                  <a:pt x="974803" y="624118"/>
                </a:lnTo>
                <a:lnTo>
                  <a:pt x="1024804" y="640911"/>
                </a:lnTo>
                <a:lnTo>
                  <a:pt x="1074292" y="659216"/>
                </a:lnTo>
                <a:lnTo>
                  <a:pt x="1123221" y="678994"/>
                </a:lnTo>
                <a:lnTo>
                  <a:pt x="1171546" y="700205"/>
                </a:lnTo>
                <a:lnTo>
                  <a:pt x="1219223" y="722809"/>
                </a:lnTo>
                <a:lnTo>
                  <a:pt x="1266206" y="746768"/>
                </a:lnTo>
                <a:lnTo>
                  <a:pt x="1312452" y="772041"/>
                </a:lnTo>
                <a:lnTo>
                  <a:pt x="1357914" y="798589"/>
                </a:lnTo>
                <a:lnTo>
                  <a:pt x="1400934" y="825325"/>
                </a:lnTo>
                <a:lnTo>
                  <a:pt x="1443253" y="853216"/>
                </a:lnTo>
                <a:lnTo>
                  <a:pt x="1484841" y="882238"/>
                </a:lnTo>
                <a:lnTo>
                  <a:pt x="1525667" y="912366"/>
                </a:lnTo>
                <a:lnTo>
                  <a:pt x="1543351" y="926150"/>
                </a:lnTo>
                <a:lnTo>
                  <a:pt x="1543351" y="1052584"/>
                </a:lnTo>
                <a:lnTo>
                  <a:pt x="1531025" y="1042037"/>
                </a:lnTo>
                <a:lnTo>
                  <a:pt x="1491551" y="1010170"/>
                </a:lnTo>
                <a:lnTo>
                  <a:pt x="1451238" y="979499"/>
                </a:lnTo>
                <a:lnTo>
                  <a:pt x="1409649" y="949680"/>
                </a:lnTo>
                <a:lnTo>
                  <a:pt x="1367276" y="921052"/>
                </a:lnTo>
                <a:lnTo>
                  <a:pt x="1324151" y="893646"/>
                </a:lnTo>
                <a:lnTo>
                  <a:pt x="1280307" y="867493"/>
                </a:lnTo>
                <a:lnTo>
                  <a:pt x="1235777" y="842623"/>
                </a:lnTo>
                <a:lnTo>
                  <a:pt x="1190595" y="819067"/>
                </a:lnTo>
                <a:lnTo>
                  <a:pt x="1144793" y="796856"/>
                </a:lnTo>
                <a:lnTo>
                  <a:pt x="1098404" y="776020"/>
                </a:lnTo>
                <a:lnTo>
                  <a:pt x="1051462" y="756590"/>
                </a:lnTo>
                <a:lnTo>
                  <a:pt x="1003998" y="738597"/>
                </a:lnTo>
                <a:lnTo>
                  <a:pt x="956047" y="722072"/>
                </a:lnTo>
                <a:lnTo>
                  <a:pt x="907641" y="707044"/>
                </a:lnTo>
                <a:lnTo>
                  <a:pt x="858813" y="693545"/>
                </a:lnTo>
                <a:lnTo>
                  <a:pt x="809597" y="681606"/>
                </a:lnTo>
                <a:lnTo>
                  <a:pt x="760024" y="671257"/>
                </a:lnTo>
                <a:lnTo>
                  <a:pt x="710128" y="662529"/>
                </a:lnTo>
                <a:lnTo>
                  <a:pt x="659943" y="655452"/>
                </a:lnTo>
                <a:lnTo>
                  <a:pt x="609501" y="650057"/>
                </a:lnTo>
                <a:lnTo>
                  <a:pt x="558834" y="646375"/>
                </a:lnTo>
                <a:lnTo>
                  <a:pt x="507977" y="644436"/>
                </a:lnTo>
                <a:lnTo>
                  <a:pt x="471085" y="644318"/>
                </a:lnTo>
                <a:lnTo>
                  <a:pt x="470860" y="639863"/>
                </a:lnTo>
                <a:lnTo>
                  <a:pt x="466433" y="591281"/>
                </a:lnTo>
                <a:lnTo>
                  <a:pt x="460729" y="545429"/>
                </a:lnTo>
                <a:close/>
              </a:path>
              <a:path w="1543684" h="1076960">
                <a:moveTo>
                  <a:pt x="373395" y="648912"/>
                </a:moveTo>
                <a:lnTo>
                  <a:pt x="403007" y="646144"/>
                </a:lnTo>
                <a:lnTo>
                  <a:pt x="453124" y="644405"/>
                </a:lnTo>
                <a:lnTo>
                  <a:pt x="471085" y="644318"/>
                </a:lnTo>
                <a:lnTo>
                  <a:pt x="473312" y="688375"/>
                </a:lnTo>
                <a:lnTo>
                  <a:pt x="473422" y="736682"/>
                </a:lnTo>
                <a:lnTo>
                  <a:pt x="470085" y="785733"/>
                </a:lnTo>
                <a:lnTo>
                  <a:pt x="462171" y="833729"/>
                </a:lnTo>
                <a:lnTo>
                  <a:pt x="449189" y="879942"/>
                </a:lnTo>
                <a:lnTo>
                  <a:pt x="430649" y="923644"/>
                </a:lnTo>
                <a:lnTo>
                  <a:pt x="406057" y="964106"/>
                </a:lnTo>
                <a:lnTo>
                  <a:pt x="376461" y="998799"/>
                </a:lnTo>
                <a:lnTo>
                  <a:pt x="376461" y="711672"/>
                </a:lnTo>
                <a:lnTo>
                  <a:pt x="374471" y="659986"/>
                </a:lnTo>
                <a:lnTo>
                  <a:pt x="373395" y="648912"/>
                </a:lnTo>
                <a:close/>
              </a:path>
              <a:path w="1543684" h="1076960">
                <a:moveTo>
                  <a:pt x="361576" y="550562"/>
                </a:moveTo>
                <a:lnTo>
                  <a:pt x="377970" y="548644"/>
                </a:lnTo>
                <a:lnTo>
                  <a:pt x="430252" y="545715"/>
                </a:lnTo>
                <a:lnTo>
                  <a:pt x="460729" y="545429"/>
                </a:lnTo>
                <a:lnTo>
                  <a:pt x="466433" y="591281"/>
                </a:lnTo>
                <a:lnTo>
                  <a:pt x="470860" y="639863"/>
                </a:lnTo>
                <a:lnTo>
                  <a:pt x="471085" y="644318"/>
                </a:lnTo>
                <a:lnTo>
                  <a:pt x="456962" y="644272"/>
                </a:lnTo>
                <a:lnTo>
                  <a:pt x="403007" y="646144"/>
                </a:lnTo>
                <a:lnTo>
                  <a:pt x="373395" y="648912"/>
                </a:lnTo>
                <a:lnTo>
                  <a:pt x="369448" y="608313"/>
                </a:lnTo>
                <a:lnTo>
                  <a:pt x="362579" y="557222"/>
                </a:lnTo>
                <a:lnTo>
                  <a:pt x="361576" y="550562"/>
                </a:lnTo>
                <a:close/>
              </a:path>
              <a:path w="1543684" h="1076960">
                <a:moveTo>
                  <a:pt x="218902" y="0"/>
                </a:moveTo>
                <a:lnTo>
                  <a:pt x="324546" y="0"/>
                </a:lnTo>
                <a:lnTo>
                  <a:pt x="332725" y="21207"/>
                </a:lnTo>
                <a:lnTo>
                  <a:pt x="350381" y="70555"/>
                </a:lnTo>
                <a:lnTo>
                  <a:pt x="365665" y="116628"/>
                </a:lnTo>
                <a:lnTo>
                  <a:pt x="379922" y="163026"/>
                </a:lnTo>
                <a:lnTo>
                  <a:pt x="393169" y="209725"/>
                </a:lnTo>
                <a:lnTo>
                  <a:pt x="405419" y="256696"/>
                </a:lnTo>
                <a:lnTo>
                  <a:pt x="416686" y="303914"/>
                </a:lnTo>
                <a:lnTo>
                  <a:pt x="426985" y="351352"/>
                </a:lnTo>
                <a:lnTo>
                  <a:pt x="436330" y="398984"/>
                </a:lnTo>
                <a:lnTo>
                  <a:pt x="444979" y="446482"/>
                </a:lnTo>
                <a:lnTo>
                  <a:pt x="453124" y="494455"/>
                </a:lnTo>
                <a:lnTo>
                  <a:pt x="460398" y="542766"/>
                </a:lnTo>
                <a:lnTo>
                  <a:pt x="460729" y="545429"/>
                </a:lnTo>
                <a:lnTo>
                  <a:pt x="430252" y="545715"/>
                </a:lnTo>
                <a:lnTo>
                  <a:pt x="377970" y="548644"/>
                </a:lnTo>
                <a:lnTo>
                  <a:pt x="361576" y="550562"/>
                </a:lnTo>
                <a:lnTo>
                  <a:pt x="355055" y="507278"/>
                </a:lnTo>
                <a:lnTo>
                  <a:pt x="346529" y="454783"/>
                </a:lnTo>
                <a:lnTo>
                  <a:pt x="336884" y="402478"/>
                </a:lnTo>
                <a:lnTo>
                  <a:pt x="326077" y="350298"/>
                </a:lnTo>
                <a:lnTo>
                  <a:pt x="314158" y="298568"/>
                </a:lnTo>
                <a:lnTo>
                  <a:pt x="301040" y="247027"/>
                </a:lnTo>
                <a:lnTo>
                  <a:pt x="286727" y="195805"/>
                </a:lnTo>
                <a:lnTo>
                  <a:pt x="271585" y="146205"/>
                </a:lnTo>
                <a:lnTo>
                  <a:pt x="255241" y="97003"/>
                </a:lnTo>
                <a:lnTo>
                  <a:pt x="237679" y="48241"/>
                </a:lnTo>
                <a:lnTo>
                  <a:pt x="218902" y="0"/>
                </a:lnTo>
                <a:close/>
              </a:path>
              <a:path w="1543684" h="1076960">
                <a:moveTo>
                  <a:pt x="211265" y="1075349"/>
                </a:moveTo>
                <a:lnTo>
                  <a:pt x="211265" y="978675"/>
                </a:lnTo>
                <a:lnTo>
                  <a:pt x="258127" y="964932"/>
                </a:lnTo>
                <a:lnTo>
                  <a:pt x="297208" y="939250"/>
                </a:lnTo>
                <a:lnTo>
                  <a:pt x="328389" y="903853"/>
                </a:lnTo>
                <a:lnTo>
                  <a:pt x="351553" y="860967"/>
                </a:lnTo>
                <a:lnTo>
                  <a:pt x="366580" y="812817"/>
                </a:lnTo>
                <a:lnTo>
                  <a:pt x="374227" y="762805"/>
                </a:lnTo>
                <a:lnTo>
                  <a:pt x="376461" y="711672"/>
                </a:lnTo>
                <a:lnTo>
                  <a:pt x="376461" y="998799"/>
                </a:lnTo>
                <a:lnTo>
                  <a:pt x="374924" y="1000601"/>
                </a:lnTo>
                <a:lnTo>
                  <a:pt x="336756" y="1032401"/>
                </a:lnTo>
                <a:lnTo>
                  <a:pt x="293291" y="1056651"/>
                </a:lnTo>
                <a:lnTo>
                  <a:pt x="246202" y="1071704"/>
                </a:lnTo>
                <a:lnTo>
                  <a:pt x="211265" y="1075349"/>
                </a:lnTo>
                <a:close/>
              </a:path>
              <a:path w="1543684" h="1076960">
                <a:moveTo>
                  <a:pt x="0" y="862141"/>
                </a:moveTo>
                <a:lnTo>
                  <a:pt x="3570" y="817365"/>
                </a:lnTo>
                <a:lnTo>
                  <a:pt x="14026" y="774419"/>
                </a:lnTo>
                <a:lnTo>
                  <a:pt x="34394" y="727983"/>
                </a:lnTo>
                <a:lnTo>
                  <a:pt x="62068" y="687279"/>
                </a:lnTo>
                <a:lnTo>
                  <a:pt x="96020" y="652169"/>
                </a:lnTo>
                <a:lnTo>
                  <a:pt x="135229" y="622519"/>
                </a:lnTo>
                <a:lnTo>
                  <a:pt x="178668" y="598193"/>
                </a:lnTo>
                <a:lnTo>
                  <a:pt x="225315" y="579054"/>
                </a:lnTo>
                <a:lnTo>
                  <a:pt x="275037" y="564617"/>
                </a:lnTo>
                <a:lnTo>
                  <a:pt x="326100" y="554710"/>
                </a:lnTo>
                <a:lnTo>
                  <a:pt x="361576" y="550562"/>
                </a:lnTo>
                <a:lnTo>
                  <a:pt x="362579" y="557222"/>
                </a:lnTo>
                <a:lnTo>
                  <a:pt x="369448" y="608313"/>
                </a:lnTo>
                <a:lnTo>
                  <a:pt x="373395" y="648912"/>
                </a:lnTo>
                <a:lnTo>
                  <a:pt x="348902" y="651202"/>
                </a:lnTo>
                <a:lnTo>
                  <a:pt x="295659" y="660915"/>
                </a:lnTo>
                <a:lnTo>
                  <a:pt x="244292" y="676751"/>
                </a:lnTo>
                <a:lnTo>
                  <a:pt x="195811" y="700178"/>
                </a:lnTo>
                <a:lnTo>
                  <a:pt x="158476" y="727214"/>
                </a:lnTo>
                <a:lnTo>
                  <a:pt x="128729" y="760756"/>
                </a:lnTo>
                <a:lnTo>
                  <a:pt x="108580" y="801560"/>
                </a:lnTo>
                <a:lnTo>
                  <a:pt x="99113" y="849536"/>
                </a:lnTo>
                <a:lnTo>
                  <a:pt x="99026" y="1050237"/>
                </a:lnTo>
                <a:lnTo>
                  <a:pt x="63289" y="1024323"/>
                </a:lnTo>
                <a:lnTo>
                  <a:pt x="34958" y="989841"/>
                </a:lnTo>
                <a:lnTo>
                  <a:pt x="15257" y="950142"/>
                </a:lnTo>
                <a:lnTo>
                  <a:pt x="3750" y="906988"/>
                </a:lnTo>
                <a:lnTo>
                  <a:pt x="0" y="862141"/>
                </a:lnTo>
                <a:close/>
              </a:path>
              <a:path w="1543684" h="1076960">
                <a:moveTo>
                  <a:pt x="186923" y="978916"/>
                </a:moveTo>
                <a:lnTo>
                  <a:pt x="197574" y="979034"/>
                </a:lnTo>
                <a:lnTo>
                  <a:pt x="201178" y="978879"/>
                </a:lnTo>
                <a:lnTo>
                  <a:pt x="207236" y="978564"/>
                </a:lnTo>
                <a:lnTo>
                  <a:pt x="211814" y="978396"/>
                </a:lnTo>
                <a:lnTo>
                  <a:pt x="211265" y="978675"/>
                </a:lnTo>
                <a:lnTo>
                  <a:pt x="211265" y="1075349"/>
                </a:lnTo>
                <a:lnTo>
                  <a:pt x="197574" y="1076778"/>
                </a:lnTo>
                <a:lnTo>
                  <a:pt x="188321" y="1075684"/>
                </a:lnTo>
                <a:lnTo>
                  <a:pt x="188321" y="979173"/>
                </a:lnTo>
                <a:lnTo>
                  <a:pt x="186923" y="978916"/>
                </a:lnTo>
                <a:close/>
              </a:path>
              <a:path w="1543684" h="1076960">
                <a:moveTo>
                  <a:pt x="186412" y="978905"/>
                </a:moveTo>
                <a:lnTo>
                  <a:pt x="186923" y="978916"/>
                </a:lnTo>
                <a:lnTo>
                  <a:pt x="188321" y="979173"/>
                </a:lnTo>
                <a:lnTo>
                  <a:pt x="186412" y="978905"/>
                </a:lnTo>
                <a:close/>
              </a:path>
              <a:path w="1543684" h="1076960">
                <a:moveTo>
                  <a:pt x="181102" y="1074830"/>
                </a:moveTo>
                <a:lnTo>
                  <a:pt x="181102" y="978156"/>
                </a:lnTo>
                <a:lnTo>
                  <a:pt x="188321" y="979173"/>
                </a:lnTo>
                <a:lnTo>
                  <a:pt x="188321" y="1075684"/>
                </a:lnTo>
                <a:lnTo>
                  <a:pt x="181102" y="1074830"/>
                </a:lnTo>
                <a:close/>
              </a:path>
              <a:path w="1543684" h="1076960">
                <a:moveTo>
                  <a:pt x="121398" y="941390"/>
                </a:moveTo>
                <a:lnTo>
                  <a:pt x="123729" y="944069"/>
                </a:lnTo>
                <a:lnTo>
                  <a:pt x="127308" y="948423"/>
                </a:lnTo>
                <a:lnTo>
                  <a:pt x="129732" y="951288"/>
                </a:lnTo>
                <a:lnTo>
                  <a:pt x="162469" y="972882"/>
                </a:lnTo>
                <a:lnTo>
                  <a:pt x="171180" y="975436"/>
                </a:lnTo>
                <a:lnTo>
                  <a:pt x="177154" y="977115"/>
                </a:lnTo>
                <a:lnTo>
                  <a:pt x="186923" y="978916"/>
                </a:lnTo>
                <a:lnTo>
                  <a:pt x="186412" y="978905"/>
                </a:lnTo>
                <a:lnTo>
                  <a:pt x="181102" y="978156"/>
                </a:lnTo>
                <a:lnTo>
                  <a:pt x="181102" y="1074830"/>
                </a:lnTo>
                <a:lnTo>
                  <a:pt x="149490" y="1071093"/>
                </a:lnTo>
                <a:lnTo>
                  <a:pt x="122715" y="1060947"/>
                </a:lnTo>
                <a:lnTo>
                  <a:pt x="122715" y="943550"/>
                </a:lnTo>
                <a:lnTo>
                  <a:pt x="121398" y="941390"/>
                </a:lnTo>
                <a:close/>
              </a:path>
              <a:path w="1543684" h="1076960">
                <a:moveTo>
                  <a:pt x="109379" y="921023"/>
                </a:moveTo>
                <a:lnTo>
                  <a:pt x="110929" y="923734"/>
                </a:lnTo>
                <a:lnTo>
                  <a:pt x="113757" y="929212"/>
                </a:lnTo>
                <a:lnTo>
                  <a:pt x="117604" y="935905"/>
                </a:lnTo>
                <a:lnTo>
                  <a:pt x="120071" y="939772"/>
                </a:lnTo>
                <a:lnTo>
                  <a:pt x="122715" y="943550"/>
                </a:lnTo>
                <a:lnTo>
                  <a:pt x="122715" y="1060947"/>
                </a:lnTo>
                <a:lnTo>
                  <a:pt x="110098" y="1056166"/>
                </a:lnTo>
                <a:lnTo>
                  <a:pt x="110098" y="923288"/>
                </a:lnTo>
                <a:lnTo>
                  <a:pt x="109379" y="921023"/>
                </a:lnTo>
                <a:close/>
              </a:path>
              <a:path w="1543684" h="1076960">
                <a:moveTo>
                  <a:pt x="108416" y="919339"/>
                </a:moveTo>
                <a:lnTo>
                  <a:pt x="109379" y="921023"/>
                </a:lnTo>
                <a:lnTo>
                  <a:pt x="110098" y="923288"/>
                </a:lnTo>
                <a:lnTo>
                  <a:pt x="109096" y="921393"/>
                </a:lnTo>
                <a:lnTo>
                  <a:pt x="108416" y="919339"/>
                </a:lnTo>
                <a:close/>
              </a:path>
              <a:path w="1543684" h="1076960">
                <a:moveTo>
                  <a:pt x="108416" y="1055529"/>
                </a:moveTo>
                <a:lnTo>
                  <a:pt x="108416" y="919339"/>
                </a:lnTo>
                <a:lnTo>
                  <a:pt x="109096" y="921393"/>
                </a:lnTo>
                <a:lnTo>
                  <a:pt x="110098" y="923288"/>
                </a:lnTo>
                <a:lnTo>
                  <a:pt x="110098" y="1056166"/>
                </a:lnTo>
                <a:lnTo>
                  <a:pt x="108416" y="1055529"/>
                </a:lnTo>
                <a:close/>
              </a:path>
              <a:path w="1543684" h="1076960">
                <a:moveTo>
                  <a:pt x="99263" y="1050409"/>
                </a:moveTo>
                <a:lnTo>
                  <a:pt x="99263" y="881670"/>
                </a:lnTo>
                <a:lnTo>
                  <a:pt x="99807" y="885621"/>
                </a:lnTo>
                <a:lnTo>
                  <a:pt x="100583" y="889546"/>
                </a:lnTo>
                <a:lnTo>
                  <a:pt x="108580" y="918505"/>
                </a:lnTo>
                <a:lnTo>
                  <a:pt x="109379" y="921023"/>
                </a:lnTo>
                <a:lnTo>
                  <a:pt x="108416" y="919339"/>
                </a:lnTo>
                <a:lnTo>
                  <a:pt x="108416" y="1055529"/>
                </a:lnTo>
                <a:lnTo>
                  <a:pt x="104034" y="1053868"/>
                </a:lnTo>
                <a:lnTo>
                  <a:pt x="99263" y="1050409"/>
                </a:lnTo>
                <a:close/>
              </a:path>
              <a:path w="1543684" h="1076960">
                <a:moveTo>
                  <a:pt x="99026" y="1050237"/>
                </a:moveTo>
                <a:lnTo>
                  <a:pt x="99026" y="875532"/>
                </a:lnTo>
                <a:lnTo>
                  <a:pt x="99701" y="882796"/>
                </a:lnTo>
                <a:lnTo>
                  <a:pt x="99839" y="885223"/>
                </a:lnTo>
                <a:lnTo>
                  <a:pt x="99263" y="881670"/>
                </a:lnTo>
                <a:lnTo>
                  <a:pt x="99263" y="1050409"/>
                </a:lnTo>
                <a:lnTo>
                  <a:pt x="99026" y="105023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166970" y="0"/>
            <a:ext cx="4410710" cy="638810"/>
          </a:xfrm>
          <a:custGeom>
            <a:avLst/>
            <a:gdLst/>
            <a:ahLst/>
            <a:cxnLst/>
            <a:rect l="l" t="t" r="r" b="b"/>
            <a:pathLst>
              <a:path w="4410709" h="638810">
                <a:moveTo>
                  <a:pt x="4254440" y="0"/>
                </a:moveTo>
                <a:lnTo>
                  <a:pt x="4410591" y="0"/>
                </a:lnTo>
                <a:lnTo>
                  <a:pt x="4404240" y="9383"/>
                </a:lnTo>
                <a:lnTo>
                  <a:pt x="4361486" y="36693"/>
                </a:lnTo>
                <a:lnTo>
                  <a:pt x="4318375" y="63423"/>
                </a:lnTo>
                <a:lnTo>
                  <a:pt x="4274915" y="89569"/>
                </a:lnTo>
                <a:lnTo>
                  <a:pt x="4231114" y="115131"/>
                </a:lnTo>
                <a:lnTo>
                  <a:pt x="4186982" y="140106"/>
                </a:lnTo>
                <a:lnTo>
                  <a:pt x="4142526" y="164493"/>
                </a:lnTo>
                <a:lnTo>
                  <a:pt x="4097754" y="188290"/>
                </a:lnTo>
                <a:lnTo>
                  <a:pt x="4052675" y="211495"/>
                </a:lnTo>
                <a:lnTo>
                  <a:pt x="4007297" y="234105"/>
                </a:lnTo>
                <a:lnTo>
                  <a:pt x="3961628" y="256120"/>
                </a:lnTo>
                <a:lnTo>
                  <a:pt x="3915677" y="277537"/>
                </a:lnTo>
                <a:lnTo>
                  <a:pt x="3869452" y="298354"/>
                </a:lnTo>
                <a:lnTo>
                  <a:pt x="3822961" y="318570"/>
                </a:lnTo>
                <a:lnTo>
                  <a:pt x="3776213" y="338182"/>
                </a:lnTo>
                <a:lnTo>
                  <a:pt x="3729215" y="357189"/>
                </a:lnTo>
                <a:lnTo>
                  <a:pt x="3681976" y="375589"/>
                </a:lnTo>
                <a:lnTo>
                  <a:pt x="3634505" y="393380"/>
                </a:lnTo>
                <a:lnTo>
                  <a:pt x="3586809" y="410560"/>
                </a:lnTo>
                <a:lnTo>
                  <a:pt x="3538897" y="427127"/>
                </a:lnTo>
                <a:lnTo>
                  <a:pt x="3490778" y="443079"/>
                </a:lnTo>
                <a:lnTo>
                  <a:pt x="3442459" y="458415"/>
                </a:lnTo>
                <a:lnTo>
                  <a:pt x="3393948" y="473132"/>
                </a:lnTo>
                <a:lnTo>
                  <a:pt x="3345255" y="487230"/>
                </a:lnTo>
                <a:lnTo>
                  <a:pt x="3296387" y="500705"/>
                </a:lnTo>
                <a:lnTo>
                  <a:pt x="3247353" y="513556"/>
                </a:lnTo>
                <a:lnTo>
                  <a:pt x="3198160" y="525781"/>
                </a:lnTo>
                <a:lnTo>
                  <a:pt x="3148818" y="537378"/>
                </a:lnTo>
                <a:lnTo>
                  <a:pt x="3099334" y="548346"/>
                </a:lnTo>
                <a:lnTo>
                  <a:pt x="3049717" y="558682"/>
                </a:lnTo>
                <a:lnTo>
                  <a:pt x="2999975" y="568384"/>
                </a:lnTo>
                <a:lnTo>
                  <a:pt x="2950284" y="577430"/>
                </a:lnTo>
                <a:lnTo>
                  <a:pt x="2900492" y="585860"/>
                </a:lnTo>
                <a:lnTo>
                  <a:pt x="2850606" y="593670"/>
                </a:lnTo>
                <a:lnTo>
                  <a:pt x="2800633" y="600861"/>
                </a:lnTo>
                <a:lnTo>
                  <a:pt x="2750580" y="607432"/>
                </a:lnTo>
                <a:lnTo>
                  <a:pt x="2700456" y="613380"/>
                </a:lnTo>
                <a:lnTo>
                  <a:pt x="2650267" y="618705"/>
                </a:lnTo>
                <a:lnTo>
                  <a:pt x="2600020" y="623405"/>
                </a:lnTo>
                <a:lnTo>
                  <a:pt x="2549724" y="627480"/>
                </a:lnTo>
                <a:lnTo>
                  <a:pt x="2499384" y="630928"/>
                </a:lnTo>
                <a:lnTo>
                  <a:pt x="2449010" y="633748"/>
                </a:lnTo>
                <a:lnTo>
                  <a:pt x="2398607" y="635939"/>
                </a:lnTo>
                <a:lnTo>
                  <a:pt x="2348184" y="637499"/>
                </a:lnTo>
                <a:lnTo>
                  <a:pt x="2297747" y="638428"/>
                </a:lnTo>
                <a:lnTo>
                  <a:pt x="2247304" y="638723"/>
                </a:lnTo>
                <a:lnTo>
                  <a:pt x="2196862" y="638384"/>
                </a:lnTo>
                <a:lnTo>
                  <a:pt x="2146429" y="637410"/>
                </a:lnTo>
                <a:lnTo>
                  <a:pt x="2096012" y="635800"/>
                </a:lnTo>
                <a:lnTo>
                  <a:pt x="2045618" y="633551"/>
                </a:lnTo>
                <a:lnTo>
                  <a:pt x="1995254" y="630664"/>
                </a:lnTo>
                <a:lnTo>
                  <a:pt x="1944929" y="627137"/>
                </a:lnTo>
                <a:lnTo>
                  <a:pt x="1894648" y="622968"/>
                </a:lnTo>
                <a:lnTo>
                  <a:pt x="1844420" y="618156"/>
                </a:lnTo>
                <a:lnTo>
                  <a:pt x="1794252" y="612700"/>
                </a:lnTo>
                <a:lnTo>
                  <a:pt x="1744152" y="606600"/>
                </a:lnTo>
                <a:lnTo>
                  <a:pt x="1694125" y="599853"/>
                </a:lnTo>
                <a:lnTo>
                  <a:pt x="1644181" y="592459"/>
                </a:lnTo>
                <a:lnTo>
                  <a:pt x="1594326" y="584416"/>
                </a:lnTo>
                <a:lnTo>
                  <a:pt x="1544567" y="575723"/>
                </a:lnTo>
                <a:lnTo>
                  <a:pt x="1494912" y="566379"/>
                </a:lnTo>
                <a:lnTo>
                  <a:pt x="1445314" y="556308"/>
                </a:lnTo>
                <a:lnTo>
                  <a:pt x="1423992" y="551638"/>
                </a:lnTo>
                <a:lnTo>
                  <a:pt x="2256287" y="551638"/>
                </a:lnTo>
                <a:lnTo>
                  <a:pt x="2307023" y="551233"/>
                </a:lnTo>
                <a:lnTo>
                  <a:pt x="2357751" y="550174"/>
                </a:lnTo>
                <a:lnTo>
                  <a:pt x="2408463" y="548464"/>
                </a:lnTo>
                <a:lnTo>
                  <a:pt x="2459150" y="546104"/>
                </a:lnTo>
                <a:lnTo>
                  <a:pt x="2509803" y="543094"/>
                </a:lnTo>
                <a:lnTo>
                  <a:pt x="2560415" y="539438"/>
                </a:lnTo>
                <a:lnTo>
                  <a:pt x="2610977" y="535135"/>
                </a:lnTo>
                <a:lnTo>
                  <a:pt x="2661479" y="530188"/>
                </a:lnTo>
                <a:lnTo>
                  <a:pt x="2711914" y="524598"/>
                </a:lnTo>
                <a:lnTo>
                  <a:pt x="2762273" y="518367"/>
                </a:lnTo>
                <a:lnTo>
                  <a:pt x="2812749" y="511458"/>
                </a:lnTo>
                <a:lnTo>
                  <a:pt x="2863140" y="503889"/>
                </a:lnTo>
                <a:lnTo>
                  <a:pt x="2913437" y="495662"/>
                </a:lnTo>
                <a:lnTo>
                  <a:pt x="2963630" y="486777"/>
                </a:lnTo>
                <a:lnTo>
                  <a:pt x="3013710" y="477238"/>
                </a:lnTo>
                <a:lnTo>
                  <a:pt x="3063668" y="467045"/>
                </a:lnTo>
                <a:lnTo>
                  <a:pt x="3113494" y="456201"/>
                </a:lnTo>
                <a:lnTo>
                  <a:pt x="3163180" y="444707"/>
                </a:lnTo>
                <a:lnTo>
                  <a:pt x="3212716" y="432565"/>
                </a:lnTo>
                <a:lnTo>
                  <a:pt x="3262093" y="419778"/>
                </a:lnTo>
                <a:lnTo>
                  <a:pt x="3311301" y="406346"/>
                </a:lnTo>
                <a:lnTo>
                  <a:pt x="3360332" y="392272"/>
                </a:lnTo>
                <a:lnTo>
                  <a:pt x="3409176" y="377557"/>
                </a:lnTo>
                <a:lnTo>
                  <a:pt x="3457825" y="362204"/>
                </a:lnTo>
                <a:lnTo>
                  <a:pt x="3506268" y="346213"/>
                </a:lnTo>
                <a:lnTo>
                  <a:pt x="3554496" y="329588"/>
                </a:lnTo>
                <a:lnTo>
                  <a:pt x="3602501" y="312329"/>
                </a:lnTo>
                <a:lnTo>
                  <a:pt x="3650273" y="294439"/>
                </a:lnTo>
                <a:lnTo>
                  <a:pt x="3697802" y="275919"/>
                </a:lnTo>
                <a:lnTo>
                  <a:pt x="3745081" y="256771"/>
                </a:lnTo>
                <a:lnTo>
                  <a:pt x="3792098" y="236998"/>
                </a:lnTo>
                <a:lnTo>
                  <a:pt x="3838846" y="216600"/>
                </a:lnTo>
                <a:lnTo>
                  <a:pt x="3885315" y="195579"/>
                </a:lnTo>
                <a:lnTo>
                  <a:pt x="3931495" y="173939"/>
                </a:lnTo>
                <a:lnTo>
                  <a:pt x="3977378" y="151679"/>
                </a:lnTo>
                <a:lnTo>
                  <a:pt x="4022954" y="128802"/>
                </a:lnTo>
                <a:lnTo>
                  <a:pt x="4068214" y="105311"/>
                </a:lnTo>
                <a:lnTo>
                  <a:pt x="4113149" y="81206"/>
                </a:lnTo>
                <a:lnTo>
                  <a:pt x="4157750" y="56489"/>
                </a:lnTo>
                <a:lnTo>
                  <a:pt x="4202006" y="31163"/>
                </a:lnTo>
                <a:lnTo>
                  <a:pt x="4241999" y="7558"/>
                </a:lnTo>
                <a:lnTo>
                  <a:pt x="4254440" y="0"/>
                </a:lnTo>
                <a:close/>
              </a:path>
              <a:path w="4410709" h="638810">
                <a:moveTo>
                  <a:pt x="0" y="0"/>
                </a:moveTo>
                <a:lnTo>
                  <a:pt x="201340" y="0"/>
                </a:lnTo>
                <a:lnTo>
                  <a:pt x="459130" y="121051"/>
                </a:lnTo>
                <a:lnTo>
                  <a:pt x="596000" y="182249"/>
                </a:lnTo>
                <a:lnTo>
                  <a:pt x="664041" y="211495"/>
                </a:lnTo>
                <a:lnTo>
                  <a:pt x="780194" y="259496"/>
                </a:lnTo>
                <a:lnTo>
                  <a:pt x="826613" y="277853"/>
                </a:lnTo>
                <a:lnTo>
                  <a:pt x="873200" y="295775"/>
                </a:lnTo>
                <a:lnTo>
                  <a:pt x="919964" y="313236"/>
                </a:lnTo>
                <a:lnTo>
                  <a:pt x="966919" y="330209"/>
                </a:lnTo>
                <a:lnTo>
                  <a:pt x="1014066" y="346665"/>
                </a:lnTo>
                <a:lnTo>
                  <a:pt x="1061423" y="362581"/>
                </a:lnTo>
                <a:lnTo>
                  <a:pt x="1108998" y="377928"/>
                </a:lnTo>
                <a:lnTo>
                  <a:pt x="1156801" y="392680"/>
                </a:lnTo>
                <a:lnTo>
                  <a:pt x="1204840" y="406810"/>
                </a:lnTo>
                <a:lnTo>
                  <a:pt x="1253127" y="420292"/>
                </a:lnTo>
                <a:lnTo>
                  <a:pt x="1302221" y="433261"/>
                </a:lnTo>
                <a:lnTo>
                  <a:pt x="1351477" y="445547"/>
                </a:lnTo>
                <a:lnTo>
                  <a:pt x="1400889" y="457152"/>
                </a:lnTo>
                <a:lnTo>
                  <a:pt x="1450447" y="468077"/>
                </a:lnTo>
                <a:lnTo>
                  <a:pt x="1500143" y="478324"/>
                </a:lnTo>
                <a:lnTo>
                  <a:pt x="1549968" y="487894"/>
                </a:lnTo>
                <a:lnTo>
                  <a:pt x="1599913" y="496789"/>
                </a:lnTo>
                <a:lnTo>
                  <a:pt x="1649970" y="505010"/>
                </a:lnTo>
                <a:lnTo>
                  <a:pt x="1700131" y="512559"/>
                </a:lnTo>
                <a:lnTo>
                  <a:pt x="1750387" y="519436"/>
                </a:lnTo>
                <a:lnTo>
                  <a:pt x="1800730" y="525645"/>
                </a:lnTo>
                <a:lnTo>
                  <a:pt x="1851150" y="531185"/>
                </a:lnTo>
                <a:lnTo>
                  <a:pt x="1901639" y="536059"/>
                </a:lnTo>
                <a:lnTo>
                  <a:pt x="1952189" y="540268"/>
                </a:lnTo>
                <a:lnTo>
                  <a:pt x="2002792" y="543813"/>
                </a:lnTo>
                <a:lnTo>
                  <a:pt x="2053438" y="546696"/>
                </a:lnTo>
                <a:lnTo>
                  <a:pt x="2104119" y="548919"/>
                </a:lnTo>
                <a:lnTo>
                  <a:pt x="2154826" y="550482"/>
                </a:lnTo>
                <a:lnTo>
                  <a:pt x="2205552" y="551388"/>
                </a:lnTo>
                <a:lnTo>
                  <a:pt x="2256287" y="551638"/>
                </a:lnTo>
                <a:lnTo>
                  <a:pt x="1423992" y="551638"/>
                </a:lnTo>
                <a:lnTo>
                  <a:pt x="1346865" y="533979"/>
                </a:lnTo>
                <a:lnTo>
                  <a:pt x="1297998" y="521768"/>
                </a:lnTo>
                <a:lnTo>
                  <a:pt x="1249360" y="508893"/>
                </a:lnTo>
                <a:lnTo>
                  <a:pt x="1200943" y="495376"/>
                </a:lnTo>
                <a:lnTo>
                  <a:pt x="1152739" y="481242"/>
                </a:lnTo>
                <a:lnTo>
                  <a:pt x="1104740" y="466515"/>
                </a:lnTo>
                <a:lnTo>
                  <a:pt x="1056939" y="451218"/>
                </a:lnTo>
                <a:lnTo>
                  <a:pt x="1009328" y="435376"/>
                </a:lnTo>
                <a:lnTo>
                  <a:pt x="961899" y="419012"/>
                </a:lnTo>
                <a:lnTo>
                  <a:pt x="914645" y="402151"/>
                </a:lnTo>
                <a:lnTo>
                  <a:pt x="867558" y="384816"/>
                </a:lnTo>
                <a:lnTo>
                  <a:pt x="820631" y="367031"/>
                </a:lnTo>
                <a:lnTo>
                  <a:pt x="727220" y="330208"/>
                </a:lnTo>
                <a:lnTo>
                  <a:pt x="634360" y="291875"/>
                </a:lnTo>
                <a:lnTo>
                  <a:pt x="541980" y="252222"/>
                </a:lnTo>
                <a:lnTo>
                  <a:pt x="450023" y="211441"/>
                </a:lnTo>
                <a:lnTo>
                  <a:pt x="267129" y="127261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327660" y="3601984"/>
            <a:ext cx="13459567" cy="4297879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9554795"/>
            <a:ext cx="3542665" cy="1753870"/>
          </a:xfrm>
          <a:custGeom>
            <a:avLst/>
            <a:gdLst/>
            <a:ahLst/>
            <a:cxnLst/>
            <a:rect l="l" t="t" r="r" b="b"/>
            <a:pathLst>
              <a:path w="3542665" h="1753870">
                <a:moveTo>
                  <a:pt x="2348630" y="1080410"/>
                </a:moveTo>
                <a:lnTo>
                  <a:pt x="2397050" y="1081133"/>
                </a:lnTo>
                <a:lnTo>
                  <a:pt x="2445376" y="1083447"/>
                </a:lnTo>
                <a:lnTo>
                  <a:pt x="2493544" y="1087348"/>
                </a:lnTo>
                <a:lnTo>
                  <a:pt x="2542681" y="1092934"/>
                </a:lnTo>
                <a:lnTo>
                  <a:pt x="2591588" y="1100080"/>
                </a:lnTo>
                <a:lnTo>
                  <a:pt x="2640214" y="1108792"/>
                </a:lnTo>
                <a:lnTo>
                  <a:pt x="2688508" y="1119071"/>
                </a:lnTo>
                <a:lnTo>
                  <a:pt x="2736421" y="1130924"/>
                </a:lnTo>
                <a:lnTo>
                  <a:pt x="2783903" y="1144353"/>
                </a:lnTo>
                <a:lnTo>
                  <a:pt x="2830903" y="1159362"/>
                </a:lnTo>
                <a:lnTo>
                  <a:pt x="2877372" y="1175956"/>
                </a:lnTo>
                <a:lnTo>
                  <a:pt x="2923258" y="1194139"/>
                </a:lnTo>
                <a:lnTo>
                  <a:pt x="2968512" y="1213913"/>
                </a:lnTo>
                <a:lnTo>
                  <a:pt x="3013084" y="1235284"/>
                </a:lnTo>
                <a:lnTo>
                  <a:pt x="3056923" y="1258255"/>
                </a:lnTo>
                <a:lnTo>
                  <a:pt x="3100779" y="1283254"/>
                </a:lnTo>
                <a:lnTo>
                  <a:pt x="3144008" y="1309982"/>
                </a:lnTo>
                <a:lnTo>
                  <a:pt x="3186422" y="1338423"/>
                </a:lnTo>
                <a:lnTo>
                  <a:pt x="3227837" y="1368561"/>
                </a:lnTo>
                <a:lnTo>
                  <a:pt x="3268064" y="1400380"/>
                </a:lnTo>
                <a:lnTo>
                  <a:pt x="3306918" y="1433864"/>
                </a:lnTo>
                <a:lnTo>
                  <a:pt x="3344211" y="1468997"/>
                </a:lnTo>
                <a:lnTo>
                  <a:pt x="3379757" y="1505763"/>
                </a:lnTo>
                <a:lnTo>
                  <a:pt x="3413370" y="1544146"/>
                </a:lnTo>
                <a:lnTo>
                  <a:pt x="3444863" y="1584130"/>
                </a:lnTo>
                <a:lnTo>
                  <a:pt x="3474049" y="1625698"/>
                </a:lnTo>
                <a:lnTo>
                  <a:pt x="3500741" y="1668835"/>
                </a:lnTo>
                <a:lnTo>
                  <a:pt x="3522837" y="1710271"/>
                </a:lnTo>
                <a:lnTo>
                  <a:pt x="3542079" y="1753156"/>
                </a:lnTo>
                <a:lnTo>
                  <a:pt x="3542302" y="1753761"/>
                </a:lnTo>
                <a:lnTo>
                  <a:pt x="3443064" y="1753761"/>
                </a:lnTo>
                <a:lnTo>
                  <a:pt x="3425540" y="1720132"/>
                </a:lnTo>
                <a:lnTo>
                  <a:pt x="3399468" y="1677459"/>
                </a:lnTo>
                <a:lnTo>
                  <a:pt x="3370702" y="1636530"/>
                </a:lnTo>
                <a:lnTo>
                  <a:pt x="3339479" y="1597344"/>
                </a:lnTo>
                <a:lnTo>
                  <a:pt x="3306034" y="1559903"/>
                </a:lnTo>
                <a:lnTo>
                  <a:pt x="3270600" y="1524208"/>
                </a:lnTo>
                <a:lnTo>
                  <a:pt x="3233414" y="1490259"/>
                </a:lnTo>
                <a:lnTo>
                  <a:pt x="3194710" y="1458057"/>
                </a:lnTo>
                <a:lnTo>
                  <a:pt x="3154722" y="1427603"/>
                </a:lnTo>
                <a:lnTo>
                  <a:pt x="3113687" y="1398897"/>
                </a:lnTo>
                <a:lnTo>
                  <a:pt x="3071838" y="1371940"/>
                </a:lnTo>
                <a:lnTo>
                  <a:pt x="3028528" y="1346316"/>
                </a:lnTo>
                <a:lnTo>
                  <a:pt x="2984284" y="1322409"/>
                </a:lnTo>
                <a:lnTo>
                  <a:pt x="2939173" y="1300226"/>
                </a:lnTo>
                <a:lnTo>
                  <a:pt x="2893265" y="1279773"/>
                </a:lnTo>
                <a:lnTo>
                  <a:pt x="2846625" y="1261056"/>
                </a:lnTo>
                <a:lnTo>
                  <a:pt x="2799324" y="1244083"/>
                </a:lnTo>
                <a:lnTo>
                  <a:pt x="2751428" y="1228859"/>
                </a:lnTo>
                <a:lnTo>
                  <a:pt x="2703006" y="1215391"/>
                </a:lnTo>
                <a:lnTo>
                  <a:pt x="2654125" y="1203686"/>
                </a:lnTo>
                <a:lnTo>
                  <a:pt x="2604853" y="1193751"/>
                </a:lnTo>
                <a:lnTo>
                  <a:pt x="2555259" y="1185591"/>
                </a:lnTo>
                <a:lnTo>
                  <a:pt x="2505410" y="1179214"/>
                </a:lnTo>
                <a:lnTo>
                  <a:pt x="2455374" y="1174626"/>
                </a:lnTo>
                <a:lnTo>
                  <a:pt x="2405220" y="1171833"/>
                </a:lnTo>
                <a:lnTo>
                  <a:pt x="2355014" y="1170843"/>
                </a:lnTo>
                <a:lnTo>
                  <a:pt x="1847851" y="1170843"/>
                </a:lnTo>
                <a:lnTo>
                  <a:pt x="1883150" y="1157973"/>
                </a:lnTo>
                <a:lnTo>
                  <a:pt x="1965658" y="1132237"/>
                </a:lnTo>
                <a:lnTo>
                  <a:pt x="2012501" y="1120128"/>
                </a:lnTo>
                <a:lnTo>
                  <a:pt x="2059767" y="1109634"/>
                </a:lnTo>
                <a:lnTo>
                  <a:pt x="2107391" y="1100751"/>
                </a:lnTo>
                <a:lnTo>
                  <a:pt x="2155309" y="1093478"/>
                </a:lnTo>
                <a:lnTo>
                  <a:pt x="2203457" y="1087810"/>
                </a:lnTo>
                <a:lnTo>
                  <a:pt x="2251769" y="1083745"/>
                </a:lnTo>
                <a:lnTo>
                  <a:pt x="2300182" y="1081279"/>
                </a:lnTo>
                <a:lnTo>
                  <a:pt x="2348630" y="1080410"/>
                </a:lnTo>
                <a:close/>
              </a:path>
              <a:path w="3542665" h="1753870">
                <a:moveTo>
                  <a:pt x="1666756" y="1374957"/>
                </a:moveTo>
                <a:lnTo>
                  <a:pt x="1667454" y="1393785"/>
                </a:lnTo>
                <a:lnTo>
                  <a:pt x="1667495" y="1400380"/>
                </a:lnTo>
                <a:lnTo>
                  <a:pt x="1664933" y="1448042"/>
                </a:lnTo>
                <a:lnTo>
                  <a:pt x="1657418" y="1498341"/>
                </a:lnTo>
                <a:lnTo>
                  <a:pt x="1645902" y="1518958"/>
                </a:lnTo>
                <a:lnTo>
                  <a:pt x="1625399" y="1529785"/>
                </a:lnTo>
                <a:lnTo>
                  <a:pt x="1601943" y="1529894"/>
                </a:lnTo>
                <a:lnTo>
                  <a:pt x="1581567" y="1518358"/>
                </a:lnTo>
                <a:lnTo>
                  <a:pt x="1555751" y="1480089"/>
                </a:lnTo>
                <a:lnTo>
                  <a:pt x="1554433" y="1474223"/>
                </a:lnTo>
                <a:lnTo>
                  <a:pt x="1569897" y="1474223"/>
                </a:lnTo>
                <a:lnTo>
                  <a:pt x="1645748" y="1454205"/>
                </a:lnTo>
                <a:lnTo>
                  <a:pt x="1639731" y="1447887"/>
                </a:lnTo>
                <a:lnTo>
                  <a:pt x="1638839" y="1447175"/>
                </a:lnTo>
                <a:lnTo>
                  <a:pt x="1637275" y="1439842"/>
                </a:lnTo>
                <a:lnTo>
                  <a:pt x="1637563" y="1439842"/>
                </a:lnTo>
                <a:lnTo>
                  <a:pt x="1637438" y="1434616"/>
                </a:lnTo>
                <a:lnTo>
                  <a:pt x="1637247" y="1431213"/>
                </a:lnTo>
                <a:lnTo>
                  <a:pt x="1637179" y="1428213"/>
                </a:lnTo>
                <a:lnTo>
                  <a:pt x="1656005" y="1388109"/>
                </a:lnTo>
                <a:lnTo>
                  <a:pt x="1663848" y="1377863"/>
                </a:lnTo>
                <a:lnTo>
                  <a:pt x="1666756" y="1374957"/>
                </a:lnTo>
                <a:close/>
              </a:path>
              <a:path w="3542665" h="1753870">
                <a:moveTo>
                  <a:pt x="1574980" y="1437661"/>
                </a:moveTo>
                <a:lnTo>
                  <a:pt x="1636810" y="1437661"/>
                </a:lnTo>
                <a:lnTo>
                  <a:pt x="1638839" y="1447175"/>
                </a:lnTo>
                <a:lnTo>
                  <a:pt x="1639731" y="1447887"/>
                </a:lnTo>
                <a:lnTo>
                  <a:pt x="1645748" y="1454205"/>
                </a:lnTo>
                <a:lnTo>
                  <a:pt x="1569897" y="1474223"/>
                </a:lnTo>
                <a:lnTo>
                  <a:pt x="1574980" y="1437661"/>
                </a:lnTo>
                <a:close/>
              </a:path>
              <a:path w="3542665" h="1753870">
                <a:moveTo>
                  <a:pt x="1575386" y="1349444"/>
                </a:moveTo>
                <a:lnTo>
                  <a:pt x="1577671" y="1377863"/>
                </a:lnTo>
                <a:lnTo>
                  <a:pt x="1577647" y="1382777"/>
                </a:lnTo>
                <a:lnTo>
                  <a:pt x="1576550" y="1426368"/>
                </a:lnTo>
                <a:lnTo>
                  <a:pt x="1569897" y="1474223"/>
                </a:lnTo>
                <a:lnTo>
                  <a:pt x="1554433" y="1474223"/>
                </a:lnTo>
                <a:lnTo>
                  <a:pt x="1546763" y="1440101"/>
                </a:lnTo>
                <a:lnTo>
                  <a:pt x="1551691" y="1400380"/>
                </a:lnTo>
                <a:lnTo>
                  <a:pt x="1551795" y="1399732"/>
                </a:lnTo>
                <a:lnTo>
                  <a:pt x="1567904" y="1360652"/>
                </a:lnTo>
                <a:lnTo>
                  <a:pt x="1575386" y="1349444"/>
                </a:lnTo>
                <a:close/>
              </a:path>
              <a:path w="3542665" h="1753870">
                <a:moveTo>
                  <a:pt x="1637179" y="1428213"/>
                </a:moveTo>
                <a:lnTo>
                  <a:pt x="1637247" y="1431213"/>
                </a:lnTo>
                <a:lnTo>
                  <a:pt x="1637438" y="1434616"/>
                </a:lnTo>
                <a:lnTo>
                  <a:pt x="1637563" y="1439842"/>
                </a:lnTo>
                <a:lnTo>
                  <a:pt x="1636810" y="1437661"/>
                </a:lnTo>
                <a:lnTo>
                  <a:pt x="1574980" y="1437661"/>
                </a:lnTo>
                <a:lnTo>
                  <a:pt x="1575403" y="1434616"/>
                </a:lnTo>
                <a:lnTo>
                  <a:pt x="1635596" y="1434616"/>
                </a:lnTo>
                <a:lnTo>
                  <a:pt x="1636933" y="1429726"/>
                </a:lnTo>
                <a:lnTo>
                  <a:pt x="1637019" y="1428861"/>
                </a:lnTo>
                <a:lnTo>
                  <a:pt x="1637179" y="1428213"/>
                </a:lnTo>
                <a:close/>
              </a:path>
              <a:path w="3542665" h="1753870">
                <a:moveTo>
                  <a:pt x="1636810" y="1437661"/>
                </a:moveTo>
                <a:lnTo>
                  <a:pt x="1637563" y="1439842"/>
                </a:lnTo>
                <a:lnTo>
                  <a:pt x="1637275" y="1439842"/>
                </a:lnTo>
                <a:lnTo>
                  <a:pt x="1636810" y="1437661"/>
                </a:lnTo>
                <a:close/>
              </a:path>
              <a:path w="3542665" h="1753870">
                <a:moveTo>
                  <a:pt x="1637019" y="1428861"/>
                </a:moveTo>
                <a:lnTo>
                  <a:pt x="1636933" y="1429726"/>
                </a:lnTo>
                <a:lnTo>
                  <a:pt x="1635596" y="1434616"/>
                </a:lnTo>
                <a:lnTo>
                  <a:pt x="1637019" y="1428861"/>
                </a:lnTo>
                <a:close/>
              </a:path>
              <a:path w="3542665" h="1753870">
                <a:moveTo>
                  <a:pt x="1576402" y="1427430"/>
                </a:moveTo>
                <a:lnTo>
                  <a:pt x="1637161" y="1427430"/>
                </a:lnTo>
                <a:lnTo>
                  <a:pt x="1637019" y="1428861"/>
                </a:lnTo>
                <a:lnTo>
                  <a:pt x="1635596" y="1434616"/>
                </a:lnTo>
                <a:lnTo>
                  <a:pt x="1575403" y="1434616"/>
                </a:lnTo>
                <a:lnTo>
                  <a:pt x="1576402" y="1427430"/>
                </a:lnTo>
                <a:close/>
              </a:path>
              <a:path w="3542665" h="1753870">
                <a:moveTo>
                  <a:pt x="1637161" y="1427430"/>
                </a:moveTo>
                <a:lnTo>
                  <a:pt x="1637179" y="1428213"/>
                </a:lnTo>
                <a:lnTo>
                  <a:pt x="1637019" y="1428861"/>
                </a:lnTo>
                <a:lnTo>
                  <a:pt x="1637161" y="1427430"/>
                </a:lnTo>
                <a:close/>
              </a:path>
              <a:path w="3542665" h="1753870">
                <a:moveTo>
                  <a:pt x="1652743" y="1265810"/>
                </a:moveTo>
                <a:lnTo>
                  <a:pt x="1659752" y="1299885"/>
                </a:lnTo>
                <a:lnTo>
                  <a:pt x="1665783" y="1348728"/>
                </a:lnTo>
                <a:lnTo>
                  <a:pt x="1666756" y="1374957"/>
                </a:lnTo>
                <a:lnTo>
                  <a:pt x="1663848" y="1377863"/>
                </a:lnTo>
                <a:lnTo>
                  <a:pt x="1659902" y="1382777"/>
                </a:lnTo>
                <a:lnTo>
                  <a:pt x="1639838" y="1418037"/>
                </a:lnTo>
                <a:lnTo>
                  <a:pt x="1637179" y="1428213"/>
                </a:lnTo>
                <a:lnTo>
                  <a:pt x="1637161" y="1427430"/>
                </a:lnTo>
                <a:lnTo>
                  <a:pt x="1576402" y="1427430"/>
                </a:lnTo>
                <a:lnTo>
                  <a:pt x="1576550" y="1426368"/>
                </a:lnTo>
                <a:lnTo>
                  <a:pt x="1577647" y="1382777"/>
                </a:lnTo>
                <a:lnTo>
                  <a:pt x="1577671" y="1377863"/>
                </a:lnTo>
                <a:lnTo>
                  <a:pt x="1575386" y="1349444"/>
                </a:lnTo>
                <a:lnTo>
                  <a:pt x="1592351" y="1324031"/>
                </a:lnTo>
                <a:lnTo>
                  <a:pt x="1622260" y="1291371"/>
                </a:lnTo>
                <a:lnTo>
                  <a:pt x="1652743" y="1265810"/>
                </a:lnTo>
                <a:close/>
              </a:path>
              <a:path w="3542665" h="1753870">
                <a:moveTo>
                  <a:pt x="1847851" y="1170843"/>
                </a:moveTo>
                <a:lnTo>
                  <a:pt x="2355014" y="1170843"/>
                </a:lnTo>
                <a:lnTo>
                  <a:pt x="2304826" y="1171661"/>
                </a:lnTo>
                <a:lnTo>
                  <a:pt x="2254723" y="1174295"/>
                </a:lnTo>
                <a:lnTo>
                  <a:pt x="2204772" y="1178751"/>
                </a:lnTo>
                <a:lnTo>
                  <a:pt x="2155042" y="1185035"/>
                </a:lnTo>
                <a:lnTo>
                  <a:pt x="2105602" y="1193154"/>
                </a:lnTo>
                <a:lnTo>
                  <a:pt x="2056518" y="1203114"/>
                </a:lnTo>
                <a:lnTo>
                  <a:pt x="2009057" y="1214554"/>
                </a:lnTo>
                <a:lnTo>
                  <a:pt x="1962023" y="1227685"/>
                </a:lnTo>
                <a:lnTo>
                  <a:pt x="1915513" y="1242544"/>
                </a:lnTo>
                <a:lnTo>
                  <a:pt x="1869621" y="1259166"/>
                </a:lnTo>
                <a:lnTo>
                  <a:pt x="1824444" y="1277588"/>
                </a:lnTo>
                <a:lnTo>
                  <a:pt x="1780079" y="1297848"/>
                </a:lnTo>
                <a:lnTo>
                  <a:pt x="1717407" y="1331722"/>
                </a:lnTo>
                <a:lnTo>
                  <a:pt x="1666756" y="1374957"/>
                </a:lnTo>
                <a:lnTo>
                  <a:pt x="1665783" y="1348728"/>
                </a:lnTo>
                <a:lnTo>
                  <a:pt x="1659752" y="1299885"/>
                </a:lnTo>
                <a:lnTo>
                  <a:pt x="1652743" y="1265810"/>
                </a:lnTo>
                <a:lnTo>
                  <a:pt x="1654791" y="1264093"/>
                </a:lnTo>
                <a:lnTo>
                  <a:pt x="1714032" y="1228717"/>
                </a:lnTo>
                <a:lnTo>
                  <a:pt x="1776894" y="1199895"/>
                </a:lnTo>
                <a:lnTo>
                  <a:pt x="1847375" y="1171016"/>
                </a:lnTo>
                <a:lnTo>
                  <a:pt x="1847851" y="1170843"/>
                </a:lnTo>
                <a:close/>
              </a:path>
              <a:path w="3542665" h="1753870">
                <a:moveTo>
                  <a:pt x="0" y="0"/>
                </a:moveTo>
                <a:lnTo>
                  <a:pt x="85899" y="19135"/>
                </a:lnTo>
                <a:lnTo>
                  <a:pt x="134798" y="31505"/>
                </a:lnTo>
                <a:lnTo>
                  <a:pt x="183441" y="44847"/>
                </a:lnTo>
                <a:lnTo>
                  <a:pt x="231812" y="59154"/>
                </a:lnTo>
                <a:lnTo>
                  <a:pt x="279895" y="74419"/>
                </a:lnTo>
                <a:lnTo>
                  <a:pt x="327672" y="90634"/>
                </a:lnTo>
                <a:lnTo>
                  <a:pt x="375128" y="107791"/>
                </a:lnTo>
                <a:lnTo>
                  <a:pt x="422246" y="125883"/>
                </a:lnTo>
                <a:lnTo>
                  <a:pt x="469010" y="144902"/>
                </a:lnTo>
                <a:lnTo>
                  <a:pt x="515403" y="164841"/>
                </a:lnTo>
                <a:lnTo>
                  <a:pt x="561408" y="185692"/>
                </a:lnTo>
                <a:lnTo>
                  <a:pt x="607010" y="207448"/>
                </a:lnTo>
                <a:lnTo>
                  <a:pt x="652191" y="230101"/>
                </a:lnTo>
                <a:lnTo>
                  <a:pt x="696828" y="253580"/>
                </a:lnTo>
                <a:lnTo>
                  <a:pt x="741080" y="277965"/>
                </a:lnTo>
                <a:lnTo>
                  <a:pt x="784918" y="303246"/>
                </a:lnTo>
                <a:lnTo>
                  <a:pt x="828311" y="329413"/>
                </a:lnTo>
                <a:lnTo>
                  <a:pt x="871231" y="356455"/>
                </a:lnTo>
                <a:lnTo>
                  <a:pt x="913645" y="384363"/>
                </a:lnTo>
                <a:lnTo>
                  <a:pt x="955526" y="413127"/>
                </a:lnTo>
                <a:lnTo>
                  <a:pt x="996842" y="442736"/>
                </a:lnTo>
                <a:lnTo>
                  <a:pt x="1037565" y="473181"/>
                </a:lnTo>
                <a:lnTo>
                  <a:pt x="1077662" y="504452"/>
                </a:lnTo>
                <a:lnTo>
                  <a:pt x="1117106" y="536539"/>
                </a:lnTo>
                <a:lnTo>
                  <a:pt x="1155865" y="569431"/>
                </a:lnTo>
                <a:lnTo>
                  <a:pt x="1193911" y="603119"/>
                </a:lnTo>
                <a:lnTo>
                  <a:pt x="1231212" y="637592"/>
                </a:lnTo>
                <a:lnTo>
                  <a:pt x="1267739" y="672842"/>
                </a:lnTo>
                <a:lnTo>
                  <a:pt x="1303461" y="708856"/>
                </a:lnTo>
                <a:lnTo>
                  <a:pt x="1338350" y="745627"/>
                </a:lnTo>
                <a:lnTo>
                  <a:pt x="1372374" y="783143"/>
                </a:lnTo>
                <a:lnTo>
                  <a:pt x="1405505" y="821395"/>
                </a:lnTo>
                <a:lnTo>
                  <a:pt x="1437711" y="860373"/>
                </a:lnTo>
                <a:lnTo>
                  <a:pt x="1468963" y="900066"/>
                </a:lnTo>
                <a:lnTo>
                  <a:pt x="1498486" y="939929"/>
                </a:lnTo>
                <a:lnTo>
                  <a:pt x="1526669" y="981132"/>
                </a:lnTo>
                <a:lnTo>
                  <a:pt x="1553194" y="1023590"/>
                </a:lnTo>
                <a:lnTo>
                  <a:pt x="1577744" y="1067216"/>
                </a:lnTo>
                <a:lnTo>
                  <a:pt x="1600001" y="1111925"/>
                </a:lnTo>
                <a:lnTo>
                  <a:pt x="1619648" y="1157632"/>
                </a:lnTo>
                <a:lnTo>
                  <a:pt x="1636367" y="1204251"/>
                </a:lnTo>
                <a:lnTo>
                  <a:pt x="1649841" y="1251697"/>
                </a:lnTo>
                <a:lnTo>
                  <a:pt x="1652743" y="1265810"/>
                </a:lnTo>
                <a:lnTo>
                  <a:pt x="1622260" y="1291371"/>
                </a:lnTo>
                <a:lnTo>
                  <a:pt x="1592351" y="1324031"/>
                </a:lnTo>
                <a:lnTo>
                  <a:pt x="1575386" y="1349444"/>
                </a:lnTo>
                <a:lnTo>
                  <a:pt x="1573959" y="1331681"/>
                </a:lnTo>
                <a:lnTo>
                  <a:pt x="1565656" y="1285117"/>
                </a:lnTo>
                <a:lnTo>
                  <a:pt x="1553308" y="1239254"/>
                </a:lnTo>
                <a:lnTo>
                  <a:pt x="1537349" y="1194139"/>
                </a:lnTo>
                <a:lnTo>
                  <a:pt x="1518362" y="1150167"/>
                </a:lnTo>
                <a:lnTo>
                  <a:pt x="1496704" y="1107213"/>
                </a:lnTo>
                <a:lnTo>
                  <a:pt x="1472883" y="1065498"/>
                </a:lnTo>
                <a:lnTo>
                  <a:pt x="1447370" y="1025157"/>
                </a:lnTo>
                <a:lnTo>
                  <a:pt x="1420636" y="986325"/>
                </a:lnTo>
                <a:lnTo>
                  <a:pt x="1390250" y="945285"/>
                </a:lnTo>
                <a:lnTo>
                  <a:pt x="1358486" y="905136"/>
                </a:lnTo>
                <a:lnTo>
                  <a:pt x="1325458" y="865873"/>
                </a:lnTo>
                <a:lnTo>
                  <a:pt x="1291281" y="827487"/>
                </a:lnTo>
                <a:lnTo>
                  <a:pt x="1256068" y="789971"/>
                </a:lnTo>
                <a:lnTo>
                  <a:pt x="1219934" y="753320"/>
                </a:lnTo>
                <a:lnTo>
                  <a:pt x="1182993" y="717526"/>
                </a:lnTo>
                <a:lnTo>
                  <a:pt x="1145359" y="682582"/>
                </a:lnTo>
                <a:lnTo>
                  <a:pt x="1107146" y="648480"/>
                </a:lnTo>
                <a:lnTo>
                  <a:pt x="1068468" y="615216"/>
                </a:lnTo>
                <a:lnTo>
                  <a:pt x="1029943" y="583350"/>
                </a:lnTo>
                <a:lnTo>
                  <a:pt x="990751" y="552295"/>
                </a:lnTo>
                <a:lnTo>
                  <a:pt x="950913" y="522061"/>
                </a:lnTo>
                <a:lnTo>
                  <a:pt x="910449" y="492655"/>
                </a:lnTo>
                <a:lnTo>
                  <a:pt x="869379" y="464087"/>
                </a:lnTo>
                <a:lnTo>
                  <a:pt x="827724" y="436367"/>
                </a:lnTo>
                <a:lnTo>
                  <a:pt x="785504" y="409502"/>
                </a:lnTo>
                <a:lnTo>
                  <a:pt x="742739" y="383502"/>
                </a:lnTo>
                <a:lnTo>
                  <a:pt x="699451" y="358376"/>
                </a:lnTo>
                <a:lnTo>
                  <a:pt x="655659" y="334132"/>
                </a:lnTo>
                <a:lnTo>
                  <a:pt x="611384" y="310781"/>
                </a:lnTo>
                <a:lnTo>
                  <a:pt x="566645" y="288330"/>
                </a:lnTo>
                <a:lnTo>
                  <a:pt x="521465" y="266789"/>
                </a:lnTo>
                <a:lnTo>
                  <a:pt x="475862" y="246166"/>
                </a:lnTo>
                <a:lnTo>
                  <a:pt x="429857" y="226472"/>
                </a:lnTo>
                <a:lnTo>
                  <a:pt x="383472" y="207713"/>
                </a:lnTo>
                <a:lnTo>
                  <a:pt x="336725" y="189901"/>
                </a:lnTo>
                <a:lnTo>
                  <a:pt x="289638" y="173042"/>
                </a:lnTo>
                <a:lnTo>
                  <a:pt x="242231" y="157148"/>
                </a:lnTo>
                <a:lnTo>
                  <a:pt x="194524" y="142225"/>
                </a:lnTo>
                <a:lnTo>
                  <a:pt x="144937" y="127833"/>
                </a:lnTo>
                <a:lnTo>
                  <a:pt x="95081" y="114494"/>
                </a:lnTo>
                <a:lnTo>
                  <a:pt x="44971" y="102217"/>
                </a:lnTo>
                <a:lnTo>
                  <a:pt x="0" y="92210"/>
                </a:lnTo>
                <a:lnTo>
                  <a:pt x="0" y="0"/>
                </a:lnTo>
                <a:close/>
              </a:path>
            </a:pathLst>
          </a:custGeom>
          <a:solidFill>
            <a:srgbClr val="DD443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8560747" y="0"/>
            <a:ext cx="1543685" cy="1076960"/>
          </a:xfrm>
          <a:custGeom>
            <a:avLst/>
            <a:gdLst/>
            <a:ahLst/>
            <a:cxnLst/>
            <a:rect l="l" t="t" r="r" b="b"/>
            <a:pathLst>
              <a:path w="1543684" h="1076960">
                <a:moveTo>
                  <a:pt x="460729" y="545429"/>
                </a:moveTo>
                <a:lnTo>
                  <a:pt x="534120" y="546481"/>
                </a:lnTo>
                <a:lnTo>
                  <a:pt x="582480" y="549014"/>
                </a:lnTo>
                <a:lnTo>
                  <a:pt x="630777" y="553019"/>
                </a:lnTo>
                <a:lnTo>
                  <a:pt x="678951" y="558468"/>
                </a:lnTo>
                <a:lnTo>
                  <a:pt x="726946" y="565335"/>
                </a:lnTo>
                <a:lnTo>
                  <a:pt x="774703" y="573590"/>
                </a:lnTo>
                <a:lnTo>
                  <a:pt x="822165" y="583206"/>
                </a:lnTo>
                <a:lnTo>
                  <a:pt x="873438" y="595226"/>
                </a:lnTo>
                <a:lnTo>
                  <a:pt x="924333" y="608877"/>
                </a:lnTo>
                <a:lnTo>
                  <a:pt x="974803" y="624118"/>
                </a:lnTo>
                <a:lnTo>
                  <a:pt x="1024804" y="640911"/>
                </a:lnTo>
                <a:lnTo>
                  <a:pt x="1074292" y="659216"/>
                </a:lnTo>
                <a:lnTo>
                  <a:pt x="1123221" y="678994"/>
                </a:lnTo>
                <a:lnTo>
                  <a:pt x="1171546" y="700205"/>
                </a:lnTo>
                <a:lnTo>
                  <a:pt x="1219223" y="722809"/>
                </a:lnTo>
                <a:lnTo>
                  <a:pt x="1266206" y="746768"/>
                </a:lnTo>
                <a:lnTo>
                  <a:pt x="1312452" y="772041"/>
                </a:lnTo>
                <a:lnTo>
                  <a:pt x="1357914" y="798589"/>
                </a:lnTo>
                <a:lnTo>
                  <a:pt x="1400934" y="825325"/>
                </a:lnTo>
                <a:lnTo>
                  <a:pt x="1443253" y="853216"/>
                </a:lnTo>
                <a:lnTo>
                  <a:pt x="1484841" y="882238"/>
                </a:lnTo>
                <a:lnTo>
                  <a:pt x="1525667" y="912366"/>
                </a:lnTo>
                <a:lnTo>
                  <a:pt x="1543351" y="926150"/>
                </a:lnTo>
                <a:lnTo>
                  <a:pt x="1543351" y="1052584"/>
                </a:lnTo>
                <a:lnTo>
                  <a:pt x="1531025" y="1042037"/>
                </a:lnTo>
                <a:lnTo>
                  <a:pt x="1491551" y="1010170"/>
                </a:lnTo>
                <a:lnTo>
                  <a:pt x="1451238" y="979499"/>
                </a:lnTo>
                <a:lnTo>
                  <a:pt x="1409649" y="949680"/>
                </a:lnTo>
                <a:lnTo>
                  <a:pt x="1367276" y="921052"/>
                </a:lnTo>
                <a:lnTo>
                  <a:pt x="1324151" y="893646"/>
                </a:lnTo>
                <a:lnTo>
                  <a:pt x="1280307" y="867493"/>
                </a:lnTo>
                <a:lnTo>
                  <a:pt x="1235777" y="842623"/>
                </a:lnTo>
                <a:lnTo>
                  <a:pt x="1190595" y="819067"/>
                </a:lnTo>
                <a:lnTo>
                  <a:pt x="1144793" y="796856"/>
                </a:lnTo>
                <a:lnTo>
                  <a:pt x="1098404" y="776020"/>
                </a:lnTo>
                <a:lnTo>
                  <a:pt x="1051462" y="756590"/>
                </a:lnTo>
                <a:lnTo>
                  <a:pt x="1003998" y="738597"/>
                </a:lnTo>
                <a:lnTo>
                  <a:pt x="956047" y="722072"/>
                </a:lnTo>
                <a:lnTo>
                  <a:pt x="907641" y="707044"/>
                </a:lnTo>
                <a:lnTo>
                  <a:pt x="858813" y="693545"/>
                </a:lnTo>
                <a:lnTo>
                  <a:pt x="809597" y="681606"/>
                </a:lnTo>
                <a:lnTo>
                  <a:pt x="760024" y="671257"/>
                </a:lnTo>
                <a:lnTo>
                  <a:pt x="710128" y="662529"/>
                </a:lnTo>
                <a:lnTo>
                  <a:pt x="659943" y="655452"/>
                </a:lnTo>
                <a:lnTo>
                  <a:pt x="609501" y="650057"/>
                </a:lnTo>
                <a:lnTo>
                  <a:pt x="558834" y="646375"/>
                </a:lnTo>
                <a:lnTo>
                  <a:pt x="507977" y="644436"/>
                </a:lnTo>
                <a:lnTo>
                  <a:pt x="471085" y="644318"/>
                </a:lnTo>
                <a:lnTo>
                  <a:pt x="470860" y="639863"/>
                </a:lnTo>
                <a:lnTo>
                  <a:pt x="466433" y="591281"/>
                </a:lnTo>
                <a:lnTo>
                  <a:pt x="460729" y="545429"/>
                </a:lnTo>
                <a:close/>
              </a:path>
              <a:path w="1543684" h="1076960">
                <a:moveTo>
                  <a:pt x="373395" y="648912"/>
                </a:moveTo>
                <a:lnTo>
                  <a:pt x="403007" y="646144"/>
                </a:lnTo>
                <a:lnTo>
                  <a:pt x="453124" y="644405"/>
                </a:lnTo>
                <a:lnTo>
                  <a:pt x="471085" y="644318"/>
                </a:lnTo>
                <a:lnTo>
                  <a:pt x="473312" y="688375"/>
                </a:lnTo>
                <a:lnTo>
                  <a:pt x="473422" y="736682"/>
                </a:lnTo>
                <a:lnTo>
                  <a:pt x="470085" y="785733"/>
                </a:lnTo>
                <a:lnTo>
                  <a:pt x="462171" y="833729"/>
                </a:lnTo>
                <a:lnTo>
                  <a:pt x="449189" y="879942"/>
                </a:lnTo>
                <a:lnTo>
                  <a:pt x="430649" y="923644"/>
                </a:lnTo>
                <a:lnTo>
                  <a:pt x="406057" y="964106"/>
                </a:lnTo>
                <a:lnTo>
                  <a:pt x="376461" y="998799"/>
                </a:lnTo>
                <a:lnTo>
                  <a:pt x="376461" y="711672"/>
                </a:lnTo>
                <a:lnTo>
                  <a:pt x="374471" y="659986"/>
                </a:lnTo>
                <a:lnTo>
                  <a:pt x="373395" y="648912"/>
                </a:lnTo>
                <a:close/>
              </a:path>
              <a:path w="1543684" h="1076960">
                <a:moveTo>
                  <a:pt x="361576" y="550562"/>
                </a:moveTo>
                <a:lnTo>
                  <a:pt x="377970" y="548644"/>
                </a:lnTo>
                <a:lnTo>
                  <a:pt x="430252" y="545715"/>
                </a:lnTo>
                <a:lnTo>
                  <a:pt x="460729" y="545429"/>
                </a:lnTo>
                <a:lnTo>
                  <a:pt x="466433" y="591281"/>
                </a:lnTo>
                <a:lnTo>
                  <a:pt x="470860" y="639863"/>
                </a:lnTo>
                <a:lnTo>
                  <a:pt x="471085" y="644318"/>
                </a:lnTo>
                <a:lnTo>
                  <a:pt x="456962" y="644272"/>
                </a:lnTo>
                <a:lnTo>
                  <a:pt x="403007" y="646144"/>
                </a:lnTo>
                <a:lnTo>
                  <a:pt x="373395" y="648912"/>
                </a:lnTo>
                <a:lnTo>
                  <a:pt x="369448" y="608313"/>
                </a:lnTo>
                <a:lnTo>
                  <a:pt x="362579" y="557222"/>
                </a:lnTo>
                <a:lnTo>
                  <a:pt x="361576" y="550562"/>
                </a:lnTo>
                <a:close/>
              </a:path>
              <a:path w="1543684" h="1076960">
                <a:moveTo>
                  <a:pt x="218902" y="0"/>
                </a:moveTo>
                <a:lnTo>
                  <a:pt x="324546" y="0"/>
                </a:lnTo>
                <a:lnTo>
                  <a:pt x="332725" y="21207"/>
                </a:lnTo>
                <a:lnTo>
                  <a:pt x="350381" y="70555"/>
                </a:lnTo>
                <a:lnTo>
                  <a:pt x="365665" y="116628"/>
                </a:lnTo>
                <a:lnTo>
                  <a:pt x="379922" y="163026"/>
                </a:lnTo>
                <a:lnTo>
                  <a:pt x="393169" y="209725"/>
                </a:lnTo>
                <a:lnTo>
                  <a:pt x="405419" y="256696"/>
                </a:lnTo>
                <a:lnTo>
                  <a:pt x="416686" y="303914"/>
                </a:lnTo>
                <a:lnTo>
                  <a:pt x="426985" y="351352"/>
                </a:lnTo>
                <a:lnTo>
                  <a:pt x="436330" y="398984"/>
                </a:lnTo>
                <a:lnTo>
                  <a:pt x="444979" y="446482"/>
                </a:lnTo>
                <a:lnTo>
                  <a:pt x="453124" y="494455"/>
                </a:lnTo>
                <a:lnTo>
                  <a:pt x="460398" y="542766"/>
                </a:lnTo>
                <a:lnTo>
                  <a:pt x="460729" y="545429"/>
                </a:lnTo>
                <a:lnTo>
                  <a:pt x="430252" y="545715"/>
                </a:lnTo>
                <a:lnTo>
                  <a:pt x="377970" y="548644"/>
                </a:lnTo>
                <a:lnTo>
                  <a:pt x="361576" y="550562"/>
                </a:lnTo>
                <a:lnTo>
                  <a:pt x="355055" y="507278"/>
                </a:lnTo>
                <a:lnTo>
                  <a:pt x="346529" y="454783"/>
                </a:lnTo>
                <a:lnTo>
                  <a:pt x="336884" y="402478"/>
                </a:lnTo>
                <a:lnTo>
                  <a:pt x="326077" y="350298"/>
                </a:lnTo>
                <a:lnTo>
                  <a:pt x="314158" y="298568"/>
                </a:lnTo>
                <a:lnTo>
                  <a:pt x="301040" y="247027"/>
                </a:lnTo>
                <a:lnTo>
                  <a:pt x="286727" y="195805"/>
                </a:lnTo>
                <a:lnTo>
                  <a:pt x="271585" y="146205"/>
                </a:lnTo>
                <a:lnTo>
                  <a:pt x="255241" y="97003"/>
                </a:lnTo>
                <a:lnTo>
                  <a:pt x="237679" y="48241"/>
                </a:lnTo>
                <a:lnTo>
                  <a:pt x="218902" y="0"/>
                </a:lnTo>
                <a:close/>
              </a:path>
              <a:path w="1543684" h="1076960">
                <a:moveTo>
                  <a:pt x="211265" y="1075349"/>
                </a:moveTo>
                <a:lnTo>
                  <a:pt x="211265" y="978675"/>
                </a:lnTo>
                <a:lnTo>
                  <a:pt x="258127" y="964932"/>
                </a:lnTo>
                <a:lnTo>
                  <a:pt x="297208" y="939250"/>
                </a:lnTo>
                <a:lnTo>
                  <a:pt x="328389" y="903853"/>
                </a:lnTo>
                <a:lnTo>
                  <a:pt x="351553" y="860967"/>
                </a:lnTo>
                <a:lnTo>
                  <a:pt x="366580" y="812817"/>
                </a:lnTo>
                <a:lnTo>
                  <a:pt x="374227" y="762805"/>
                </a:lnTo>
                <a:lnTo>
                  <a:pt x="376461" y="711672"/>
                </a:lnTo>
                <a:lnTo>
                  <a:pt x="376461" y="998799"/>
                </a:lnTo>
                <a:lnTo>
                  <a:pt x="374924" y="1000601"/>
                </a:lnTo>
                <a:lnTo>
                  <a:pt x="336756" y="1032401"/>
                </a:lnTo>
                <a:lnTo>
                  <a:pt x="293291" y="1056651"/>
                </a:lnTo>
                <a:lnTo>
                  <a:pt x="246202" y="1071704"/>
                </a:lnTo>
                <a:lnTo>
                  <a:pt x="211265" y="1075349"/>
                </a:lnTo>
                <a:close/>
              </a:path>
              <a:path w="1543684" h="1076960">
                <a:moveTo>
                  <a:pt x="0" y="862141"/>
                </a:moveTo>
                <a:lnTo>
                  <a:pt x="3570" y="817365"/>
                </a:lnTo>
                <a:lnTo>
                  <a:pt x="14026" y="774419"/>
                </a:lnTo>
                <a:lnTo>
                  <a:pt x="34394" y="727983"/>
                </a:lnTo>
                <a:lnTo>
                  <a:pt x="62068" y="687279"/>
                </a:lnTo>
                <a:lnTo>
                  <a:pt x="96020" y="652169"/>
                </a:lnTo>
                <a:lnTo>
                  <a:pt x="135229" y="622519"/>
                </a:lnTo>
                <a:lnTo>
                  <a:pt x="178668" y="598193"/>
                </a:lnTo>
                <a:lnTo>
                  <a:pt x="225315" y="579054"/>
                </a:lnTo>
                <a:lnTo>
                  <a:pt x="275037" y="564617"/>
                </a:lnTo>
                <a:lnTo>
                  <a:pt x="326100" y="554710"/>
                </a:lnTo>
                <a:lnTo>
                  <a:pt x="361576" y="550562"/>
                </a:lnTo>
                <a:lnTo>
                  <a:pt x="362579" y="557222"/>
                </a:lnTo>
                <a:lnTo>
                  <a:pt x="369448" y="608313"/>
                </a:lnTo>
                <a:lnTo>
                  <a:pt x="373395" y="648912"/>
                </a:lnTo>
                <a:lnTo>
                  <a:pt x="348902" y="651202"/>
                </a:lnTo>
                <a:lnTo>
                  <a:pt x="295659" y="660915"/>
                </a:lnTo>
                <a:lnTo>
                  <a:pt x="244292" y="676751"/>
                </a:lnTo>
                <a:lnTo>
                  <a:pt x="195811" y="700178"/>
                </a:lnTo>
                <a:lnTo>
                  <a:pt x="158476" y="727214"/>
                </a:lnTo>
                <a:lnTo>
                  <a:pt x="128729" y="760756"/>
                </a:lnTo>
                <a:lnTo>
                  <a:pt x="108580" y="801560"/>
                </a:lnTo>
                <a:lnTo>
                  <a:pt x="99113" y="849536"/>
                </a:lnTo>
                <a:lnTo>
                  <a:pt x="99026" y="1050237"/>
                </a:lnTo>
                <a:lnTo>
                  <a:pt x="63289" y="1024323"/>
                </a:lnTo>
                <a:lnTo>
                  <a:pt x="34958" y="989841"/>
                </a:lnTo>
                <a:lnTo>
                  <a:pt x="15257" y="950142"/>
                </a:lnTo>
                <a:lnTo>
                  <a:pt x="3750" y="906988"/>
                </a:lnTo>
                <a:lnTo>
                  <a:pt x="0" y="862141"/>
                </a:lnTo>
                <a:close/>
              </a:path>
              <a:path w="1543684" h="1076960">
                <a:moveTo>
                  <a:pt x="186923" y="978916"/>
                </a:moveTo>
                <a:lnTo>
                  <a:pt x="197574" y="979034"/>
                </a:lnTo>
                <a:lnTo>
                  <a:pt x="201178" y="978879"/>
                </a:lnTo>
                <a:lnTo>
                  <a:pt x="207236" y="978564"/>
                </a:lnTo>
                <a:lnTo>
                  <a:pt x="211814" y="978396"/>
                </a:lnTo>
                <a:lnTo>
                  <a:pt x="211265" y="978675"/>
                </a:lnTo>
                <a:lnTo>
                  <a:pt x="211265" y="1075349"/>
                </a:lnTo>
                <a:lnTo>
                  <a:pt x="197574" y="1076778"/>
                </a:lnTo>
                <a:lnTo>
                  <a:pt x="188321" y="1075684"/>
                </a:lnTo>
                <a:lnTo>
                  <a:pt x="188321" y="979173"/>
                </a:lnTo>
                <a:lnTo>
                  <a:pt x="186923" y="978916"/>
                </a:lnTo>
                <a:close/>
              </a:path>
              <a:path w="1543684" h="1076960">
                <a:moveTo>
                  <a:pt x="186412" y="978905"/>
                </a:moveTo>
                <a:lnTo>
                  <a:pt x="186923" y="978916"/>
                </a:lnTo>
                <a:lnTo>
                  <a:pt x="188321" y="979173"/>
                </a:lnTo>
                <a:lnTo>
                  <a:pt x="186412" y="978905"/>
                </a:lnTo>
                <a:close/>
              </a:path>
              <a:path w="1543684" h="1076960">
                <a:moveTo>
                  <a:pt x="181102" y="1074830"/>
                </a:moveTo>
                <a:lnTo>
                  <a:pt x="181102" y="978156"/>
                </a:lnTo>
                <a:lnTo>
                  <a:pt x="188321" y="979173"/>
                </a:lnTo>
                <a:lnTo>
                  <a:pt x="188321" y="1075684"/>
                </a:lnTo>
                <a:lnTo>
                  <a:pt x="181102" y="1074830"/>
                </a:lnTo>
                <a:close/>
              </a:path>
              <a:path w="1543684" h="1076960">
                <a:moveTo>
                  <a:pt x="121398" y="941390"/>
                </a:moveTo>
                <a:lnTo>
                  <a:pt x="123729" y="944069"/>
                </a:lnTo>
                <a:lnTo>
                  <a:pt x="127308" y="948423"/>
                </a:lnTo>
                <a:lnTo>
                  <a:pt x="129732" y="951288"/>
                </a:lnTo>
                <a:lnTo>
                  <a:pt x="162469" y="972882"/>
                </a:lnTo>
                <a:lnTo>
                  <a:pt x="171180" y="975436"/>
                </a:lnTo>
                <a:lnTo>
                  <a:pt x="177154" y="977115"/>
                </a:lnTo>
                <a:lnTo>
                  <a:pt x="186923" y="978916"/>
                </a:lnTo>
                <a:lnTo>
                  <a:pt x="186412" y="978905"/>
                </a:lnTo>
                <a:lnTo>
                  <a:pt x="181102" y="978156"/>
                </a:lnTo>
                <a:lnTo>
                  <a:pt x="181102" y="1074830"/>
                </a:lnTo>
                <a:lnTo>
                  <a:pt x="149490" y="1071093"/>
                </a:lnTo>
                <a:lnTo>
                  <a:pt x="122715" y="1060947"/>
                </a:lnTo>
                <a:lnTo>
                  <a:pt x="122715" y="943550"/>
                </a:lnTo>
                <a:lnTo>
                  <a:pt x="121398" y="941390"/>
                </a:lnTo>
                <a:close/>
              </a:path>
              <a:path w="1543684" h="1076960">
                <a:moveTo>
                  <a:pt x="109379" y="921023"/>
                </a:moveTo>
                <a:lnTo>
                  <a:pt x="110929" y="923734"/>
                </a:lnTo>
                <a:lnTo>
                  <a:pt x="113757" y="929212"/>
                </a:lnTo>
                <a:lnTo>
                  <a:pt x="117604" y="935905"/>
                </a:lnTo>
                <a:lnTo>
                  <a:pt x="120071" y="939772"/>
                </a:lnTo>
                <a:lnTo>
                  <a:pt x="122715" y="943550"/>
                </a:lnTo>
                <a:lnTo>
                  <a:pt x="122715" y="1060947"/>
                </a:lnTo>
                <a:lnTo>
                  <a:pt x="110098" y="1056166"/>
                </a:lnTo>
                <a:lnTo>
                  <a:pt x="110098" y="923288"/>
                </a:lnTo>
                <a:lnTo>
                  <a:pt x="109379" y="921023"/>
                </a:lnTo>
                <a:close/>
              </a:path>
              <a:path w="1543684" h="1076960">
                <a:moveTo>
                  <a:pt x="108416" y="919339"/>
                </a:moveTo>
                <a:lnTo>
                  <a:pt x="109379" y="921023"/>
                </a:lnTo>
                <a:lnTo>
                  <a:pt x="110098" y="923288"/>
                </a:lnTo>
                <a:lnTo>
                  <a:pt x="109096" y="921393"/>
                </a:lnTo>
                <a:lnTo>
                  <a:pt x="108416" y="919339"/>
                </a:lnTo>
                <a:close/>
              </a:path>
              <a:path w="1543684" h="1076960">
                <a:moveTo>
                  <a:pt x="108416" y="1055529"/>
                </a:moveTo>
                <a:lnTo>
                  <a:pt x="108416" y="919339"/>
                </a:lnTo>
                <a:lnTo>
                  <a:pt x="109096" y="921393"/>
                </a:lnTo>
                <a:lnTo>
                  <a:pt x="110098" y="923288"/>
                </a:lnTo>
                <a:lnTo>
                  <a:pt x="110098" y="1056166"/>
                </a:lnTo>
                <a:lnTo>
                  <a:pt x="108416" y="1055529"/>
                </a:lnTo>
                <a:close/>
              </a:path>
              <a:path w="1543684" h="1076960">
                <a:moveTo>
                  <a:pt x="99263" y="1050409"/>
                </a:moveTo>
                <a:lnTo>
                  <a:pt x="99263" y="881670"/>
                </a:lnTo>
                <a:lnTo>
                  <a:pt x="99807" y="885621"/>
                </a:lnTo>
                <a:lnTo>
                  <a:pt x="100583" y="889546"/>
                </a:lnTo>
                <a:lnTo>
                  <a:pt x="108580" y="918505"/>
                </a:lnTo>
                <a:lnTo>
                  <a:pt x="109379" y="921023"/>
                </a:lnTo>
                <a:lnTo>
                  <a:pt x="108416" y="919339"/>
                </a:lnTo>
                <a:lnTo>
                  <a:pt x="108416" y="1055529"/>
                </a:lnTo>
                <a:lnTo>
                  <a:pt x="104034" y="1053868"/>
                </a:lnTo>
                <a:lnTo>
                  <a:pt x="99263" y="1050409"/>
                </a:lnTo>
                <a:close/>
              </a:path>
              <a:path w="1543684" h="1076960">
                <a:moveTo>
                  <a:pt x="99026" y="1050237"/>
                </a:moveTo>
                <a:lnTo>
                  <a:pt x="99026" y="875532"/>
                </a:lnTo>
                <a:lnTo>
                  <a:pt x="99701" y="882796"/>
                </a:lnTo>
                <a:lnTo>
                  <a:pt x="99839" y="885223"/>
                </a:lnTo>
                <a:lnTo>
                  <a:pt x="99263" y="881670"/>
                </a:lnTo>
                <a:lnTo>
                  <a:pt x="99263" y="1050409"/>
                </a:lnTo>
                <a:lnTo>
                  <a:pt x="99026" y="1050237"/>
                </a:lnTo>
                <a:close/>
              </a:path>
            </a:pathLst>
          </a:custGeom>
          <a:solidFill>
            <a:srgbClr val="DD443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166970" y="0"/>
            <a:ext cx="4410710" cy="638810"/>
          </a:xfrm>
          <a:custGeom>
            <a:avLst/>
            <a:gdLst/>
            <a:ahLst/>
            <a:cxnLst/>
            <a:rect l="l" t="t" r="r" b="b"/>
            <a:pathLst>
              <a:path w="4410709" h="638810">
                <a:moveTo>
                  <a:pt x="4254440" y="0"/>
                </a:moveTo>
                <a:lnTo>
                  <a:pt x="4410591" y="0"/>
                </a:lnTo>
                <a:lnTo>
                  <a:pt x="4404240" y="9383"/>
                </a:lnTo>
                <a:lnTo>
                  <a:pt x="4361486" y="36693"/>
                </a:lnTo>
                <a:lnTo>
                  <a:pt x="4318375" y="63423"/>
                </a:lnTo>
                <a:lnTo>
                  <a:pt x="4274915" y="89569"/>
                </a:lnTo>
                <a:lnTo>
                  <a:pt x="4231114" y="115131"/>
                </a:lnTo>
                <a:lnTo>
                  <a:pt x="4186982" y="140106"/>
                </a:lnTo>
                <a:lnTo>
                  <a:pt x="4142526" y="164493"/>
                </a:lnTo>
                <a:lnTo>
                  <a:pt x="4097754" y="188290"/>
                </a:lnTo>
                <a:lnTo>
                  <a:pt x="4052675" y="211495"/>
                </a:lnTo>
                <a:lnTo>
                  <a:pt x="4007297" y="234105"/>
                </a:lnTo>
                <a:lnTo>
                  <a:pt x="3961628" y="256120"/>
                </a:lnTo>
                <a:lnTo>
                  <a:pt x="3915677" y="277537"/>
                </a:lnTo>
                <a:lnTo>
                  <a:pt x="3869452" y="298354"/>
                </a:lnTo>
                <a:lnTo>
                  <a:pt x="3822961" y="318570"/>
                </a:lnTo>
                <a:lnTo>
                  <a:pt x="3776213" y="338182"/>
                </a:lnTo>
                <a:lnTo>
                  <a:pt x="3729215" y="357189"/>
                </a:lnTo>
                <a:lnTo>
                  <a:pt x="3681976" y="375589"/>
                </a:lnTo>
                <a:lnTo>
                  <a:pt x="3634505" y="393380"/>
                </a:lnTo>
                <a:lnTo>
                  <a:pt x="3586809" y="410560"/>
                </a:lnTo>
                <a:lnTo>
                  <a:pt x="3538897" y="427127"/>
                </a:lnTo>
                <a:lnTo>
                  <a:pt x="3490778" y="443079"/>
                </a:lnTo>
                <a:lnTo>
                  <a:pt x="3442459" y="458415"/>
                </a:lnTo>
                <a:lnTo>
                  <a:pt x="3393948" y="473132"/>
                </a:lnTo>
                <a:lnTo>
                  <a:pt x="3345255" y="487230"/>
                </a:lnTo>
                <a:lnTo>
                  <a:pt x="3296387" y="500705"/>
                </a:lnTo>
                <a:lnTo>
                  <a:pt x="3247353" y="513556"/>
                </a:lnTo>
                <a:lnTo>
                  <a:pt x="3198160" y="525781"/>
                </a:lnTo>
                <a:lnTo>
                  <a:pt x="3148818" y="537378"/>
                </a:lnTo>
                <a:lnTo>
                  <a:pt x="3099334" y="548346"/>
                </a:lnTo>
                <a:lnTo>
                  <a:pt x="3049717" y="558682"/>
                </a:lnTo>
                <a:lnTo>
                  <a:pt x="2999975" y="568384"/>
                </a:lnTo>
                <a:lnTo>
                  <a:pt x="2950284" y="577430"/>
                </a:lnTo>
                <a:lnTo>
                  <a:pt x="2900492" y="585860"/>
                </a:lnTo>
                <a:lnTo>
                  <a:pt x="2850606" y="593670"/>
                </a:lnTo>
                <a:lnTo>
                  <a:pt x="2800633" y="600861"/>
                </a:lnTo>
                <a:lnTo>
                  <a:pt x="2750580" y="607432"/>
                </a:lnTo>
                <a:lnTo>
                  <a:pt x="2700456" y="613380"/>
                </a:lnTo>
                <a:lnTo>
                  <a:pt x="2650267" y="618705"/>
                </a:lnTo>
                <a:lnTo>
                  <a:pt x="2600020" y="623405"/>
                </a:lnTo>
                <a:lnTo>
                  <a:pt x="2549724" y="627480"/>
                </a:lnTo>
                <a:lnTo>
                  <a:pt x="2499384" y="630928"/>
                </a:lnTo>
                <a:lnTo>
                  <a:pt x="2449010" y="633748"/>
                </a:lnTo>
                <a:lnTo>
                  <a:pt x="2398607" y="635939"/>
                </a:lnTo>
                <a:lnTo>
                  <a:pt x="2348184" y="637499"/>
                </a:lnTo>
                <a:lnTo>
                  <a:pt x="2297747" y="638428"/>
                </a:lnTo>
                <a:lnTo>
                  <a:pt x="2247304" y="638723"/>
                </a:lnTo>
                <a:lnTo>
                  <a:pt x="2196862" y="638384"/>
                </a:lnTo>
                <a:lnTo>
                  <a:pt x="2146429" y="637410"/>
                </a:lnTo>
                <a:lnTo>
                  <a:pt x="2096012" y="635800"/>
                </a:lnTo>
                <a:lnTo>
                  <a:pt x="2045618" y="633551"/>
                </a:lnTo>
                <a:lnTo>
                  <a:pt x="1995254" y="630664"/>
                </a:lnTo>
                <a:lnTo>
                  <a:pt x="1944929" y="627137"/>
                </a:lnTo>
                <a:lnTo>
                  <a:pt x="1894648" y="622968"/>
                </a:lnTo>
                <a:lnTo>
                  <a:pt x="1844420" y="618156"/>
                </a:lnTo>
                <a:lnTo>
                  <a:pt x="1794252" y="612700"/>
                </a:lnTo>
                <a:lnTo>
                  <a:pt x="1744152" y="606600"/>
                </a:lnTo>
                <a:lnTo>
                  <a:pt x="1694125" y="599853"/>
                </a:lnTo>
                <a:lnTo>
                  <a:pt x="1644181" y="592459"/>
                </a:lnTo>
                <a:lnTo>
                  <a:pt x="1594326" y="584416"/>
                </a:lnTo>
                <a:lnTo>
                  <a:pt x="1544567" y="575723"/>
                </a:lnTo>
                <a:lnTo>
                  <a:pt x="1494912" y="566379"/>
                </a:lnTo>
                <a:lnTo>
                  <a:pt x="1445314" y="556308"/>
                </a:lnTo>
                <a:lnTo>
                  <a:pt x="1423992" y="551638"/>
                </a:lnTo>
                <a:lnTo>
                  <a:pt x="2256287" y="551638"/>
                </a:lnTo>
                <a:lnTo>
                  <a:pt x="2307023" y="551233"/>
                </a:lnTo>
                <a:lnTo>
                  <a:pt x="2357751" y="550174"/>
                </a:lnTo>
                <a:lnTo>
                  <a:pt x="2408463" y="548464"/>
                </a:lnTo>
                <a:lnTo>
                  <a:pt x="2459150" y="546104"/>
                </a:lnTo>
                <a:lnTo>
                  <a:pt x="2509803" y="543094"/>
                </a:lnTo>
                <a:lnTo>
                  <a:pt x="2560415" y="539438"/>
                </a:lnTo>
                <a:lnTo>
                  <a:pt x="2610977" y="535135"/>
                </a:lnTo>
                <a:lnTo>
                  <a:pt x="2661479" y="530188"/>
                </a:lnTo>
                <a:lnTo>
                  <a:pt x="2711914" y="524598"/>
                </a:lnTo>
                <a:lnTo>
                  <a:pt x="2762273" y="518367"/>
                </a:lnTo>
                <a:lnTo>
                  <a:pt x="2812749" y="511458"/>
                </a:lnTo>
                <a:lnTo>
                  <a:pt x="2863140" y="503889"/>
                </a:lnTo>
                <a:lnTo>
                  <a:pt x="2913437" y="495662"/>
                </a:lnTo>
                <a:lnTo>
                  <a:pt x="2963630" y="486777"/>
                </a:lnTo>
                <a:lnTo>
                  <a:pt x="3013710" y="477238"/>
                </a:lnTo>
                <a:lnTo>
                  <a:pt x="3063668" y="467045"/>
                </a:lnTo>
                <a:lnTo>
                  <a:pt x="3113494" y="456201"/>
                </a:lnTo>
                <a:lnTo>
                  <a:pt x="3163180" y="444707"/>
                </a:lnTo>
                <a:lnTo>
                  <a:pt x="3212716" y="432565"/>
                </a:lnTo>
                <a:lnTo>
                  <a:pt x="3262093" y="419778"/>
                </a:lnTo>
                <a:lnTo>
                  <a:pt x="3311301" y="406346"/>
                </a:lnTo>
                <a:lnTo>
                  <a:pt x="3360332" y="392272"/>
                </a:lnTo>
                <a:lnTo>
                  <a:pt x="3409176" y="377557"/>
                </a:lnTo>
                <a:lnTo>
                  <a:pt x="3457825" y="362204"/>
                </a:lnTo>
                <a:lnTo>
                  <a:pt x="3506268" y="346213"/>
                </a:lnTo>
                <a:lnTo>
                  <a:pt x="3554496" y="329588"/>
                </a:lnTo>
                <a:lnTo>
                  <a:pt x="3602501" y="312329"/>
                </a:lnTo>
                <a:lnTo>
                  <a:pt x="3650273" y="294439"/>
                </a:lnTo>
                <a:lnTo>
                  <a:pt x="3697802" y="275919"/>
                </a:lnTo>
                <a:lnTo>
                  <a:pt x="3745081" y="256771"/>
                </a:lnTo>
                <a:lnTo>
                  <a:pt x="3792098" y="236998"/>
                </a:lnTo>
                <a:lnTo>
                  <a:pt x="3838846" y="216600"/>
                </a:lnTo>
                <a:lnTo>
                  <a:pt x="3885315" y="195579"/>
                </a:lnTo>
                <a:lnTo>
                  <a:pt x="3931495" y="173939"/>
                </a:lnTo>
                <a:lnTo>
                  <a:pt x="3977378" y="151679"/>
                </a:lnTo>
                <a:lnTo>
                  <a:pt x="4022954" y="128802"/>
                </a:lnTo>
                <a:lnTo>
                  <a:pt x="4068214" y="105311"/>
                </a:lnTo>
                <a:lnTo>
                  <a:pt x="4113149" y="81206"/>
                </a:lnTo>
                <a:lnTo>
                  <a:pt x="4157750" y="56489"/>
                </a:lnTo>
                <a:lnTo>
                  <a:pt x="4202006" y="31163"/>
                </a:lnTo>
                <a:lnTo>
                  <a:pt x="4241999" y="7558"/>
                </a:lnTo>
                <a:lnTo>
                  <a:pt x="4254440" y="0"/>
                </a:lnTo>
                <a:close/>
              </a:path>
              <a:path w="4410709" h="638810">
                <a:moveTo>
                  <a:pt x="0" y="0"/>
                </a:moveTo>
                <a:lnTo>
                  <a:pt x="201340" y="0"/>
                </a:lnTo>
                <a:lnTo>
                  <a:pt x="459130" y="121051"/>
                </a:lnTo>
                <a:lnTo>
                  <a:pt x="596000" y="182249"/>
                </a:lnTo>
                <a:lnTo>
                  <a:pt x="664041" y="211495"/>
                </a:lnTo>
                <a:lnTo>
                  <a:pt x="780194" y="259496"/>
                </a:lnTo>
                <a:lnTo>
                  <a:pt x="826613" y="277853"/>
                </a:lnTo>
                <a:lnTo>
                  <a:pt x="873200" y="295775"/>
                </a:lnTo>
                <a:lnTo>
                  <a:pt x="919964" y="313236"/>
                </a:lnTo>
                <a:lnTo>
                  <a:pt x="966919" y="330209"/>
                </a:lnTo>
                <a:lnTo>
                  <a:pt x="1014066" y="346665"/>
                </a:lnTo>
                <a:lnTo>
                  <a:pt x="1061423" y="362581"/>
                </a:lnTo>
                <a:lnTo>
                  <a:pt x="1108998" y="377928"/>
                </a:lnTo>
                <a:lnTo>
                  <a:pt x="1156801" y="392680"/>
                </a:lnTo>
                <a:lnTo>
                  <a:pt x="1204840" y="406810"/>
                </a:lnTo>
                <a:lnTo>
                  <a:pt x="1253127" y="420292"/>
                </a:lnTo>
                <a:lnTo>
                  <a:pt x="1302221" y="433261"/>
                </a:lnTo>
                <a:lnTo>
                  <a:pt x="1351477" y="445547"/>
                </a:lnTo>
                <a:lnTo>
                  <a:pt x="1400889" y="457152"/>
                </a:lnTo>
                <a:lnTo>
                  <a:pt x="1450447" y="468077"/>
                </a:lnTo>
                <a:lnTo>
                  <a:pt x="1500143" y="478324"/>
                </a:lnTo>
                <a:lnTo>
                  <a:pt x="1549968" y="487894"/>
                </a:lnTo>
                <a:lnTo>
                  <a:pt x="1599913" y="496789"/>
                </a:lnTo>
                <a:lnTo>
                  <a:pt x="1649970" y="505010"/>
                </a:lnTo>
                <a:lnTo>
                  <a:pt x="1700131" y="512559"/>
                </a:lnTo>
                <a:lnTo>
                  <a:pt x="1750387" y="519436"/>
                </a:lnTo>
                <a:lnTo>
                  <a:pt x="1800730" y="525645"/>
                </a:lnTo>
                <a:lnTo>
                  <a:pt x="1851150" y="531185"/>
                </a:lnTo>
                <a:lnTo>
                  <a:pt x="1901639" y="536059"/>
                </a:lnTo>
                <a:lnTo>
                  <a:pt x="1952189" y="540268"/>
                </a:lnTo>
                <a:lnTo>
                  <a:pt x="2002792" y="543813"/>
                </a:lnTo>
                <a:lnTo>
                  <a:pt x="2053438" y="546696"/>
                </a:lnTo>
                <a:lnTo>
                  <a:pt x="2104119" y="548919"/>
                </a:lnTo>
                <a:lnTo>
                  <a:pt x="2154826" y="550482"/>
                </a:lnTo>
                <a:lnTo>
                  <a:pt x="2205552" y="551388"/>
                </a:lnTo>
                <a:lnTo>
                  <a:pt x="2256287" y="551638"/>
                </a:lnTo>
                <a:lnTo>
                  <a:pt x="1423992" y="551638"/>
                </a:lnTo>
                <a:lnTo>
                  <a:pt x="1346865" y="533979"/>
                </a:lnTo>
                <a:lnTo>
                  <a:pt x="1297998" y="521768"/>
                </a:lnTo>
                <a:lnTo>
                  <a:pt x="1249360" y="508893"/>
                </a:lnTo>
                <a:lnTo>
                  <a:pt x="1200943" y="495376"/>
                </a:lnTo>
                <a:lnTo>
                  <a:pt x="1152739" y="481242"/>
                </a:lnTo>
                <a:lnTo>
                  <a:pt x="1104740" y="466515"/>
                </a:lnTo>
                <a:lnTo>
                  <a:pt x="1056939" y="451218"/>
                </a:lnTo>
                <a:lnTo>
                  <a:pt x="1009328" y="435376"/>
                </a:lnTo>
                <a:lnTo>
                  <a:pt x="961899" y="419012"/>
                </a:lnTo>
                <a:lnTo>
                  <a:pt x="914645" y="402151"/>
                </a:lnTo>
                <a:lnTo>
                  <a:pt x="867558" y="384816"/>
                </a:lnTo>
                <a:lnTo>
                  <a:pt x="820631" y="367031"/>
                </a:lnTo>
                <a:lnTo>
                  <a:pt x="727220" y="330208"/>
                </a:lnTo>
                <a:lnTo>
                  <a:pt x="634360" y="291875"/>
                </a:lnTo>
                <a:lnTo>
                  <a:pt x="541980" y="252222"/>
                </a:lnTo>
                <a:lnTo>
                  <a:pt x="450023" y="211441"/>
                </a:lnTo>
                <a:lnTo>
                  <a:pt x="267129" y="127261"/>
                </a:lnTo>
                <a:lnTo>
                  <a:pt x="0" y="0"/>
                </a:lnTo>
                <a:close/>
              </a:path>
            </a:pathLst>
          </a:custGeom>
          <a:solidFill>
            <a:srgbClr val="DD443A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395559" y="2408303"/>
            <a:ext cx="9156115" cy="5505172"/>
          </a:xfrm>
          <a:prstGeom prst="rect">
            <a:avLst/>
          </a:prstGeom>
        </p:spPr>
      </p:pic>
      <p:grpSp>
        <p:nvGrpSpPr>
          <p:cNvPr id="6" name="object 6"/>
          <p:cNvGrpSpPr/>
          <p:nvPr/>
        </p:nvGrpSpPr>
        <p:grpSpPr>
          <a:xfrm>
            <a:off x="11716925" y="2190955"/>
            <a:ext cx="8387715" cy="9117965"/>
            <a:chOff x="11716925" y="2190955"/>
            <a:chExt cx="8387715" cy="9117965"/>
          </a:xfrm>
        </p:grpSpPr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716925" y="5024266"/>
              <a:ext cx="7680223" cy="6284289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12457530" y="7220984"/>
              <a:ext cx="3017520" cy="1139825"/>
            </a:xfrm>
            <a:custGeom>
              <a:avLst/>
              <a:gdLst/>
              <a:ahLst/>
              <a:cxnLst/>
              <a:rect l="l" t="t" r="r" b="b"/>
              <a:pathLst>
                <a:path w="3017519" h="1139825">
                  <a:moveTo>
                    <a:pt x="2951769" y="0"/>
                  </a:moveTo>
                  <a:lnTo>
                    <a:pt x="570742" y="833062"/>
                  </a:lnTo>
                  <a:lnTo>
                    <a:pt x="39533" y="1020273"/>
                  </a:lnTo>
                  <a:lnTo>
                    <a:pt x="5925" y="1050088"/>
                  </a:lnTo>
                  <a:lnTo>
                    <a:pt x="0" y="1071878"/>
                  </a:lnTo>
                  <a:lnTo>
                    <a:pt x="2946" y="1095216"/>
                  </a:lnTo>
                  <a:lnTo>
                    <a:pt x="17709" y="1139482"/>
                  </a:lnTo>
                  <a:lnTo>
                    <a:pt x="574515" y="943178"/>
                  </a:lnTo>
                  <a:lnTo>
                    <a:pt x="3017362" y="80514"/>
                  </a:lnTo>
                  <a:lnTo>
                    <a:pt x="3003896" y="40137"/>
                  </a:lnTo>
                  <a:lnTo>
                    <a:pt x="2992067" y="19701"/>
                  </a:lnTo>
                  <a:lnTo>
                    <a:pt x="2973846" y="5912"/>
                  </a:lnTo>
                  <a:lnTo>
                    <a:pt x="295176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2457528" y="7220984"/>
              <a:ext cx="3017520" cy="1139825"/>
            </a:xfrm>
            <a:custGeom>
              <a:avLst/>
              <a:gdLst/>
              <a:ahLst/>
              <a:cxnLst/>
              <a:rect l="l" t="t" r="r" b="b"/>
              <a:pathLst>
                <a:path w="3017519" h="1139825">
                  <a:moveTo>
                    <a:pt x="4456" y="1099744"/>
                  </a:moveTo>
                  <a:lnTo>
                    <a:pt x="17709" y="1139481"/>
                  </a:lnTo>
                  <a:lnTo>
                    <a:pt x="4456" y="1099744"/>
                  </a:lnTo>
                  <a:close/>
                </a:path>
                <a:path w="3017519" h="1139825">
                  <a:moveTo>
                    <a:pt x="43963" y="1085815"/>
                  </a:moveTo>
                  <a:lnTo>
                    <a:pt x="4456" y="1099744"/>
                  </a:lnTo>
                  <a:lnTo>
                    <a:pt x="17709" y="1139481"/>
                  </a:lnTo>
                  <a:lnTo>
                    <a:pt x="57210" y="1125536"/>
                  </a:lnTo>
                  <a:lnTo>
                    <a:pt x="43963" y="1085815"/>
                  </a:lnTo>
                  <a:close/>
                </a:path>
                <a:path w="3017519" h="1139825">
                  <a:moveTo>
                    <a:pt x="560569" y="903684"/>
                  </a:moveTo>
                  <a:lnTo>
                    <a:pt x="43963" y="1085815"/>
                  </a:lnTo>
                  <a:lnTo>
                    <a:pt x="57210" y="1125536"/>
                  </a:lnTo>
                  <a:lnTo>
                    <a:pt x="574432" y="942941"/>
                  </a:lnTo>
                  <a:lnTo>
                    <a:pt x="560569" y="903684"/>
                  </a:lnTo>
                  <a:close/>
                </a:path>
                <a:path w="3017519" h="1139825">
                  <a:moveTo>
                    <a:pt x="42679" y="1081966"/>
                  </a:moveTo>
                  <a:lnTo>
                    <a:pt x="2946" y="1095216"/>
                  </a:lnTo>
                  <a:lnTo>
                    <a:pt x="4456" y="1099744"/>
                  </a:lnTo>
                  <a:lnTo>
                    <a:pt x="43963" y="1085815"/>
                  </a:lnTo>
                  <a:lnTo>
                    <a:pt x="42679" y="1081966"/>
                  </a:lnTo>
                  <a:close/>
                </a:path>
                <a:path w="3017519" h="1139825">
                  <a:moveTo>
                    <a:pt x="39534" y="1020273"/>
                  </a:moveTo>
                  <a:lnTo>
                    <a:pt x="19508" y="1032126"/>
                  </a:lnTo>
                  <a:lnTo>
                    <a:pt x="5925" y="1050088"/>
                  </a:lnTo>
                  <a:lnTo>
                    <a:pt x="0" y="1071878"/>
                  </a:lnTo>
                  <a:lnTo>
                    <a:pt x="2946" y="1095216"/>
                  </a:lnTo>
                  <a:lnTo>
                    <a:pt x="42679" y="1081965"/>
                  </a:lnTo>
                  <a:lnTo>
                    <a:pt x="41780" y="1075009"/>
                  </a:lnTo>
                  <a:lnTo>
                    <a:pt x="43514" y="1068563"/>
                  </a:lnTo>
                  <a:lnTo>
                    <a:pt x="47518" y="1063273"/>
                  </a:lnTo>
                  <a:lnTo>
                    <a:pt x="53434" y="1059775"/>
                  </a:lnTo>
                  <a:lnTo>
                    <a:pt x="39534" y="1020273"/>
                  </a:lnTo>
                  <a:close/>
                </a:path>
                <a:path w="3017519" h="1139825">
                  <a:moveTo>
                    <a:pt x="42679" y="1081965"/>
                  </a:moveTo>
                  <a:close/>
                </a:path>
                <a:path w="3017519" h="1139825">
                  <a:moveTo>
                    <a:pt x="39537" y="1020283"/>
                  </a:moveTo>
                  <a:lnTo>
                    <a:pt x="53436" y="1059782"/>
                  </a:lnTo>
                  <a:lnTo>
                    <a:pt x="39537" y="1020283"/>
                  </a:lnTo>
                  <a:close/>
                </a:path>
                <a:path w="3017519" h="1139825">
                  <a:moveTo>
                    <a:pt x="570801" y="833229"/>
                  </a:moveTo>
                  <a:lnTo>
                    <a:pt x="39537" y="1020283"/>
                  </a:lnTo>
                  <a:lnTo>
                    <a:pt x="53455" y="1059775"/>
                  </a:lnTo>
                  <a:lnTo>
                    <a:pt x="584649" y="872570"/>
                  </a:lnTo>
                  <a:lnTo>
                    <a:pt x="570801" y="833229"/>
                  </a:lnTo>
                  <a:close/>
                </a:path>
                <a:path w="3017519" h="1139825">
                  <a:moveTo>
                    <a:pt x="560589" y="903677"/>
                  </a:moveTo>
                  <a:lnTo>
                    <a:pt x="574432" y="942941"/>
                  </a:lnTo>
                  <a:lnTo>
                    <a:pt x="560589" y="903677"/>
                  </a:lnTo>
                  <a:close/>
                </a:path>
                <a:path w="3017519" h="1139825">
                  <a:moveTo>
                    <a:pt x="2964610" y="54724"/>
                  </a:moveTo>
                  <a:lnTo>
                    <a:pt x="560592" y="903684"/>
                  </a:lnTo>
                  <a:lnTo>
                    <a:pt x="574432" y="942941"/>
                  </a:lnTo>
                  <a:lnTo>
                    <a:pt x="2979802" y="93764"/>
                  </a:lnTo>
                  <a:lnTo>
                    <a:pt x="2977630" y="93764"/>
                  </a:lnTo>
                  <a:lnTo>
                    <a:pt x="2964610" y="54724"/>
                  </a:lnTo>
                  <a:close/>
                </a:path>
                <a:path w="3017519" h="1139825">
                  <a:moveTo>
                    <a:pt x="570801" y="833229"/>
                  </a:moveTo>
                  <a:lnTo>
                    <a:pt x="584649" y="872570"/>
                  </a:lnTo>
                  <a:lnTo>
                    <a:pt x="570801" y="833229"/>
                  </a:lnTo>
                  <a:close/>
                </a:path>
                <a:path w="3017519" h="1139825">
                  <a:moveTo>
                    <a:pt x="2928375" y="3195"/>
                  </a:moveTo>
                  <a:lnTo>
                    <a:pt x="570801" y="833229"/>
                  </a:lnTo>
                  <a:lnTo>
                    <a:pt x="584664" y="872564"/>
                  </a:lnTo>
                  <a:lnTo>
                    <a:pt x="2942266" y="42703"/>
                  </a:lnTo>
                  <a:lnTo>
                    <a:pt x="2928375" y="3195"/>
                  </a:lnTo>
                  <a:close/>
                </a:path>
                <a:path w="3017519" h="1139825">
                  <a:moveTo>
                    <a:pt x="3003415" y="41021"/>
                  </a:moveTo>
                  <a:lnTo>
                    <a:pt x="2964610" y="54724"/>
                  </a:lnTo>
                  <a:lnTo>
                    <a:pt x="2977630" y="93764"/>
                  </a:lnTo>
                  <a:lnTo>
                    <a:pt x="3017359" y="80505"/>
                  </a:lnTo>
                  <a:lnTo>
                    <a:pt x="3003415" y="41021"/>
                  </a:lnTo>
                  <a:close/>
                </a:path>
                <a:path w="3017519" h="1139825">
                  <a:moveTo>
                    <a:pt x="3016860" y="80681"/>
                  </a:moveTo>
                  <a:lnTo>
                    <a:pt x="2977630" y="93764"/>
                  </a:lnTo>
                  <a:lnTo>
                    <a:pt x="2979802" y="93764"/>
                  </a:lnTo>
                  <a:lnTo>
                    <a:pt x="3016860" y="80681"/>
                  </a:lnTo>
                  <a:close/>
                </a:path>
                <a:path w="3017519" h="1139825">
                  <a:moveTo>
                    <a:pt x="3004191" y="41021"/>
                  </a:moveTo>
                  <a:lnTo>
                    <a:pt x="3003415" y="41021"/>
                  </a:lnTo>
                  <a:lnTo>
                    <a:pt x="3017359" y="80505"/>
                  </a:lnTo>
                  <a:lnTo>
                    <a:pt x="3004191" y="41021"/>
                  </a:lnTo>
                  <a:close/>
                </a:path>
                <a:path w="3017519" h="1139825">
                  <a:moveTo>
                    <a:pt x="3003896" y="40137"/>
                  </a:moveTo>
                  <a:lnTo>
                    <a:pt x="2964164" y="53387"/>
                  </a:lnTo>
                  <a:lnTo>
                    <a:pt x="2964610" y="54724"/>
                  </a:lnTo>
                  <a:lnTo>
                    <a:pt x="3003415" y="41021"/>
                  </a:lnTo>
                  <a:lnTo>
                    <a:pt x="3004191" y="41021"/>
                  </a:lnTo>
                  <a:lnTo>
                    <a:pt x="3003896" y="40137"/>
                  </a:lnTo>
                  <a:close/>
                </a:path>
                <a:path w="3017519" h="1139825">
                  <a:moveTo>
                    <a:pt x="2998899" y="41803"/>
                  </a:moveTo>
                  <a:lnTo>
                    <a:pt x="2949038" y="41803"/>
                  </a:lnTo>
                  <a:lnTo>
                    <a:pt x="2955453" y="43540"/>
                  </a:lnTo>
                  <a:lnTo>
                    <a:pt x="2960749" y="47531"/>
                  </a:lnTo>
                  <a:lnTo>
                    <a:pt x="2964164" y="53387"/>
                  </a:lnTo>
                  <a:lnTo>
                    <a:pt x="2998899" y="41803"/>
                  </a:lnTo>
                  <a:close/>
                </a:path>
                <a:path w="3017519" h="1139825">
                  <a:moveTo>
                    <a:pt x="3003896" y="40137"/>
                  </a:moveTo>
                  <a:lnTo>
                    <a:pt x="2964164" y="53387"/>
                  </a:lnTo>
                  <a:lnTo>
                    <a:pt x="3003896" y="40137"/>
                  </a:lnTo>
                  <a:close/>
                </a:path>
                <a:path w="3017519" h="1139825">
                  <a:moveTo>
                    <a:pt x="2928375" y="3195"/>
                  </a:moveTo>
                  <a:lnTo>
                    <a:pt x="2942268" y="42707"/>
                  </a:lnTo>
                  <a:lnTo>
                    <a:pt x="2928375" y="3195"/>
                  </a:lnTo>
                  <a:close/>
                </a:path>
                <a:path w="3017519" h="1139825">
                  <a:moveTo>
                    <a:pt x="2951769" y="0"/>
                  </a:moveTo>
                  <a:lnTo>
                    <a:pt x="2928375" y="3195"/>
                  </a:lnTo>
                  <a:lnTo>
                    <a:pt x="2942281" y="42703"/>
                  </a:lnTo>
                  <a:lnTo>
                    <a:pt x="2949038" y="41803"/>
                  </a:lnTo>
                  <a:lnTo>
                    <a:pt x="2998899" y="41803"/>
                  </a:lnTo>
                  <a:lnTo>
                    <a:pt x="3003896" y="40137"/>
                  </a:lnTo>
                  <a:lnTo>
                    <a:pt x="2992068" y="19701"/>
                  </a:lnTo>
                  <a:lnTo>
                    <a:pt x="2973846" y="5912"/>
                  </a:lnTo>
                  <a:lnTo>
                    <a:pt x="295176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2396386" y="8054053"/>
              <a:ext cx="1379220" cy="3255010"/>
            </a:xfrm>
            <a:custGeom>
              <a:avLst/>
              <a:gdLst/>
              <a:ahLst/>
              <a:cxnLst/>
              <a:rect l="l" t="t" r="r" b="b"/>
              <a:pathLst>
                <a:path w="1379219" h="3255009">
                  <a:moveTo>
                    <a:pt x="631876" y="0"/>
                  </a:moveTo>
                  <a:lnTo>
                    <a:pt x="100668" y="187210"/>
                  </a:lnTo>
                  <a:lnTo>
                    <a:pt x="80642" y="199063"/>
                  </a:lnTo>
                  <a:lnTo>
                    <a:pt x="67059" y="217025"/>
                  </a:lnTo>
                  <a:lnTo>
                    <a:pt x="61134" y="238815"/>
                  </a:lnTo>
                  <a:lnTo>
                    <a:pt x="64080" y="262153"/>
                  </a:lnTo>
                  <a:lnTo>
                    <a:pt x="78843" y="306419"/>
                  </a:lnTo>
                  <a:lnTo>
                    <a:pt x="55919" y="331599"/>
                  </a:lnTo>
                  <a:lnTo>
                    <a:pt x="15475" y="413421"/>
                  </a:lnTo>
                  <a:lnTo>
                    <a:pt x="0" y="561310"/>
                  </a:lnTo>
                  <a:lnTo>
                    <a:pt x="51984" y="784688"/>
                  </a:lnTo>
                  <a:lnTo>
                    <a:pt x="57460" y="799465"/>
                  </a:lnTo>
                  <a:lnTo>
                    <a:pt x="63772" y="817022"/>
                  </a:lnTo>
                  <a:lnTo>
                    <a:pt x="78820" y="860174"/>
                  </a:lnTo>
                  <a:lnTo>
                    <a:pt x="96956" y="913537"/>
                  </a:lnTo>
                  <a:lnTo>
                    <a:pt x="118012" y="976506"/>
                  </a:lnTo>
                  <a:lnTo>
                    <a:pt x="141817" y="1048476"/>
                  </a:lnTo>
                  <a:lnTo>
                    <a:pt x="168201" y="1128841"/>
                  </a:lnTo>
                  <a:lnTo>
                    <a:pt x="212240" y="1263803"/>
                  </a:lnTo>
                  <a:lnTo>
                    <a:pt x="493659" y="2129969"/>
                  </a:lnTo>
                  <a:lnTo>
                    <a:pt x="580014" y="2393715"/>
                  </a:lnTo>
                  <a:lnTo>
                    <a:pt x="646268" y="2594751"/>
                  </a:lnTo>
                  <a:lnTo>
                    <a:pt x="690828" y="2729175"/>
                  </a:lnTo>
                  <a:lnTo>
                    <a:pt x="735501" y="2863214"/>
                  </a:lnTo>
                  <a:lnTo>
                    <a:pt x="780118" y="2996261"/>
                  </a:lnTo>
                  <a:lnTo>
                    <a:pt x="802352" y="3062223"/>
                  </a:lnTo>
                  <a:lnTo>
                    <a:pt x="824508" y="3127711"/>
                  </a:lnTo>
                  <a:lnTo>
                    <a:pt x="846566" y="3192648"/>
                  </a:lnTo>
                  <a:lnTo>
                    <a:pt x="867665" y="3254502"/>
                  </a:lnTo>
                  <a:lnTo>
                    <a:pt x="1378768" y="3254502"/>
                  </a:lnTo>
                  <a:lnTo>
                    <a:pt x="1364168" y="3216524"/>
                  </a:lnTo>
                  <a:lnTo>
                    <a:pt x="1344856" y="3166007"/>
                  </a:lnTo>
                  <a:lnTo>
                    <a:pt x="1325415" y="3114871"/>
                  </a:lnTo>
                  <a:lnTo>
                    <a:pt x="1305857" y="3063150"/>
                  </a:lnTo>
                  <a:lnTo>
                    <a:pt x="1286193" y="3010878"/>
                  </a:lnTo>
                  <a:lnTo>
                    <a:pt x="1266436" y="2958088"/>
                  </a:lnTo>
                  <a:lnTo>
                    <a:pt x="1246596" y="2904816"/>
                  </a:lnTo>
                  <a:lnTo>
                    <a:pt x="1226686" y="2851093"/>
                  </a:lnTo>
                  <a:lnTo>
                    <a:pt x="1206717" y="2796955"/>
                  </a:lnTo>
                  <a:lnTo>
                    <a:pt x="1186701" y="2742436"/>
                  </a:lnTo>
                  <a:lnTo>
                    <a:pt x="1166651" y="2687569"/>
                  </a:lnTo>
                  <a:lnTo>
                    <a:pt x="1146577" y="2632388"/>
                  </a:lnTo>
                  <a:lnTo>
                    <a:pt x="1126492" y="2576927"/>
                  </a:lnTo>
                  <a:lnTo>
                    <a:pt x="1106406" y="2521221"/>
                  </a:lnTo>
                  <a:lnTo>
                    <a:pt x="1086333" y="2465302"/>
                  </a:lnTo>
                  <a:lnTo>
                    <a:pt x="1066284" y="2409205"/>
                  </a:lnTo>
                  <a:lnTo>
                    <a:pt x="1046270" y="2352964"/>
                  </a:lnTo>
                  <a:lnTo>
                    <a:pt x="1026304" y="2296613"/>
                  </a:lnTo>
                  <a:lnTo>
                    <a:pt x="1006396" y="2240185"/>
                  </a:lnTo>
                  <a:lnTo>
                    <a:pt x="986560" y="2183715"/>
                  </a:lnTo>
                  <a:lnTo>
                    <a:pt x="966806" y="2127236"/>
                  </a:lnTo>
                  <a:lnTo>
                    <a:pt x="947146" y="2070783"/>
                  </a:lnTo>
                  <a:lnTo>
                    <a:pt x="927593" y="2014388"/>
                  </a:lnTo>
                  <a:lnTo>
                    <a:pt x="908158" y="1958087"/>
                  </a:lnTo>
                  <a:lnTo>
                    <a:pt x="888852" y="1901914"/>
                  </a:lnTo>
                  <a:lnTo>
                    <a:pt x="869688" y="1845901"/>
                  </a:lnTo>
                  <a:lnTo>
                    <a:pt x="850677" y="1790083"/>
                  </a:lnTo>
                  <a:lnTo>
                    <a:pt x="831830" y="1734494"/>
                  </a:lnTo>
                  <a:lnTo>
                    <a:pt x="813161" y="1679168"/>
                  </a:lnTo>
                  <a:lnTo>
                    <a:pt x="794680" y="1624138"/>
                  </a:lnTo>
                  <a:lnTo>
                    <a:pt x="776400" y="1569439"/>
                  </a:lnTo>
                  <a:lnTo>
                    <a:pt x="758331" y="1515104"/>
                  </a:lnTo>
                  <a:lnTo>
                    <a:pt x="740487" y="1461168"/>
                  </a:lnTo>
                  <a:lnTo>
                    <a:pt x="722878" y="1407664"/>
                  </a:lnTo>
                  <a:lnTo>
                    <a:pt x="705516" y="1354627"/>
                  </a:lnTo>
                  <a:lnTo>
                    <a:pt x="547221" y="708758"/>
                  </a:lnTo>
                  <a:lnTo>
                    <a:pt x="540166" y="334628"/>
                  </a:lnTo>
                  <a:lnTo>
                    <a:pt x="598725" y="161802"/>
                  </a:lnTo>
                  <a:lnTo>
                    <a:pt x="637273" y="119845"/>
                  </a:lnTo>
                  <a:lnTo>
                    <a:pt x="636623" y="116278"/>
                  </a:lnTo>
                  <a:lnTo>
                    <a:pt x="635649" y="110115"/>
                  </a:lnTo>
                  <a:lnTo>
                    <a:pt x="634352" y="106226"/>
                  </a:lnTo>
                  <a:lnTo>
                    <a:pt x="634672" y="103954"/>
                  </a:lnTo>
                  <a:lnTo>
                    <a:pt x="630676" y="75671"/>
                  </a:lnTo>
                  <a:lnTo>
                    <a:pt x="629019" y="48938"/>
                  </a:lnTo>
                  <a:lnTo>
                    <a:pt x="629490" y="23725"/>
                  </a:lnTo>
                  <a:lnTo>
                    <a:pt x="631876" y="0"/>
                  </a:lnTo>
                  <a:close/>
                </a:path>
              </a:pathLst>
            </a:custGeom>
            <a:solidFill>
              <a:srgbClr val="FFFFFF">
                <a:alpha val="31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2396386" y="8057356"/>
              <a:ext cx="1374775" cy="3251200"/>
            </a:xfrm>
            <a:custGeom>
              <a:avLst/>
              <a:gdLst/>
              <a:ahLst/>
              <a:cxnLst/>
              <a:rect l="l" t="t" r="r" b="b"/>
              <a:pathLst>
                <a:path w="1374775" h="3251200">
                  <a:moveTo>
                    <a:pt x="91162" y="774700"/>
                  </a:moveTo>
                  <a:lnTo>
                    <a:pt x="51171" y="787400"/>
                  </a:lnTo>
                  <a:lnTo>
                    <a:pt x="51984" y="787400"/>
                  </a:lnTo>
                  <a:lnTo>
                    <a:pt x="57460" y="800100"/>
                  </a:lnTo>
                  <a:lnTo>
                    <a:pt x="63772" y="825500"/>
                  </a:lnTo>
                  <a:lnTo>
                    <a:pt x="70899" y="838200"/>
                  </a:lnTo>
                  <a:lnTo>
                    <a:pt x="78820" y="863600"/>
                  </a:lnTo>
                  <a:lnTo>
                    <a:pt x="87512" y="889000"/>
                  </a:lnTo>
                  <a:lnTo>
                    <a:pt x="96956" y="914400"/>
                  </a:lnTo>
                  <a:lnTo>
                    <a:pt x="107130" y="952500"/>
                  </a:lnTo>
                  <a:lnTo>
                    <a:pt x="118012" y="977900"/>
                  </a:lnTo>
                  <a:lnTo>
                    <a:pt x="129581" y="1016000"/>
                  </a:lnTo>
                  <a:lnTo>
                    <a:pt x="141817" y="1054100"/>
                  </a:lnTo>
                  <a:lnTo>
                    <a:pt x="154697" y="1092200"/>
                  </a:lnTo>
                  <a:lnTo>
                    <a:pt x="168200" y="1130300"/>
                  </a:lnTo>
                  <a:lnTo>
                    <a:pt x="182306" y="1181100"/>
                  </a:lnTo>
                  <a:lnTo>
                    <a:pt x="212240" y="1270000"/>
                  </a:lnTo>
                  <a:lnTo>
                    <a:pt x="244328" y="1371600"/>
                  </a:lnTo>
                  <a:lnTo>
                    <a:pt x="332855" y="1638300"/>
                  </a:lnTo>
                  <a:lnTo>
                    <a:pt x="410819" y="1879600"/>
                  </a:lnTo>
                  <a:lnTo>
                    <a:pt x="451715" y="2006600"/>
                  </a:lnTo>
                  <a:lnTo>
                    <a:pt x="493659" y="2133600"/>
                  </a:lnTo>
                  <a:lnTo>
                    <a:pt x="514971" y="2197100"/>
                  </a:lnTo>
                  <a:lnTo>
                    <a:pt x="536482" y="2260600"/>
                  </a:lnTo>
                  <a:lnTo>
                    <a:pt x="558170" y="2336800"/>
                  </a:lnTo>
                  <a:lnTo>
                    <a:pt x="580014" y="2400300"/>
                  </a:lnTo>
                  <a:lnTo>
                    <a:pt x="601992" y="2463800"/>
                  </a:lnTo>
                  <a:lnTo>
                    <a:pt x="624084" y="2527300"/>
                  </a:lnTo>
                  <a:lnTo>
                    <a:pt x="646268" y="2603500"/>
                  </a:lnTo>
                  <a:lnTo>
                    <a:pt x="690828" y="2730500"/>
                  </a:lnTo>
                  <a:lnTo>
                    <a:pt x="713161" y="2806700"/>
                  </a:lnTo>
                  <a:lnTo>
                    <a:pt x="780118" y="2997200"/>
                  </a:lnTo>
                  <a:lnTo>
                    <a:pt x="802352" y="3073400"/>
                  </a:lnTo>
                  <a:lnTo>
                    <a:pt x="824509" y="3136900"/>
                  </a:lnTo>
                  <a:lnTo>
                    <a:pt x="846566" y="3200400"/>
                  </a:lnTo>
                  <a:lnTo>
                    <a:pt x="864921" y="3251200"/>
                  </a:lnTo>
                  <a:lnTo>
                    <a:pt x="911934" y="3251200"/>
                  </a:lnTo>
                  <a:lnTo>
                    <a:pt x="899611" y="3225800"/>
                  </a:lnTo>
                  <a:lnTo>
                    <a:pt x="882268" y="3175000"/>
                  </a:lnTo>
                  <a:lnTo>
                    <a:pt x="864851" y="3124200"/>
                  </a:lnTo>
                  <a:lnTo>
                    <a:pt x="847370" y="3073400"/>
                  </a:lnTo>
                  <a:lnTo>
                    <a:pt x="829835" y="3009900"/>
                  </a:lnTo>
                  <a:lnTo>
                    <a:pt x="741733" y="2755900"/>
                  </a:lnTo>
                  <a:lnTo>
                    <a:pt x="698842" y="2628900"/>
                  </a:lnTo>
                  <a:lnTo>
                    <a:pt x="677461" y="2552700"/>
                  </a:lnTo>
                  <a:lnTo>
                    <a:pt x="656149" y="2489200"/>
                  </a:lnTo>
                  <a:lnTo>
                    <a:pt x="634925" y="2425700"/>
                  </a:lnTo>
                  <a:lnTo>
                    <a:pt x="613808" y="2362200"/>
                  </a:lnTo>
                  <a:lnTo>
                    <a:pt x="592817" y="2298700"/>
                  </a:lnTo>
                  <a:lnTo>
                    <a:pt x="571972" y="2235200"/>
                  </a:lnTo>
                  <a:lnTo>
                    <a:pt x="551291" y="2171700"/>
                  </a:lnTo>
                  <a:lnTo>
                    <a:pt x="510500" y="2044700"/>
                  </a:lnTo>
                  <a:lnTo>
                    <a:pt x="470597" y="1930400"/>
                  </a:lnTo>
                  <a:lnTo>
                    <a:pt x="412744" y="1752600"/>
                  </a:lnTo>
                  <a:lnTo>
                    <a:pt x="289780" y="1371600"/>
                  </a:lnTo>
                  <a:lnTo>
                    <a:pt x="258430" y="1270000"/>
                  </a:lnTo>
                  <a:lnTo>
                    <a:pt x="229042" y="1181100"/>
                  </a:lnTo>
                  <a:lnTo>
                    <a:pt x="215132" y="1143000"/>
                  </a:lnTo>
                  <a:lnTo>
                    <a:pt x="201770" y="1104900"/>
                  </a:lnTo>
                  <a:lnTo>
                    <a:pt x="188976" y="1066800"/>
                  </a:lnTo>
                  <a:lnTo>
                    <a:pt x="176768" y="1028700"/>
                  </a:lnTo>
                  <a:lnTo>
                    <a:pt x="165165" y="990600"/>
                  </a:lnTo>
                  <a:lnTo>
                    <a:pt x="154187" y="952500"/>
                  </a:lnTo>
                  <a:lnTo>
                    <a:pt x="143854" y="927100"/>
                  </a:lnTo>
                  <a:lnTo>
                    <a:pt x="134183" y="901700"/>
                  </a:lnTo>
                  <a:lnTo>
                    <a:pt x="125195" y="863600"/>
                  </a:lnTo>
                  <a:lnTo>
                    <a:pt x="116909" y="850900"/>
                  </a:lnTo>
                  <a:lnTo>
                    <a:pt x="109343" y="825500"/>
                  </a:lnTo>
                  <a:lnTo>
                    <a:pt x="102517" y="800100"/>
                  </a:lnTo>
                  <a:lnTo>
                    <a:pt x="96450" y="787400"/>
                  </a:lnTo>
                  <a:lnTo>
                    <a:pt x="91162" y="774700"/>
                  </a:lnTo>
                  <a:close/>
                </a:path>
                <a:path w="1374775" h="3251200">
                  <a:moveTo>
                    <a:pt x="705516" y="1358900"/>
                  </a:moveTo>
                  <a:lnTo>
                    <a:pt x="704329" y="1358900"/>
                  </a:lnTo>
                  <a:lnTo>
                    <a:pt x="665700" y="1371600"/>
                  </a:lnTo>
                  <a:lnTo>
                    <a:pt x="680832" y="1422400"/>
                  </a:lnTo>
                  <a:lnTo>
                    <a:pt x="696152" y="1460500"/>
                  </a:lnTo>
                  <a:lnTo>
                    <a:pt x="711654" y="1511300"/>
                  </a:lnTo>
                  <a:lnTo>
                    <a:pt x="727330" y="1562100"/>
                  </a:lnTo>
                  <a:lnTo>
                    <a:pt x="743171" y="1600200"/>
                  </a:lnTo>
                  <a:lnTo>
                    <a:pt x="759170" y="1651000"/>
                  </a:lnTo>
                  <a:lnTo>
                    <a:pt x="775319" y="1701800"/>
                  </a:lnTo>
                  <a:lnTo>
                    <a:pt x="791610" y="1752600"/>
                  </a:lnTo>
                  <a:lnTo>
                    <a:pt x="808036" y="1803400"/>
                  </a:lnTo>
                  <a:lnTo>
                    <a:pt x="824589" y="1841500"/>
                  </a:lnTo>
                  <a:lnTo>
                    <a:pt x="841261" y="1892300"/>
                  </a:lnTo>
                  <a:lnTo>
                    <a:pt x="858044" y="1943100"/>
                  </a:lnTo>
                  <a:lnTo>
                    <a:pt x="874931" y="1993900"/>
                  </a:lnTo>
                  <a:lnTo>
                    <a:pt x="891913" y="2044700"/>
                  </a:lnTo>
                  <a:lnTo>
                    <a:pt x="908983" y="2095500"/>
                  </a:lnTo>
                  <a:lnTo>
                    <a:pt x="926132" y="2146300"/>
                  </a:lnTo>
                  <a:lnTo>
                    <a:pt x="943355" y="2184400"/>
                  </a:lnTo>
                  <a:lnTo>
                    <a:pt x="960641" y="2235200"/>
                  </a:lnTo>
                  <a:lnTo>
                    <a:pt x="995377" y="2336800"/>
                  </a:lnTo>
                  <a:lnTo>
                    <a:pt x="1065280" y="2540000"/>
                  </a:lnTo>
                  <a:lnTo>
                    <a:pt x="1082800" y="2578100"/>
                  </a:lnTo>
                  <a:lnTo>
                    <a:pt x="1135342" y="2730500"/>
                  </a:lnTo>
                  <a:lnTo>
                    <a:pt x="1152824" y="2768600"/>
                  </a:lnTo>
                  <a:lnTo>
                    <a:pt x="1205066" y="2921000"/>
                  </a:lnTo>
                  <a:lnTo>
                    <a:pt x="1222385" y="2959100"/>
                  </a:lnTo>
                  <a:lnTo>
                    <a:pt x="1239645" y="3009900"/>
                  </a:lnTo>
                  <a:lnTo>
                    <a:pt x="1256836" y="3060700"/>
                  </a:lnTo>
                  <a:lnTo>
                    <a:pt x="1280731" y="3124200"/>
                  </a:lnTo>
                  <a:lnTo>
                    <a:pt x="1304468" y="3175000"/>
                  </a:lnTo>
                  <a:lnTo>
                    <a:pt x="1328025" y="3238500"/>
                  </a:lnTo>
                  <a:lnTo>
                    <a:pt x="1333897" y="3251200"/>
                  </a:lnTo>
                  <a:lnTo>
                    <a:pt x="1374633" y="3251200"/>
                  </a:lnTo>
                  <a:lnTo>
                    <a:pt x="1364168" y="3225800"/>
                  </a:lnTo>
                  <a:lnTo>
                    <a:pt x="1344856" y="3175000"/>
                  </a:lnTo>
                  <a:lnTo>
                    <a:pt x="1325415" y="3124200"/>
                  </a:lnTo>
                  <a:lnTo>
                    <a:pt x="1305857" y="3073400"/>
                  </a:lnTo>
                  <a:lnTo>
                    <a:pt x="1286194" y="3022600"/>
                  </a:lnTo>
                  <a:lnTo>
                    <a:pt x="1266436" y="2959100"/>
                  </a:lnTo>
                  <a:lnTo>
                    <a:pt x="1226686" y="2857500"/>
                  </a:lnTo>
                  <a:lnTo>
                    <a:pt x="1206717" y="2806700"/>
                  </a:lnTo>
                  <a:lnTo>
                    <a:pt x="1186702" y="2743200"/>
                  </a:lnTo>
                  <a:lnTo>
                    <a:pt x="1146577" y="2641600"/>
                  </a:lnTo>
                  <a:lnTo>
                    <a:pt x="1126492" y="2578100"/>
                  </a:lnTo>
                  <a:lnTo>
                    <a:pt x="1086333" y="2476500"/>
                  </a:lnTo>
                  <a:lnTo>
                    <a:pt x="1066284" y="2413000"/>
                  </a:lnTo>
                  <a:lnTo>
                    <a:pt x="1046270" y="2362200"/>
                  </a:lnTo>
                  <a:lnTo>
                    <a:pt x="1026304" y="2298700"/>
                  </a:lnTo>
                  <a:lnTo>
                    <a:pt x="1006396" y="2247900"/>
                  </a:lnTo>
                  <a:lnTo>
                    <a:pt x="986560" y="2184400"/>
                  </a:lnTo>
                  <a:lnTo>
                    <a:pt x="966806" y="2133600"/>
                  </a:lnTo>
                  <a:lnTo>
                    <a:pt x="947146" y="2070100"/>
                  </a:lnTo>
                  <a:lnTo>
                    <a:pt x="927593" y="2019300"/>
                  </a:lnTo>
                  <a:lnTo>
                    <a:pt x="908158" y="1968500"/>
                  </a:lnTo>
                  <a:lnTo>
                    <a:pt x="888852" y="1905000"/>
                  </a:lnTo>
                  <a:lnTo>
                    <a:pt x="869688" y="1854200"/>
                  </a:lnTo>
                  <a:lnTo>
                    <a:pt x="850677" y="1790700"/>
                  </a:lnTo>
                  <a:lnTo>
                    <a:pt x="831830" y="1739900"/>
                  </a:lnTo>
                  <a:lnTo>
                    <a:pt x="813161" y="1689100"/>
                  </a:lnTo>
                  <a:lnTo>
                    <a:pt x="794680" y="1625600"/>
                  </a:lnTo>
                  <a:lnTo>
                    <a:pt x="776400" y="1574800"/>
                  </a:lnTo>
                  <a:lnTo>
                    <a:pt x="758331" y="1524000"/>
                  </a:lnTo>
                  <a:lnTo>
                    <a:pt x="740487" y="1460500"/>
                  </a:lnTo>
                  <a:lnTo>
                    <a:pt x="722878" y="1409700"/>
                  </a:lnTo>
                  <a:lnTo>
                    <a:pt x="705516" y="1358900"/>
                  </a:lnTo>
                  <a:close/>
                </a:path>
                <a:path w="1374775" h="3251200">
                  <a:moveTo>
                    <a:pt x="593732" y="114300"/>
                  </a:moveTo>
                  <a:lnTo>
                    <a:pt x="581617" y="114300"/>
                  </a:lnTo>
                  <a:lnTo>
                    <a:pt x="572847" y="127000"/>
                  </a:lnTo>
                  <a:lnTo>
                    <a:pt x="563717" y="139700"/>
                  </a:lnTo>
                  <a:lnTo>
                    <a:pt x="545121" y="177800"/>
                  </a:lnTo>
                  <a:lnTo>
                    <a:pt x="527259" y="215900"/>
                  </a:lnTo>
                  <a:lnTo>
                    <a:pt x="511388" y="266700"/>
                  </a:lnTo>
                  <a:lnTo>
                    <a:pt x="498763" y="330200"/>
                  </a:lnTo>
                  <a:lnTo>
                    <a:pt x="492116" y="393700"/>
                  </a:lnTo>
                  <a:lnTo>
                    <a:pt x="489933" y="419100"/>
                  </a:lnTo>
                  <a:lnTo>
                    <a:pt x="488606" y="457200"/>
                  </a:lnTo>
                  <a:lnTo>
                    <a:pt x="488204" y="482600"/>
                  </a:lnTo>
                  <a:lnTo>
                    <a:pt x="488800" y="520700"/>
                  </a:lnTo>
                  <a:lnTo>
                    <a:pt x="490464" y="558800"/>
                  </a:lnTo>
                  <a:lnTo>
                    <a:pt x="493268" y="609600"/>
                  </a:lnTo>
                  <a:lnTo>
                    <a:pt x="497281" y="647700"/>
                  </a:lnTo>
                  <a:lnTo>
                    <a:pt x="502576" y="698500"/>
                  </a:lnTo>
                  <a:lnTo>
                    <a:pt x="509224" y="736600"/>
                  </a:lnTo>
                  <a:lnTo>
                    <a:pt x="517294" y="787400"/>
                  </a:lnTo>
                  <a:lnTo>
                    <a:pt x="526859" y="850900"/>
                  </a:lnTo>
                  <a:lnTo>
                    <a:pt x="537989" y="901700"/>
                  </a:lnTo>
                  <a:lnTo>
                    <a:pt x="550755" y="965200"/>
                  </a:lnTo>
                  <a:lnTo>
                    <a:pt x="565229" y="1016000"/>
                  </a:lnTo>
                  <a:lnTo>
                    <a:pt x="581482" y="1092200"/>
                  </a:lnTo>
                  <a:lnTo>
                    <a:pt x="599583" y="1155700"/>
                  </a:lnTo>
                  <a:lnTo>
                    <a:pt x="619605" y="1219200"/>
                  </a:lnTo>
                  <a:lnTo>
                    <a:pt x="641618" y="1295400"/>
                  </a:lnTo>
                  <a:lnTo>
                    <a:pt x="665694" y="1371600"/>
                  </a:lnTo>
                  <a:lnTo>
                    <a:pt x="704329" y="1358900"/>
                  </a:lnTo>
                  <a:lnTo>
                    <a:pt x="547221" y="711200"/>
                  </a:lnTo>
                  <a:lnTo>
                    <a:pt x="540166" y="342900"/>
                  </a:lnTo>
                  <a:lnTo>
                    <a:pt x="598725" y="165100"/>
                  </a:lnTo>
                  <a:lnTo>
                    <a:pt x="637272" y="127000"/>
                  </a:lnTo>
                  <a:lnTo>
                    <a:pt x="595093" y="127000"/>
                  </a:lnTo>
                  <a:lnTo>
                    <a:pt x="593732" y="114300"/>
                  </a:lnTo>
                  <a:close/>
                </a:path>
                <a:path w="1374775" h="3251200">
                  <a:moveTo>
                    <a:pt x="73291" y="304800"/>
                  </a:moveTo>
                  <a:lnTo>
                    <a:pt x="78843" y="317500"/>
                  </a:lnTo>
                  <a:lnTo>
                    <a:pt x="55919" y="342900"/>
                  </a:lnTo>
                  <a:lnTo>
                    <a:pt x="15474" y="419100"/>
                  </a:lnTo>
                  <a:lnTo>
                    <a:pt x="0" y="571500"/>
                  </a:lnTo>
                  <a:lnTo>
                    <a:pt x="51171" y="787400"/>
                  </a:lnTo>
                  <a:lnTo>
                    <a:pt x="91163" y="774700"/>
                  </a:lnTo>
                  <a:lnTo>
                    <a:pt x="67997" y="698500"/>
                  </a:lnTo>
                  <a:lnTo>
                    <a:pt x="52609" y="647700"/>
                  </a:lnTo>
                  <a:lnTo>
                    <a:pt x="43945" y="584200"/>
                  </a:lnTo>
                  <a:lnTo>
                    <a:pt x="40953" y="533400"/>
                  </a:lnTo>
                  <a:lnTo>
                    <a:pt x="42581" y="495300"/>
                  </a:lnTo>
                  <a:lnTo>
                    <a:pt x="47777" y="457200"/>
                  </a:lnTo>
                  <a:lnTo>
                    <a:pt x="63626" y="406400"/>
                  </a:lnTo>
                  <a:lnTo>
                    <a:pt x="81239" y="368300"/>
                  </a:lnTo>
                  <a:lnTo>
                    <a:pt x="89482" y="355600"/>
                  </a:lnTo>
                  <a:lnTo>
                    <a:pt x="94665" y="355600"/>
                  </a:lnTo>
                  <a:lnTo>
                    <a:pt x="99075" y="342900"/>
                  </a:lnTo>
                  <a:lnTo>
                    <a:pt x="104373" y="342900"/>
                  </a:lnTo>
                  <a:lnTo>
                    <a:pt x="93821" y="330200"/>
                  </a:lnTo>
                  <a:lnTo>
                    <a:pt x="73291" y="304800"/>
                  </a:lnTo>
                  <a:close/>
                </a:path>
                <a:path w="1374775" h="3251200">
                  <a:moveTo>
                    <a:pt x="91162" y="774700"/>
                  </a:moveTo>
                  <a:lnTo>
                    <a:pt x="53472" y="786669"/>
                  </a:lnTo>
                  <a:lnTo>
                    <a:pt x="91162" y="774700"/>
                  </a:lnTo>
                  <a:close/>
                </a:path>
                <a:path w="1374775" h="3251200">
                  <a:moveTo>
                    <a:pt x="118575" y="292100"/>
                  </a:moveTo>
                  <a:lnTo>
                    <a:pt x="78843" y="304800"/>
                  </a:lnTo>
                  <a:lnTo>
                    <a:pt x="104742" y="342900"/>
                  </a:lnTo>
                  <a:lnTo>
                    <a:pt x="127896" y="330200"/>
                  </a:lnTo>
                  <a:lnTo>
                    <a:pt x="118575" y="292100"/>
                  </a:lnTo>
                  <a:close/>
                </a:path>
                <a:path w="1374775" h="3251200">
                  <a:moveTo>
                    <a:pt x="103812" y="254000"/>
                  </a:moveTo>
                  <a:lnTo>
                    <a:pt x="63463" y="266700"/>
                  </a:lnTo>
                  <a:lnTo>
                    <a:pt x="64079" y="266700"/>
                  </a:lnTo>
                  <a:lnTo>
                    <a:pt x="75650" y="304800"/>
                  </a:lnTo>
                  <a:lnTo>
                    <a:pt x="118575" y="292100"/>
                  </a:lnTo>
                  <a:lnTo>
                    <a:pt x="103812" y="254000"/>
                  </a:lnTo>
                  <a:close/>
                </a:path>
                <a:path w="1374775" h="3251200">
                  <a:moveTo>
                    <a:pt x="101998" y="190500"/>
                  </a:moveTo>
                  <a:lnTo>
                    <a:pt x="100668" y="190500"/>
                  </a:lnTo>
                  <a:lnTo>
                    <a:pt x="80642" y="203200"/>
                  </a:lnTo>
                  <a:lnTo>
                    <a:pt x="67059" y="228600"/>
                  </a:lnTo>
                  <a:lnTo>
                    <a:pt x="61133" y="241300"/>
                  </a:lnTo>
                  <a:lnTo>
                    <a:pt x="63463" y="266700"/>
                  </a:lnTo>
                  <a:lnTo>
                    <a:pt x="103813" y="254000"/>
                  </a:lnTo>
                  <a:lnTo>
                    <a:pt x="102914" y="241300"/>
                  </a:lnTo>
                  <a:lnTo>
                    <a:pt x="104647" y="241300"/>
                  </a:lnTo>
                  <a:lnTo>
                    <a:pt x="108652" y="228600"/>
                  </a:lnTo>
                  <a:lnTo>
                    <a:pt x="114570" y="228600"/>
                  </a:lnTo>
                  <a:lnTo>
                    <a:pt x="101998" y="190500"/>
                  </a:lnTo>
                  <a:close/>
                </a:path>
                <a:path w="1374775" h="3251200">
                  <a:moveTo>
                    <a:pt x="103812" y="254000"/>
                  </a:moveTo>
                  <a:lnTo>
                    <a:pt x="63752" y="266609"/>
                  </a:lnTo>
                  <a:lnTo>
                    <a:pt x="103812" y="254000"/>
                  </a:lnTo>
                  <a:close/>
                </a:path>
                <a:path w="1374775" h="3251200">
                  <a:moveTo>
                    <a:pt x="101998" y="190500"/>
                  </a:moveTo>
                  <a:lnTo>
                    <a:pt x="114570" y="228600"/>
                  </a:lnTo>
                  <a:lnTo>
                    <a:pt x="101998" y="190500"/>
                  </a:lnTo>
                  <a:close/>
                </a:path>
                <a:path w="1374775" h="3251200">
                  <a:moveTo>
                    <a:pt x="102000" y="190500"/>
                  </a:moveTo>
                  <a:lnTo>
                    <a:pt x="114570" y="228600"/>
                  </a:lnTo>
                  <a:lnTo>
                    <a:pt x="102000" y="190500"/>
                  </a:lnTo>
                  <a:close/>
                </a:path>
                <a:path w="1374775" h="3251200">
                  <a:moveTo>
                    <a:pt x="631876" y="0"/>
                  </a:moveTo>
                  <a:lnTo>
                    <a:pt x="102000" y="190500"/>
                  </a:lnTo>
                  <a:lnTo>
                    <a:pt x="114589" y="228600"/>
                  </a:lnTo>
                  <a:lnTo>
                    <a:pt x="587841" y="65069"/>
                  </a:lnTo>
                  <a:lnTo>
                    <a:pt x="587145" y="50800"/>
                  </a:lnTo>
                  <a:lnTo>
                    <a:pt x="587680" y="25400"/>
                  </a:lnTo>
                  <a:lnTo>
                    <a:pt x="588142" y="25400"/>
                  </a:lnTo>
                  <a:lnTo>
                    <a:pt x="631876" y="0"/>
                  </a:lnTo>
                  <a:close/>
                </a:path>
                <a:path w="1374775" h="3251200">
                  <a:moveTo>
                    <a:pt x="594279" y="114300"/>
                  </a:moveTo>
                  <a:lnTo>
                    <a:pt x="593732" y="114300"/>
                  </a:lnTo>
                  <a:lnTo>
                    <a:pt x="595093" y="127000"/>
                  </a:lnTo>
                  <a:lnTo>
                    <a:pt x="595318" y="127000"/>
                  </a:lnTo>
                  <a:lnTo>
                    <a:pt x="594279" y="114300"/>
                  </a:lnTo>
                  <a:close/>
                </a:path>
                <a:path w="1374775" h="3251200">
                  <a:moveTo>
                    <a:pt x="626964" y="103674"/>
                  </a:moveTo>
                  <a:lnTo>
                    <a:pt x="593453" y="114300"/>
                  </a:lnTo>
                  <a:lnTo>
                    <a:pt x="594279" y="114300"/>
                  </a:lnTo>
                  <a:lnTo>
                    <a:pt x="595318" y="127000"/>
                  </a:lnTo>
                  <a:lnTo>
                    <a:pt x="595918" y="127000"/>
                  </a:lnTo>
                  <a:lnTo>
                    <a:pt x="634183" y="114300"/>
                  </a:lnTo>
                  <a:lnTo>
                    <a:pt x="634065" y="112211"/>
                  </a:lnTo>
                  <a:lnTo>
                    <a:pt x="626964" y="103674"/>
                  </a:lnTo>
                  <a:close/>
                </a:path>
                <a:path w="1374775" h="3251200">
                  <a:moveTo>
                    <a:pt x="634065" y="112211"/>
                  </a:moveTo>
                  <a:lnTo>
                    <a:pt x="634183" y="114300"/>
                  </a:lnTo>
                  <a:lnTo>
                    <a:pt x="595918" y="127000"/>
                  </a:lnTo>
                  <a:lnTo>
                    <a:pt x="636017" y="127000"/>
                  </a:lnTo>
                  <a:lnTo>
                    <a:pt x="635649" y="114300"/>
                  </a:lnTo>
                  <a:lnTo>
                    <a:pt x="635803" y="114300"/>
                  </a:lnTo>
                  <a:lnTo>
                    <a:pt x="634065" y="112211"/>
                  </a:lnTo>
                  <a:close/>
                </a:path>
                <a:path w="1374775" h="3251200">
                  <a:moveTo>
                    <a:pt x="635803" y="114300"/>
                  </a:moveTo>
                  <a:lnTo>
                    <a:pt x="635649" y="114300"/>
                  </a:lnTo>
                  <a:lnTo>
                    <a:pt x="636017" y="127000"/>
                  </a:lnTo>
                  <a:lnTo>
                    <a:pt x="636623" y="127000"/>
                  </a:lnTo>
                  <a:lnTo>
                    <a:pt x="635803" y="114300"/>
                  </a:lnTo>
                  <a:close/>
                </a:path>
                <a:path w="1374775" h="3251200">
                  <a:moveTo>
                    <a:pt x="592632" y="109615"/>
                  </a:moveTo>
                  <a:lnTo>
                    <a:pt x="589854" y="114300"/>
                  </a:lnTo>
                  <a:lnTo>
                    <a:pt x="592783" y="114300"/>
                  </a:lnTo>
                  <a:lnTo>
                    <a:pt x="592889" y="111080"/>
                  </a:lnTo>
                  <a:lnTo>
                    <a:pt x="592632" y="109615"/>
                  </a:lnTo>
                  <a:close/>
                </a:path>
                <a:path w="1374775" h="3251200">
                  <a:moveTo>
                    <a:pt x="592889" y="111080"/>
                  </a:moveTo>
                  <a:lnTo>
                    <a:pt x="592783" y="114300"/>
                  </a:lnTo>
                  <a:lnTo>
                    <a:pt x="593453" y="114300"/>
                  </a:lnTo>
                  <a:lnTo>
                    <a:pt x="592889" y="111080"/>
                  </a:lnTo>
                  <a:close/>
                </a:path>
                <a:path w="1374775" h="3251200">
                  <a:moveTo>
                    <a:pt x="619036" y="88900"/>
                  </a:moveTo>
                  <a:lnTo>
                    <a:pt x="606245" y="88900"/>
                  </a:lnTo>
                  <a:lnTo>
                    <a:pt x="602123" y="101600"/>
                  </a:lnTo>
                  <a:lnTo>
                    <a:pt x="597378" y="101612"/>
                  </a:lnTo>
                  <a:lnTo>
                    <a:pt x="592954" y="109071"/>
                  </a:lnTo>
                  <a:lnTo>
                    <a:pt x="592889" y="111080"/>
                  </a:lnTo>
                  <a:lnTo>
                    <a:pt x="593453" y="114300"/>
                  </a:lnTo>
                  <a:lnTo>
                    <a:pt x="626964" y="103674"/>
                  </a:lnTo>
                  <a:lnTo>
                    <a:pt x="625238" y="101600"/>
                  </a:lnTo>
                  <a:lnTo>
                    <a:pt x="619036" y="88900"/>
                  </a:lnTo>
                  <a:close/>
                </a:path>
                <a:path w="1374775" h="3251200">
                  <a:moveTo>
                    <a:pt x="633468" y="101612"/>
                  </a:moveTo>
                  <a:lnTo>
                    <a:pt x="626964" y="103674"/>
                  </a:lnTo>
                  <a:lnTo>
                    <a:pt x="634065" y="112211"/>
                  </a:lnTo>
                  <a:lnTo>
                    <a:pt x="633468" y="101612"/>
                  </a:lnTo>
                  <a:close/>
                </a:path>
                <a:path w="1374775" h="3251200">
                  <a:moveTo>
                    <a:pt x="592954" y="109071"/>
                  </a:moveTo>
                  <a:lnTo>
                    <a:pt x="592632" y="109615"/>
                  </a:lnTo>
                  <a:lnTo>
                    <a:pt x="592889" y="111080"/>
                  </a:lnTo>
                  <a:lnTo>
                    <a:pt x="592954" y="109071"/>
                  </a:lnTo>
                  <a:close/>
                </a:path>
                <a:path w="1374775" h="3251200">
                  <a:moveTo>
                    <a:pt x="629022" y="50840"/>
                  </a:moveTo>
                  <a:lnTo>
                    <a:pt x="587841" y="65069"/>
                  </a:lnTo>
                  <a:lnTo>
                    <a:pt x="589004" y="88900"/>
                  </a:lnTo>
                  <a:lnTo>
                    <a:pt x="592632" y="109615"/>
                  </a:lnTo>
                  <a:lnTo>
                    <a:pt x="592954" y="109071"/>
                  </a:lnTo>
                  <a:lnTo>
                    <a:pt x="593199" y="101600"/>
                  </a:lnTo>
                  <a:lnTo>
                    <a:pt x="602123" y="101600"/>
                  </a:lnTo>
                  <a:lnTo>
                    <a:pt x="606245" y="88900"/>
                  </a:lnTo>
                  <a:lnTo>
                    <a:pt x="632091" y="88900"/>
                  </a:lnTo>
                  <a:lnTo>
                    <a:pt x="630676" y="76200"/>
                  </a:lnTo>
                  <a:lnTo>
                    <a:pt x="629022" y="50840"/>
                  </a:lnTo>
                  <a:close/>
                </a:path>
                <a:path w="1374775" h="3251200">
                  <a:moveTo>
                    <a:pt x="597386" y="101600"/>
                  </a:moveTo>
                  <a:lnTo>
                    <a:pt x="593199" y="101600"/>
                  </a:lnTo>
                  <a:lnTo>
                    <a:pt x="592954" y="109071"/>
                  </a:lnTo>
                  <a:lnTo>
                    <a:pt x="597386" y="101600"/>
                  </a:lnTo>
                  <a:close/>
                </a:path>
                <a:path w="1374775" h="3251200">
                  <a:moveTo>
                    <a:pt x="632091" y="88900"/>
                  </a:moveTo>
                  <a:lnTo>
                    <a:pt x="619036" y="88900"/>
                  </a:lnTo>
                  <a:lnTo>
                    <a:pt x="625248" y="101612"/>
                  </a:lnTo>
                  <a:lnTo>
                    <a:pt x="626964" y="103674"/>
                  </a:lnTo>
                  <a:lnTo>
                    <a:pt x="633507" y="101600"/>
                  </a:lnTo>
                  <a:lnTo>
                    <a:pt x="632091" y="88900"/>
                  </a:lnTo>
                  <a:close/>
                </a:path>
                <a:path w="1374775" h="3251200">
                  <a:moveTo>
                    <a:pt x="631876" y="0"/>
                  </a:moveTo>
                  <a:lnTo>
                    <a:pt x="588142" y="25400"/>
                  </a:lnTo>
                  <a:lnTo>
                    <a:pt x="587680" y="25400"/>
                  </a:lnTo>
                  <a:lnTo>
                    <a:pt x="587147" y="50840"/>
                  </a:lnTo>
                  <a:lnTo>
                    <a:pt x="587841" y="65069"/>
                  </a:lnTo>
                  <a:lnTo>
                    <a:pt x="629022" y="50840"/>
                  </a:lnTo>
                  <a:lnTo>
                    <a:pt x="629490" y="25400"/>
                  </a:lnTo>
                  <a:lnTo>
                    <a:pt x="631876" y="0"/>
                  </a:lnTo>
                  <a:close/>
                </a:path>
                <a:path w="1374775" h="3251200">
                  <a:moveTo>
                    <a:pt x="629490" y="25400"/>
                  </a:moveTo>
                  <a:lnTo>
                    <a:pt x="629022" y="50840"/>
                  </a:lnTo>
                  <a:lnTo>
                    <a:pt x="629490" y="25400"/>
                  </a:lnTo>
                  <a:close/>
                </a:path>
              </a:pathLst>
            </a:custGeom>
            <a:solidFill>
              <a:srgbClr val="000000">
                <a:alpha val="31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5010819" y="2190955"/>
              <a:ext cx="5093279" cy="5167055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20104100" cy="11308715"/>
            <a:chOff x="0" y="0"/>
            <a:chExt cx="20104100" cy="1130871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47314" y="0"/>
              <a:ext cx="19056785" cy="11308556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0" y="9554794"/>
              <a:ext cx="3542665" cy="1753870"/>
            </a:xfrm>
            <a:custGeom>
              <a:avLst/>
              <a:gdLst/>
              <a:ahLst/>
              <a:cxnLst/>
              <a:rect l="l" t="t" r="r" b="b"/>
              <a:pathLst>
                <a:path w="3542665" h="1753870">
                  <a:moveTo>
                    <a:pt x="2348630" y="1080410"/>
                  </a:moveTo>
                  <a:lnTo>
                    <a:pt x="2397050" y="1081133"/>
                  </a:lnTo>
                  <a:lnTo>
                    <a:pt x="2445376" y="1083447"/>
                  </a:lnTo>
                  <a:lnTo>
                    <a:pt x="2493544" y="1087348"/>
                  </a:lnTo>
                  <a:lnTo>
                    <a:pt x="2542681" y="1092934"/>
                  </a:lnTo>
                  <a:lnTo>
                    <a:pt x="2591588" y="1100080"/>
                  </a:lnTo>
                  <a:lnTo>
                    <a:pt x="2640214" y="1108792"/>
                  </a:lnTo>
                  <a:lnTo>
                    <a:pt x="2688508" y="1119071"/>
                  </a:lnTo>
                  <a:lnTo>
                    <a:pt x="2736421" y="1130924"/>
                  </a:lnTo>
                  <a:lnTo>
                    <a:pt x="2783903" y="1144353"/>
                  </a:lnTo>
                  <a:lnTo>
                    <a:pt x="2830903" y="1159362"/>
                  </a:lnTo>
                  <a:lnTo>
                    <a:pt x="2877372" y="1175956"/>
                  </a:lnTo>
                  <a:lnTo>
                    <a:pt x="2923258" y="1194139"/>
                  </a:lnTo>
                  <a:lnTo>
                    <a:pt x="2968512" y="1213913"/>
                  </a:lnTo>
                  <a:lnTo>
                    <a:pt x="3013084" y="1235284"/>
                  </a:lnTo>
                  <a:lnTo>
                    <a:pt x="3056923" y="1258255"/>
                  </a:lnTo>
                  <a:lnTo>
                    <a:pt x="3100779" y="1283254"/>
                  </a:lnTo>
                  <a:lnTo>
                    <a:pt x="3144008" y="1309982"/>
                  </a:lnTo>
                  <a:lnTo>
                    <a:pt x="3186422" y="1338423"/>
                  </a:lnTo>
                  <a:lnTo>
                    <a:pt x="3227837" y="1368561"/>
                  </a:lnTo>
                  <a:lnTo>
                    <a:pt x="3268064" y="1400380"/>
                  </a:lnTo>
                  <a:lnTo>
                    <a:pt x="3306918" y="1433864"/>
                  </a:lnTo>
                  <a:lnTo>
                    <a:pt x="3344211" y="1468997"/>
                  </a:lnTo>
                  <a:lnTo>
                    <a:pt x="3379757" y="1505763"/>
                  </a:lnTo>
                  <a:lnTo>
                    <a:pt x="3413370" y="1544146"/>
                  </a:lnTo>
                  <a:lnTo>
                    <a:pt x="3444863" y="1584130"/>
                  </a:lnTo>
                  <a:lnTo>
                    <a:pt x="3474049" y="1625698"/>
                  </a:lnTo>
                  <a:lnTo>
                    <a:pt x="3500741" y="1668835"/>
                  </a:lnTo>
                  <a:lnTo>
                    <a:pt x="3522837" y="1710271"/>
                  </a:lnTo>
                  <a:lnTo>
                    <a:pt x="3542079" y="1753156"/>
                  </a:lnTo>
                  <a:lnTo>
                    <a:pt x="3542302" y="1753761"/>
                  </a:lnTo>
                  <a:lnTo>
                    <a:pt x="3443064" y="1753761"/>
                  </a:lnTo>
                  <a:lnTo>
                    <a:pt x="3425540" y="1720132"/>
                  </a:lnTo>
                  <a:lnTo>
                    <a:pt x="3399468" y="1677459"/>
                  </a:lnTo>
                  <a:lnTo>
                    <a:pt x="3370702" y="1636530"/>
                  </a:lnTo>
                  <a:lnTo>
                    <a:pt x="3339479" y="1597344"/>
                  </a:lnTo>
                  <a:lnTo>
                    <a:pt x="3306034" y="1559903"/>
                  </a:lnTo>
                  <a:lnTo>
                    <a:pt x="3270600" y="1524208"/>
                  </a:lnTo>
                  <a:lnTo>
                    <a:pt x="3233414" y="1490259"/>
                  </a:lnTo>
                  <a:lnTo>
                    <a:pt x="3194710" y="1458057"/>
                  </a:lnTo>
                  <a:lnTo>
                    <a:pt x="3154722" y="1427603"/>
                  </a:lnTo>
                  <a:lnTo>
                    <a:pt x="3113687" y="1398897"/>
                  </a:lnTo>
                  <a:lnTo>
                    <a:pt x="3071838" y="1371940"/>
                  </a:lnTo>
                  <a:lnTo>
                    <a:pt x="3028528" y="1346316"/>
                  </a:lnTo>
                  <a:lnTo>
                    <a:pt x="2984284" y="1322409"/>
                  </a:lnTo>
                  <a:lnTo>
                    <a:pt x="2939173" y="1300226"/>
                  </a:lnTo>
                  <a:lnTo>
                    <a:pt x="2893265" y="1279773"/>
                  </a:lnTo>
                  <a:lnTo>
                    <a:pt x="2846625" y="1261056"/>
                  </a:lnTo>
                  <a:lnTo>
                    <a:pt x="2799324" y="1244083"/>
                  </a:lnTo>
                  <a:lnTo>
                    <a:pt x="2751428" y="1228859"/>
                  </a:lnTo>
                  <a:lnTo>
                    <a:pt x="2703006" y="1215391"/>
                  </a:lnTo>
                  <a:lnTo>
                    <a:pt x="2654125" y="1203686"/>
                  </a:lnTo>
                  <a:lnTo>
                    <a:pt x="2604853" y="1193751"/>
                  </a:lnTo>
                  <a:lnTo>
                    <a:pt x="2555259" y="1185591"/>
                  </a:lnTo>
                  <a:lnTo>
                    <a:pt x="2505410" y="1179214"/>
                  </a:lnTo>
                  <a:lnTo>
                    <a:pt x="2455374" y="1174626"/>
                  </a:lnTo>
                  <a:lnTo>
                    <a:pt x="2405220" y="1171833"/>
                  </a:lnTo>
                  <a:lnTo>
                    <a:pt x="2355014" y="1170843"/>
                  </a:lnTo>
                  <a:lnTo>
                    <a:pt x="1847851" y="1170843"/>
                  </a:lnTo>
                  <a:lnTo>
                    <a:pt x="1883150" y="1157973"/>
                  </a:lnTo>
                  <a:lnTo>
                    <a:pt x="1965658" y="1132237"/>
                  </a:lnTo>
                  <a:lnTo>
                    <a:pt x="2012501" y="1120128"/>
                  </a:lnTo>
                  <a:lnTo>
                    <a:pt x="2059767" y="1109634"/>
                  </a:lnTo>
                  <a:lnTo>
                    <a:pt x="2107391" y="1100751"/>
                  </a:lnTo>
                  <a:lnTo>
                    <a:pt x="2155309" y="1093478"/>
                  </a:lnTo>
                  <a:lnTo>
                    <a:pt x="2203457" y="1087810"/>
                  </a:lnTo>
                  <a:lnTo>
                    <a:pt x="2251769" y="1083745"/>
                  </a:lnTo>
                  <a:lnTo>
                    <a:pt x="2300182" y="1081279"/>
                  </a:lnTo>
                  <a:lnTo>
                    <a:pt x="2348630" y="1080410"/>
                  </a:lnTo>
                  <a:close/>
                </a:path>
                <a:path w="3542665" h="1753870">
                  <a:moveTo>
                    <a:pt x="1666756" y="1374957"/>
                  </a:moveTo>
                  <a:lnTo>
                    <a:pt x="1667454" y="1393785"/>
                  </a:lnTo>
                  <a:lnTo>
                    <a:pt x="1667495" y="1400380"/>
                  </a:lnTo>
                  <a:lnTo>
                    <a:pt x="1664933" y="1448042"/>
                  </a:lnTo>
                  <a:lnTo>
                    <a:pt x="1657418" y="1498341"/>
                  </a:lnTo>
                  <a:lnTo>
                    <a:pt x="1645902" y="1518958"/>
                  </a:lnTo>
                  <a:lnTo>
                    <a:pt x="1625399" y="1529785"/>
                  </a:lnTo>
                  <a:lnTo>
                    <a:pt x="1601943" y="1529894"/>
                  </a:lnTo>
                  <a:lnTo>
                    <a:pt x="1581567" y="1518358"/>
                  </a:lnTo>
                  <a:lnTo>
                    <a:pt x="1555751" y="1480089"/>
                  </a:lnTo>
                  <a:lnTo>
                    <a:pt x="1554433" y="1474223"/>
                  </a:lnTo>
                  <a:lnTo>
                    <a:pt x="1569897" y="1474223"/>
                  </a:lnTo>
                  <a:lnTo>
                    <a:pt x="1645748" y="1454205"/>
                  </a:lnTo>
                  <a:lnTo>
                    <a:pt x="1639731" y="1447887"/>
                  </a:lnTo>
                  <a:lnTo>
                    <a:pt x="1638839" y="1447175"/>
                  </a:lnTo>
                  <a:lnTo>
                    <a:pt x="1637275" y="1439842"/>
                  </a:lnTo>
                  <a:lnTo>
                    <a:pt x="1637563" y="1439842"/>
                  </a:lnTo>
                  <a:lnTo>
                    <a:pt x="1637438" y="1434616"/>
                  </a:lnTo>
                  <a:lnTo>
                    <a:pt x="1637247" y="1431213"/>
                  </a:lnTo>
                  <a:lnTo>
                    <a:pt x="1637179" y="1428213"/>
                  </a:lnTo>
                  <a:lnTo>
                    <a:pt x="1656005" y="1388109"/>
                  </a:lnTo>
                  <a:lnTo>
                    <a:pt x="1663848" y="1377863"/>
                  </a:lnTo>
                  <a:lnTo>
                    <a:pt x="1666756" y="1374957"/>
                  </a:lnTo>
                  <a:close/>
                </a:path>
                <a:path w="3542665" h="1753870">
                  <a:moveTo>
                    <a:pt x="1574980" y="1437661"/>
                  </a:moveTo>
                  <a:lnTo>
                    <a:pt x="1636810" y="1437661"/>
                  </a:lnTo>
                  <a:lnTo>
                    <a:pt x="1638839" y="1447175"/>
                  </a:lnTo>
                  <a:lnTo>
                    <a:pt x="1639731" y="1447887"/>
                  </a:lnTo>
                  <a:lnTo>
                    <a:pt x="1645748" y="1454205"/>
                  </a:lnTo>
                  <a:lnTo>
                    <a:pt x="1569897" y="1474223"/>
                  </a:lnTo>
                  <a:lnTo>
                    <a:pt x="1574980" y="1437661"/>
                  </a:lnTo>
                  <a:close/>
                </a:path>
                <a:path w="3542665" h="1753870">
                  <a:moveTo>
                    <a:pt x="1575386" y="1349444"/>
                  </a:moveTo>
                  <a:lnTo>
                    <a:pt x="1577671" y="1377863"/>
                  </a:lnTo>
                  <a:lnTo>
                    <a:pt x="1577647" y="1382777"/>
                  </a:lnTo>
                  <a:lnTo>
                    <a:pt x="1576550" y="1426368"/>
                  </a:lnTo>
                  <a:lnTo>
                    <a:pt x="1569897" y="1474223"/>
                  </a:lnTo>
                  <a:lnTo>
                    <a:pt x="1554433" y="1474223"/>
                  </a:lnTo>
                  <a:lnTo>
                    <a:pt x="1546763" y="1440101"/>
                  </a:lnTo>
                  <a:lnTo>
                    <a:pt x="1551691" y="1400380"/>
                  </a:lnTo>
                  <a:lnTo>
                    <a:pt x="1551795" y="1399732"/>
                  </a:lnTo>
                  <a:lnTo>
                    <a:pt x="1567904" y="1360652"/>
                  </a:lnTo>
                  <a:lnTo>
                    <a:pt x="1575386" y="1349444"/>
                  </a:lnTo>
                  <a:close/>
                </a:path>
                <a:path w="3542665" h="1753870">
                  <a:moveTo>
                    <a:pt x="1637179" y="1428213"/>
                  </a:moveTo>
                  <a:lnTo>
                    <a:pt x="1637247" y="1431213"/>
                  </a:lnTo>
                  <a:lnTo>
                    <a:pt x="1637438" y="1434616"/>
                  </a:lnTo>
                  <a:lnTo>
                    <a:pt x="1637563" y="1439842"/>
                  </a:lnTo>
                  <a:lnTo>
                    <a:pt x="1636810" y="1437661"/>
                  </a:lnTo>
                  <a:lnTo>
                    <a:pt x="1574980" y="1437661"/>
                  </a:lnTo>
                  <a:lnTo>
                    <a:pt x="1575403" y="1434616"/>
                  </a:lnTo>
                  <a:lnTo>
                    <a:pt x="1635596" y="1434616"/>
                  </a:lnTo>
                  <a:lnTo>
                    <a:pt x="1636933" y="1429726"/>
                  </a:lnTo>
                  <a:lnTo>
                    <a:pt x="1637019" y="1428861"/>
                  </a:lnTo>
                  <a:lnTo>
                    <a:pt x="1637179" y="1428213"/>
                  </a:lnTo>
                  <a:close/>
                </a:path>
                <a:path w="3542665" h="1753870">
                  <a:moveTo>
                    <a:pt x="1636810" y="1437661"/>
                  </a:moveTo>
                  <a:lnTo>
                    <a:pt x="1637563" y="1439842"/>
                  </a:lnTo>
                  <a:lnTo>
                    <a:pt x="1637275" y="1439842"/>
                  </a:lnTo>
                  <a:lnTo>
                    <a:pt x="1636810" y="1437661"/>
                  </a:lnTo>
                  <a:close/>
                </a:path>
                <a:path w="3542665" h="1753870">
                  <a:moveTo>
                    <a:pt x="1637019" y="1428861"/>
                  </a:moveTo>
                  <a:lnTo>
                    <a:pt x="1636933" y="1429726"/>
                  </a:lnTo>
                  <a:lnTo>
                    <a:pt x="1635596" y="1434616"/>
                  </a:lnTo>
                  <a:lnTo>
                    <a:pt x="1637019" y="1428861"/>
                  </a:lnTo>
                  <a:close/>
                </a:path>
                <a:path w="3542665" h="1753870">
                  <a:moveTo>
                    <a:pt x="1576402" y="1427430"/>
                  </a:moveTo>
                  <a:lnTo>
                    <a:pt x="1637161" y="1427430"/>
                  </a:lnTo>
                  <a:lnTo>
                    <a:pt x="1637019" y="1428861"/>
                  </a:lnTo>
                  <a:lnTo>
                    <a:pt x="1635596" y="1434616"/>
                  </a:lnTo>
                  <a:lnTo>
                    <a:pt x="1575403" y="1434616"/>
                  </a:lnTo>
                  <a:lnTo>
                    <a:pt x="1576402" y="1427430"/>
                  </a:lnTo>
                  <a:close/>
                </a:path>
                <a:path w="3542665" h="1753870">
                  <a:moveTo>
                    <a:pt x="1637161" y="1427430"/>
                  </a:moveTo>
                  <a:lnTo>
                    <a:pt x="1637179" y="1428213"/>
                  </a:lnTo>
                  <a:lnTo>
                    <a:pt x="1637019" y="1428861"/>
                  </a:lnTo>
                  <a:lnTo>
                    <a:pt x="1637161" y="1427430"/>
                  </a:lnTo>
                  <a:close/>
                </a:path>
                <a:path w="3542665" h="1753870">
                  <a:moveTo>
                    <a:pt x="1652743" y="1265810"/>
                  </a:moveTo>
                  <a:lnTo>
                    <a:pt x="1659752" y="1299885"/>
                  </a:lnTo>
                  <a:lnTo>
                    <a:pt x="1665783" y="1348728"/>
                  </a:lnTo>
                  <a:lnTo>
                    <a:pt x="1666756" y="1374957"/>
                  </a:lnTo>
                  <a:lnTo>
                    <a:pt x="1663848" y="1377863"/>
                  </a:lnTo>
                  <a:lnTo>
                    <a:pt x="1659902" y="1382777"/>
                  </a:lnTo>
                  <a:lnTo>
                    <a:pt x="1639838" y="1418037"/>
                  </a:lnTo>
                  <a:lnTo>
                    <a:pt x="1637179" y="1428213"/>
                  </a:lnTo>
                  <a:lnTo>
                    <a:pt x="1637161" y="1427430"/>
                  </a:lnTo>
                  <a:lnTo>
                    <a:pt x="1576402" y="1427430"/>
                  </a:lnTo>
                  <a:lnTo>
                    <a:pt x="1576550" y="1426368"/>
                  </a:lnTo>
                  <a:lnTo>
                    <a:pt x="1577647" y="1382777"/>
                  </a:lnTo>
                  <a:lnTo>
                    <a:pt x="1577671" y="1377863"/>
                  </a:lnTo>
                  <a:lnTo>
                    <a:pt x="1575386" y="1349444"/>
                  </a:lnTo>
                  <a:lnTo>
                    <a:pt x="1592351" y="1324031"/>
                  </a:lnTo>
                  <a:lnTo>
                    <a:pt x="1622260" y="1291371"/>
                  </a:lnTo>
                  <a:lnTo>
                    <a:pt x="1652743" y="1265810"/>
                  </a:lnTo>
                  <a:close/>
                </a:path>
                <a:path w="3542665" h="1753870">
                  <a:moveTo>
                    <a:pt x="1847851" y="1170843"/>
                  </a:moveTo>
                  <a:lnTo>
                    <a:pt x="2355014" y="1170843"/>
                  </a:lnTo>
                  <a:lnTo>
                    <a:pt x="2304826" y="1171661"/>
                  </a:lnTo>
                  <a:lnTo>
                    <a:pt x="2254723" y="1174295"/>
                  </a:lnTo>
                  <a:lnTo>
                    <a:pt x="2204772" y="1178751"/>
                  </a:lnTo>
                  <a:lnTo>
                    <a:pt x="2155042" y="1185035"/>
                  </a:lnTo>
                  <a:lnTo>
                    <a:pt x="2105602" y="1193154"/>
                  </a:lnTo>
                  <a:lnTo>
                    <a:pt x="2056518" y="1203114"/>
                  </a:lnTo>
                  <a:lnTo>
                    <a:pt x="2009057" y="1214554"/>
                  </a:lnTo>
                  <a:lnTo>
                    <a:pt x="1962023" y="1227685"/>
                  </a:lnTo>
                  <a:lnTo>
                    <a:pt x="1915513" y="1242544"/>
                  </a:lnTo>
                  <a:lnTo>
                    <a:pt x="1869621" y="1259166"/>
                  </a:lnTo>
                  <a:lnTo>
                    <a:pt x="1824444" y="1277588"/>
                  </a:lnTo>
                  <a:lnTo>
                    <a:pt x="1780079" y="1297848"/>
                  </a:lnTo>
                  <a:lnTo>
                    <a:pt x="1717407" y="1331722"/>
                  </a:lnTo>
                  <a:lnTo>
                    <a:pt x="1666756" y="1374957"/>
                  </a:lnTo>
                  <a:lnTo>
                    <a:pt x="1665783" y="1348728"/>
                  </a:lnTo>
                  <a:lnTo>
                    <a:pt x="1659752" y="1299885"/>
                  </a:lnTo>
                  <a:lnTo>
                    <a:pt x="1652743" y="1265810"/>
                  </a:lnTo>
                  <a:lnTo>
                    <a:pt x="1654791" y="1264093"/>
                  </a:lnTo>
                  <a:lnTo>
                    <a:pt x="1714032" y="1228717"/>
                  </a:lnTo>
                  <a:lnTo>
                    <a:pt x="1776894" y="1199895"/>
                  </a:lnTo>
                  <a:lnTo>
                    <a:pt x="1847375" y="1171016"/>
                  </a:lnTo>
                  <a:lnTo>
                    <a:pt x="1847851" y="1170843"/>
                  </a:lnTo>
                  <a:close/>
                </a:path>
                <a:path w="3542665" h="1753870">
                  <a:moveTo>
                    <a:pt x="0" y="0"/>
                  </a:moveTo>
                  <a:lnTo>
                    <a:pt x="85899" y="19135"/>
                  </a:lnTo>
                  <a:lnTo>
                    <a:pt x="134798" y="31505"/>
                  </a:lnTo>
                  <a:lnTo>
                    <a:pt x="183441" y="44847"/>
                  </a:lnTo>
                  <a:lnTo>
                    <a:pt x="231812" y="59154"/>
                  </a:lnTo>
                  <a:lnTo>
                    <a:pt x="279895" y="74419"/>
                  </a:lnTo>
                  <a:lnTo>
                    <a:pt x="327672" y="90634"/>
                  </a:lnTo>
                  <a:lnTo>
                    <a:pt x="375128" y="107791"/>
                  </a:lnTo>
                  <a:lnTo>
                    <a:pt x="422246" y="125883"/>
                  </a:lnTo>
                  <a:lnTo>
                    <a:pt x="469010" y="144902"/>
                  </a:lnTo>
                  <a:lnTo>
                    <a:pt x="515403" y="164841"/>
                  </a:lnTo>
                  <a:lnTo>
                    <a:pt x="561408" y="185692"/>
                  </a:lnTo>
                  <a:lnTo>
                    <a:pt x="607010" y="207448"/>
                  </a:lnTo>
                  <a:lnTo>
                    <a:pt x="652191" y="230101"/>
                  </a:lnTo>
                  <a:lnTo>
                    <a:pt x="696828" y="253580"/>
                  </a:lnTo>
                  <a:lnTo>
                    <a:pt x="741080" y="277965"/>
                  </a:lnTo>
                  <a:lnTo>
                    <a:pt x="784918" y="303246"/>
                  </a:lnTo>
                  <a:lnTo>
                    <a:pt x="828311" y="329413"/>
                  </a:lnTo>
                  <a:lnTo>
                    <a:pt x="871231" y="356455"/>
                  </a:lnTo>
                  <a:lnTo>
                    <a:pt x="913645" y="384363"/>
                  </a:lnTo>
                  <a:lnTo>
                    <a:pt x="955526" y="413127"/>
                  </a:lnTo>
                  <a:lnTo>
                    <a:pt x="996842" y="442736"/>
                  </a:lnTo>
                  <a:lnTo>
                    <a:pt x="1037565" y="473181"/>
                  </a:lnTo>
                  <a:lnTo>
                    <a:pt x="1077662" y="504452"/>
                  </a:lnTo>
                  <a:lnTo>
                    <a:pt x="1117106" y="536539"/>
                  </a:lnTo>
                  <a:lnTo>
                    <a:pt x="1155865" y="569431"/>
                  </a:lnTo>
                  <a:lnTo>
                    <a:pt x="1193911" y="603119"/>
                  </a:lnTo>
                  <a:lnTo>
                    <a:pt x="1231212" y="637592"/>
                  </a:lnTo>
                  <a:lnTo>
                    <a:pt x="1267739" y="672842"/>
                  </a:lnTo>
                  <a:lnTo>
                    <a:pt x="1303461" y="708856"/>
                  </a:lnTo>
                  <a:lnTo>
                    <a:pt x="1338350" y="745627"/>
                  </a:lnTo>
                  <a:lnTo>
                    <a:pt x="1372374" y="783143"/>
                  </a:lnTo>
                  <a:lnTo>
                    <a:pt x="1405505" y="821395"/>
                  </a:lnTo>
                  <a:lnTo>
                    <a:pt x="1437711" y="860373"/>
                  </a:lnTo>
                  <a:lnTo>
                    <a:pt x="1468963" y="900066"/>
                  </a:lnTo>
                  <a:lnTo>
                    <a:pt x="1498486" y="939929"/>
                  </a:lnTo>
                  <a:lnTo>
                    <a:pt x="1526669" y="981132"/>
                  </a:lnTo>
                  <a:lnTo>
                    <a:pt x="1553194" y="1023590"/>
                  </a:lnTo>
                  <a:lnTo>
                    <a:pt x="1577744" y="1067216"/>
                  </a:lnTo>
                  <a:lnTo>
                    <a:pt x="1600001" y="1111925"/>
                  </a:lnTo>
                  <a:lnTo>
                    <a:pt x="1619648" y="1157632"/>
                  </a:lnTo>
                  <a:lnTo>
                    <a:pt x="1636367" y="1204251"/>
                  </a:lnTo>
                  <a:lnTo>
                    <a:pt x="1649841" y="1251697"/>
                  </a:lnTo>
                  <a:lnTo>
                    <a:pt x="1652743" y="1265810"/>
                  </a:lnTo>
                  <a:lnTo>
                    <a:pt x="1622260" y="1291371"/>
                  </a:lnTo>
                  <a:lnTo>
                    <a:pt x="1592351" y="1324031"/>
                  </a:lnTo>
                  <a:lnTo>
                    <a:pt x="1575386" y="1349444"/>
                  </a:lnTo>
                  <a:lnTo>
                    <a:pt x="1573959" y="1331681"/>
                  </a:lnTo>
                  <a:lnTo>
                    <a:pt x="1565656" y="1285117"/>
                  </a:lnTo>
                  <a:lnTo>
                    <a:pt x="1553308" y="1239254"/>
                  </a:lnTo>
                  <a:lnTo>
                    <a:pt x="1537349" y="1194139"/>
                  </a:lnTo>
                  <a:lnTo>
                    <a:pt x="1518362" y="1150167"/>
                  </a:lnTo>
                  <a:lnTo>
                    <a:pt x="1496704" y="1107213"/>
                  </a:lnTo>
                  <a:lnTo>
                    <a:pt x="1472883" y="1065498"/>
                  </a:lnTo>
                  <a:lnTo>
                    <a:pt x="1447370" y="1025157"/>
                  </a:lnTo>
                  <a:lnTo>
                    <a:pt x="1420636" y="986325"/>
                  </a:lnTo>
                  <a:lnTo>
                    <a:pt x="1390250" y="945285"/>
                  </a:lnTo>
                  <a:lnTo>
                    <a:pt x="1358486" y="905136"/>
                  </a:lnTo>
                  <a:lnTo>
                    <a:pt x="1325458" y="865873"/>
                  </a:lnTo>
                  <a:lnTo>
                    <a:pt x="1291281" y="827487"/>
                  </a:lnTo>
                  <a:lnTo>
                    <a:pt x="1256068" y="789971"/>
                  </a:lnTo>
                  <a:lnTo>
                    <a:pt x="1219934" y="753320"/>
                  </a:lnTo>
                  <a:lnTo>
                    <a:pt x="1182993" y="717526"/>
                  </a:lnTo>
                  <a:lnTo>
                    <a:pt x="1145359" y="682582"/>
                  </a:lnTo>
                  <a:lnTo>
                    <a:pt x="1107146" y="648480"/>
                  </a:lnTo>
                  <a:lnTo>
                    <a:pt x="1068468" y="615216"/>
                  </a:lnTo>
                  <a:lnTo>
                    <a:pt x="1029943" y="583350"/>
                  </a:lnTo>
                  <a:lnTo>
                    <a:pt x="990751" y="552295"/>
                  </a:lnTo>
                  <a:lnTo>
                    <a:pt x="950913" y="522061"/>
                  </a:lnTo>
                  <a:lnTo>
                    <a:pt x="910449" y="492655"/>
                  </a:lnTo>
                  <a:lnTo>
                    <a:pt x="869379" y="464087"/>
                  </a:lnTo>
                  <a:lnTo>
                    <a:pt x="827724" y="436367"/>
                  </a:lnTo>
                  <a:lnTo>
                    <a:pt x="785504" y="409502"/>
                  </a:lnTo>
                  <a:lnTo>
                    <a:pt x="742739" y="383502"/>
                  </a:lnTo>
                  <a:lnTo>
                    <a:pt x="699451" y="358376"/>
                  </a:lnTo>
                  <a:lnTo>
                    <a:pt x="655659" y="334132"/>
                  </a:lnTo>
                  <a:lnTo>
                    <a:pt x="611384" y="310781"/>
                  </a:lnTo>
                  <a:lnTo>
                    <a:pt x="566645" y="288330"/>
                  </a:lnTo>
                  <a:lnTo>
                    <a:pt x="521465" y="266789"/>
                  </a:lnTo>
                  <a:lnTo>
                    <a:pt x="475862" y="246166"/>
                  </a:lnTo>
                  <a:lnTo>
                    <a:pt x="429857" y="226472"/>
                  </a:lnTo>
                  <a:lnTo>
                    <a:pt x="383472" y="207713"/>
                  </a:lnTo>
                  <a:lnTo>
                    <a:pt x="336725" y="189901"/>
                  </a:lnTo>
                  <a:lnTo>
                    <a:pt x="289638" y="173042"/>
                  </a:lnTo>
                  <a:lnTo>
                    <a:pt x="242231" y="157148"/>
                  </a:lnTo>
                  <a:lnTo>
                    <a:pt x="194524" y="142225"/>
                  </a:lnTo>
                  <a:lnTo>
                    <a:pt x="144937" y="127833"/>
                  </a:lnTo>
                  <a:lnTo>
                    <a:pt x="95081" y="114494"/>
                  </a:lnTo>
                  <a:lnTo>
                    <a:pt x="44971" y="102217"/>
                  </a:lnTo>
                  <a:lnTo>
                    <a:pt x="0" y="922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D443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100" cy="11308715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20104099" y="0"/>
                </a:moveTo>
                <a:lnTo>
                  <a:pt x="0" y="0"/>
                </a:lnTo>
                <a:lnTo>
                  <a:pt x="0" y="11308556"/>
                </a:lnTo>
                <a:lnTo>
                  <a:pt x="20104099" y="11308556"/>
                </a:lnTo>
                <a:lnTo>
                  <a:pt x="20104099" y="0"/>
                </a:lnTo>
                <a:close/>
              </a:path>
            </a:pathLst>
          </a:custGeom>
          <a:solidFill>
            <a:srgbClr val="DD443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9554795"/>
            <a:ext cx="3542665" cy="1753870"/>
          </a:xfrm>
          <a:custGeom>
            <a:avLst/>
            <a:gdLst/>
            <a:ahLst/>
            <a:cxnLst/>
            <a:rect l="l" t="t" r="r" b="b"/>
            <a:pathLst>
              <a:path w="3542665" h="1753870">
                <a:moveTo>
                  <a:pt x="2348630" y="1080410"/>
                </a:moveTo>
                <a:lnTo>
                  <a:pt x="2397050" y="1081133"/>
                </a:lnTo>
                <a:lnTo>
                  <a:pt x="2445376" y="1083447"/>
                </a:lnTo>
                <a:lnTo>
                  <a:pt x="2493544" y="1087348"/>
                </a:lnTo>
                <a:lnTo>
                  <a:pt x="2542681" y="1092934"/>
                </a:lnTo>
                <a:lnTo>
                  <a:pt x="2591588" y="1100080"/>
                </a:lnTo>
                <a:lnTo>
                  <a:pt x="2640214" y="1108792"/>
                </a:lnTo>
                <a:lnTo>
                  <a:pt x="2688508" y="1119071"/>
                </a:lnTo>
                <a:lnTo>
                  <a:pt x="2736421" y="1130924"/>
                </a:lnTo>
                <a:lnTo>
                  <a:pt x="2783903" y="1144353"/>
                </a:lnTo>
                <a:lnTo>
                  <a:pt x="2830903" y="1159362"/>
                </a:lnTo>
                <a:lnTo>
                  <a:pt x="2877372" y="1175956"/>
                </a:lnTo>
                <a:lnTo>
                  <a:pt x="2923258" y="1194139"/>
                </a:lnTo>
                <a:lnTo>
                  <a:pt x="2968512" y="1213913"/>
                </a:lnTo>
                <a:lnTo>
                  <a:pt x="3013084" y="1235284"/>
                </a:lnTo>
                <a:lnTo>
                  <a:pt x="3056923" y="1258255"/>
                </a:lnTo>
                <a:lnTo>
                  <a:pt x="3100779" y="1283254"/>
                </a:lnTo>
                <a:lnTo>
                  <a:pt x="3144008" y="1309982"/>
                </a:lnTo>
                <a:lnTo>
                  <a:pt x="3186422" y="1338423"/>
                </a:lnTo>
                <a:lnTo>
                  <a:pt x="3227837" y="1368561"/>
                </a:lnTo>
                <a:lnTo>
                  <a:pt x="3268064" y="1400380"/>
                </a:lnTo>
                <a:lnTo>
                  <a:pt x="3306918" y="1433864"/>
                </a:lnTo>
                <a:lnTo>
                  <a:pt x="3344211" y="1468997"/>
                </a:lnTo>
                <a:lnTo>
                  <a:pt x="3379757" y="1505763"/>
                </a:lnTo>
                <a:lnTo>
                  <a:pt x="3413370" y="1544146"/>
                </a:lnTo>
                <a:lnTo>
                  <a:pt x="3444863" y="1584130"/>
                </a:lnTo>
                <a:lnTo>
                  <a:pt x="3474049" y="1625698"/>
                </a:lnTo>
                <a:lnTo>
                  <a:pt x="3500741" y="1668835"/>
                </a:lnTo>
                <a:lnTo>
                  <a:pt x="3522837" y="1710271"/>
                </a:lnTo>
                <a:lnTo>
                  <a:pt x="3542079" y="1753156"/>
                </a:lnTo>
                <a:lnTo>
                  <a:pt x="3542302" y="1753761"/>
                </a:lnTo>
                <a:lnTo>
                  <a:pt x="3443064" y="1753761"/>
                </a:lnTo>
                <a:lnTo>
                  <a:pt x="3425540" y="1720132"/>
                </a:lnTo>
                <a:lnTo>
                  <a:pt x="3399468" y="1677459"/>
                </a:lnTo>
                <a:lnTo>
                  <a:pt x="3370702" y="1636530"/>
                </a:lnTo>
                <a:lnTo>
                  <a:pt x="3339479" y="1597344"/>
                </a:lnTo>
                <a:lnTo>
                  <a:pt x="3306034" y="1559903"/>
                </a:lnTo>
                <a:lnTo>
                  <a:pt x="3270600" y="1524208"/>
                </a:lnTo>
                <a:lnTo>
                  <a:pt x="3233414" y="1490259"/>
                </a:lnTo>
                <a:lnTo>
                  <a:pt x="3194710" y="1458057"/>
                </a:lnTo>
                <a:lnTo>
                  <a:pt x="3154722" y="1427603"/>
                </a:lnTo>
                <a:lnTo>
                  <a:pt x="3113687" y="1398897"/>
                </a:lnTo>
                <a:lnTo>
                  <a:pt x="3071838" y="1371940"/>
                </a:lnTo>
                <a:lnTo>
                  <a:pt x="3028528" y="1346316"/>
                </a:lnTo>
                <a:lnTo>
                  <a:pt x="2984284" y="1322409"/>
                </a:lnTo>
                <a:lnTo>
                  <a:pt x="2939173" y="1300226"/>
                </a:lnTo>
                <a:lnTo>
                  <a:pt x="2893265" y="1279773"/>
                </a:lnTo>
                <a:lnTo>
                  <a:pt x="2846625" y="1261056"/>
                </a:lnTo>
                <a:lnTo>
                  <a:pt x="2799324" y="1244083"/>
                </a:lnTo>
                <a:lnTo>
                  <a:pt x="2751428" y="1228859"/>
                </a:lnTo>
                <a:lnTo>
                  <a:pt x="2703006" y="1215391"/>
                </a:lnTo>
                <a:lnTo>
                  <a:pt x="2654125" y="1203686"/>
                </a:lnTo>
                <a:lnTo>
                  <a:pt x="2604853" y="1193751"/>
                </a:lnTo>
                <a:lnTo>
                  <a:pt x="2555259" y="1185591"/>
                </a:lnTo>
                <a:lnTo>
                  <a:pt x="2505410" y="1179214"/>
                </a:lnTo>
                <a:lnTo>
                  <a:pt x="2455374" y="1174626"/>
                </a:lnTo>
                <a:lnTo>
                  <a:pt x="2405220" y="1171833"/>
                </a:lnTo>
                <a:lnTo>
                  <a:pt x="2355014" y="1170843"/>
                </a:lnTo>
                <a:lnTo>
                  <a:pt x="1847851" y="1170843"/>
                </a:lnTo>
                <a:lnTo>
                  <a:pt x="1883150" y="1157973"/>
                </a:lnTo>
                <a:lnTo>
                  <a:pt x="1965658" y="1132237"/>
                </a:lnTo>
                <a:lnTo>
                  <a:pt x="2012501" y="1120128"/>
                </a:lnTo>
                <a:lnTo>
                  <a:pt x="2059767" y="1109634"/>
                </a:lnTo>
                <a:lnTo>
                  <a:pt x="2107391" y="1100751"/>
                </a:lnTo>
                <a:lnTo>
                  <a:pt x="2155309" y="1093478"/>
                </a:lnTo>
                <a:lnTo>
                  <a:pt x="2203457" y="1087810"/>
                </a:lnTo>
                <a:lnTo>
                  <a:pt x="2251769" y="1083745"/>
                </a:lnTo>
                <a:lnTo>
                  <a:pt x="2300182" y="1081279"/>
                </a:lnTo>
                <a:lnTo>
                  <a:pt x="2348630" y="1080410"/>
                </a:lnTo>
                <a:close/>
              </a:path>
              <a:path w="3542665" h="1753870">
                <a:moveTo>
                  <a:pt x="1666756" y="1374957"/>
                </a:moveTo>
                <a:lnTo>
                  <a:pt x="1667454" y="1393785"/>
                </a:lnTo>
                <a:lnTo>
                  <a:pt x="1667495" y="1400380"/>
                </a:lnTo>
                <a:lnTo>
                  <a:pt x="1664933" y="1448042"/>
                </a:lnTo>
                <a:lnTo>
                  <a:pt x="1657418" y="1498341"/>
                </a:lnTo>
                <a:lnTo>
                  <a:pt x="1645902" y="1518958"/>
                </a:lnTo>
                <a:lnTo>
                  <a:pt x="1625399" y="1529785"/>
                </a:lnTo>
                <a:lnTo>
                  <a:pt x="1601943" y="1529894"/>
                </a:lnTo>
                <a:lnTo>
                  <a:pt x="1581567" y="1518358"/>
                </a:lnTo>
                <a:lnTo>
                  <a:pt x="1555751" y="1480089"/>
                </a:lnTo>
                <a:lnTo>
                  <a:pt x="1554433" y="1474223"/>
                </a:lnTo>
                <a:lnTo>
                  <a:pt x="1569897" y="1474223"/>
                </a:lnTo>
                <a:lnTo>
                  <a:pt x="1645748" y="1454205"/>
                </a:lnTo>
                <a:lnTo>
                  <a:pt x="1639731" y="1447887"/>
                </a:lnTo>
                <a:lnTo>
                  <a:pt x="1638839" y="1447175"/>
                </a:lnTo>
                <a:lnTo>
                  <a:pt x="1637275" y="1439842"/>
                </a:lnTo>
                <a:lnTo>
                  <a:pt x="1637563" y="1439842"/>
                </a:lnTo>
                <a:lnTo>
                  <a:pt x="1637438" y="1434616"/>
                </a:lnTo>
                <a:lnTo>
                  <a:pt x="1637247" y="1431213"/>
                </a:lnTo>
                <a:lnTo>
                  <a:pt x="1637179" y="1428213"/>
                </a:lnTo>
                <a:lnTo>
                  <a:pt x="1656005" y="1388109"/>
                </a:lnTo>
                <a:lnTo>
                  <a:pt x="1663848" y="1377863"/>
                </a:lnTo>
                <a:lnTo>
                  <a:pt x="1666756" y="1374957"/>
                </a:lnTo>
                <a:close/>
              </a:path>
              <a:path w="3542665" h="1753870">
                <a:moveTo>
                  <a:pt x="1574980" y="1437661"/>
                </a:moveTo>
                <a:lnTo>
                  <a:pt x="1636810" y="1437661"/>
                </a:lnTo>
                <a:lnTo>
                  <a:pt x="1638839" y="1447175"/>
                </a:lnTo>
                <a:lnTo>
                  <a:pt x="1639731" y="1447887"/>
                </a:lnTo>
                <a:lnTo>
                  <a:pt x="1645748" y="1454205"/>
                </a:lnTo>
                <a:lnTo>
                  <a:pt x="1569897" y="1474223"/>
                </a:lnTo>
                <a:lnTo>
                  <a:pt x="1574980" y="1437661"/>
                </a:lnTo>
                <a:close/>
              </a:path>
              <a:path w="3542665" h="1753870">
                <a:moveTo>
                  <a:pt x="1575386" y="1349444"/>
                </a:moveTo>
                <a:lnTo>
                  <a:pt x="1577671" y="1377863"/>
                </a:lnTo>
                <a:lnTo>
                  <a:pt x="1577647" y="1382777"/>
                </a:lnTo>
                <a:lnTo>
                  <a:pt x="1576550" y="1426368"/>
                </a:lnTo>
                <a:lnTo>
                  <a:pt x="1569897" y="1474223"/>
                </a:lnTo>
                <a:lnTo>
                  <a:pt x="1554433" y="1474223"/>
                </a:lnTo>
                <a:lnTo>
                  <a:pt x="1546763" y="1440101"/>
                </a:lnTo>
                <a:lnTo>
                  <a:pt x="1551691" y="1400380"/>
                </a:lnTo>
                <a:lnTo>
                  <a:pt x="1551795" y="1399732"/>
                </a:lnTo>
                <a:lnTo>
                  <a:pt x="1567904" y="1360652"/>
                </a:lnTo>
                <a:lnTo>
                  <a:pt x="1575386" y="1349444"/>
                </a:lnTo>
                <a:close/>
              </a:path>
              <a:path w="3542665" h="1753870">
                <a:moveTo>
                  <a:pt x="1637179" y="1428213"/>
                </a:moveTo>
                <a:lnTo>
                  <a:pt x="1637247" y="1431213"/>
                </a:lnTo>
                <a:lnTo>
                  <a:pt x="1637438" y="1434616"/>
                </a:lnTo>
                <a:lnTo>
                  <a:pt x="1637563" y="1439842"/>
                </a:lnTo>
                <a:lnTo>
                  <a:pt x="1636810" y="1437661"/>
                </a:lnTo>
                <a:lnTo>
                  <a:pt x="1574980" y="1437661"/>
                </a:lnTo>
                <a:lnTo>
                  <a:pt x="1575403" y="1434616"/>
                </a:lnTo>
                <a:lnTo>
                  <a:pt x="1635596" y="1434616"/>
                </a:lnTo>
                <a:lnTo>
                  <a:pt x="1636933" y="1429726"/>
                </a:lnTo>
                <a:lnTo>
                  <a:pt x="1637019" y="1428861"/>
                </a:lnTo>
                <a:lnTo>
                  <a:pt x="1637179" y="1428213"/>
                </a:lnTo>
                <a:close/>
              </a:path>
              <a:path w="3542665" h="1753870">
                <a:moveTo>
                  <a:pt x="1636810" y="1437661"/>
                </a:moveTo>
                <a:lnTo>
                  <a:pt x="1637563" y="1439842"/>
                </a:lnTo>
                <a:lnTo>
                  <a:pt x="1637275" y="1439842"/>
                </a:lnTo>
                <a:lnTo>
                  <a:pt x="1636810" y="1437661"/>
                </a:lnTo>
                <a:close/>
              </a:path>
              <a:path w="3542665" h="1753870">
                <a:moveTo>
                  <a:pt x="1637019" y="1428861"/>
                </a:moveTo>
                <a:lnTo>
                  <a:pt x="1636933" y="1429726"/>
                </a:lnTo>
                <a:lnTo>
                  <a:pt x="1635596" y="1434616"/>
                </a:lnTo>
                <a:lnTo>
                  <a:pt x="1637019" y="1428861"/>
                </a:lnTo>
                <a:close/>
              </a:path>
              <a:path w="3542665" h="1753870">
                <a:moveTo>
                  <a:pt x="1576402" y="1427430"/>
                </a:moveTo>
                <a:lnTo>
                  <a:pt x="1637161" y="1427430"/>
                </a:lnTo>
                <a:lnTo>
                  <a:pt x="1637019" y="1428861"/>
                </a:lnTo>
                <a:lnTo>
                  <a:pt x="1635596" y="1434616"/>
                </a:lnTo>
                <a:lnTo>
                  <a:pt x="1575403" y="1434616"/>
                </a:lnTo>
                <a:lnTo>
                  <a:pt x="1576402" y="1427430"/>
                </a:lnTo>
                <a:close/>
              </a:path>
              <a:path w="3542665" h="1753870">
                <a:moveTo>
                  <a:pt x="1637161" y="1427430"/>
                </a:moveTo>
                <a:lnTo>
                  <a:pt x="1637179" y="1428213"/>
                </a:lnTo>
                <a:lnTo>
                  <a:pt x="1637019" y="1428861"/>
                </a:lnTo>
                <a:lnTo>
                  <a:pt x="1637161" y="1427430"/>
                </a:lnTo>
                <a:close/>
              </a:path>
              <a:path w="3542665" h="1753870">
                <a:moveTo>
                  <a:pt x="1652743" y="1265810"/>
                </a:moveTo>
                <a:lnTo>
                  <a:pt x="1659752" y="1299885"/>
                </a:lnTo>
                <a:lnTo>
                  <a:pt x="1665783" y="1348728"/>
                </a:lnTo>
                <a:lnTo>
                  <a:pt x="1666756" y="1374957"/>
                </a:lnTo>
                <a:lnTo>
                  <a:pt x="1663848" y="1377863"/>
                </a:lnTo>
                <a:lnTo>
                  <a:pt x="1659902" y="1382777"/>
                </a:lnTo>
                <a:lnTo>
                  <a:pt x="1639838" y="1418037"/>
                </a:lnTo>
                <a:lnTo>
                  <a:pt x="1637179" y="1428213"/>
                </a:lnTo>
                <a:lnTo>
                  <a:pt x="1637161" y="1427430"/>
                </a:lnTo>
                <a:lnTo>
                  <a:pt x="1576402" y="1427430"/>
                </a:lnTo>
                <a:lnTo>
                  <a:pt x="1576550" y="1426368"/>
                </a:lnTo>
                <a:lnTo>
                  <a:pt x="1577647" y="1382777"/>
                </a:lnTo>
                <a:lnTo>
                  <a:pt x="1577671" y="1377863"/>
                </a:lnTo>
                <a:lnTo>
                  <a:pt x="1575386" y="1349444"/>
                </a:lnTo>
                <a:lnTo>
                  <a:pt x="1592351" y="1324031"/>
                </a:lnTo>
                <a:lnTo>
                  <a:pt x="1622260" y="1291371"/>
                </a:lnTo>
                <a:lnTo>
                  <a:pt x="1652743" y="1265810"/>
                </a:lnTo>
                <a:close/>
              </a:path>
              <a:path w="3542665" h="1753870">
                <a:moveTo>
                  <a:pt x="1847851" y="1170843"/>
                </a:moveTo>
                <a:lnTo>
                  <a:pt x="2355014" y="1170843"/>
                </a:lnTo>
                <a:lnTo>
                  <a:pt x="2304826" y="1171661"/>
                </a:lnTo>
                <a:lnTo>
                  <a:pt x="2254723" y="1174295"/>
                </a:lnTo>
                <a:lnTo>
                  <a:pt x="2204772" y="1178751"/>
                </a:lnTo>
                <a:lnTo>
                  <a:pt x="2155042" y="1185035"/>
                </a:lnTo>
                <a:lnTo>
                  <a:pt x="2105602" y="1193154"/>
                </a:lnTo>
                <a:lnTo>
                  <a:pt x="2056518" y="1203114"/>
                </a:lnTo>
                <a:lnTo>
                  <a:pt x="2009057" y="1214554"/>
                </a:lnTo>
                <a:lnTo>
                  <a:pt x="1962023" y="1227685"/>
                </a:lnTo>
                <a:lnTo>
                  <a:pt x="1915513" y="1242544"/>
                </a:lnTo>
                <a:lnTo>
                  <a:pt x="1869621" y="1259166"/>
                </a:lnTo>
                <a:lnTo>
                  <a:pt x="1824444" y="1277588"/>
                </a:lnTo>
                <a:lnTo>
                  <a:pt x="1780079" y="1297848"/>
                </a:lnTo>
                <a:lnTo>
                  <a:pt x="1717407" y="1331722"/>
                </a:lnTo>
                <a:lnTo>
                  <a:pt x="1666756" y="1374957"/>
                </a:lnTo>
                <a:lnTo>
                  <a:pt x="1665783" y="1348728"/>
                </a:lnTo>
                <a:lnTo>
                  <a:pt x="1659752" y="1299885"/>
                </a:lnTo>
                <a:lnTo>
                  <a:pt x="1652743" y="1265810"/>
                </a:lnTo>
                <a:lnTo>
                  <a:pt x="1654791" y="1264093"/>
                </a:lnTo>
                <a:lnTo>
                  <a:pt x="1714032" y="1228717"/>
                </a:lnTo>
                <a:lnTo>
                  <a:pt x="1776894" y="1199895"/>
                </a:lnTo>
                <a:lnTo>
                  <a:pt x="1847375" y="1171016"/>
                </a:lnTo>
                <a:lnTo>
                  <a:pt x="1847851" y="1170843"/>
                </a:lnTo>
                <a:close/>
              </a:path>
              <a:path w="3542665" h="1753870">
                <a:moveTo>
                  <a:pt x="0" y="0"/>
                </a:moveTo>
                <a:lnTo>
                  <a:pt x="85899" y="19135"/>
                </a:lnTo>
                <a:lnTo>
                  <a:pt x="134798" y="31505"/>
                </a:lnTo>
                <a:lnTo>
                  <a:pt x="183441" y="44847"/>
                </a:lnTo>
                <a:lnTo>
                  <a:pt x="231812" y="59154"/>
                </a:lnTo>
                <a:lnTo>
                  <a:pt x="279895" y="74419"/>
                </a:lnTo>
                <a:lnTo>
                  <a:pt x="327672" y="90634"/>
                </a:lnTo>
                <a:lnTo>
                  <a:pt x="375128" y="107791"/>
                </a:lnTo>
                <a:lnTo>
                  <a:pt x="422246" y="125883"/>
                </a:lnTo>
                <a:lnTo>
                  <a:pt x="469010" y="144902"/>
                </a:lnTo>
                <a:lnTo>
                  <a:pt x="515403" y="164841"/>
                </a:lnTo>
                <a:lnTo>
                  <a:pt x="561408" y="185692"/>
                </a:lnTo>
                <a:lnTo>
                  <a:pt x="607010" y="207448"/>
                </a:lnTo>
                <a:lnTo>
                  <a:pt x="652191" y="230101"/>
                </a:lnTo>
                <a:lnTo>
                  <a:pt x="696828" y="253580"/>
                </a:lnTo>
                <a:lnTo>
                  <a:pt x="741080" y="277965"/>
                </a:lnTo>
                <a:lnTo>
                  <a:pt x="784918" y="303246"/>
                </a:lnTo>
                <a:lnTo>
                  <a:pt x="828311" y="329413"/>
                </a:lnTo>
                <a:lnTo>
                  <a:pt x="871231" y="356455"/>
                </a:lnTo>
                <a:lnTo>
                  <a:pt x="913645" y="384363"/>
                </a:lnTo>
                <a:lnTo>
                  <a:pt x="955526" y="413127"/>
                </a:lnTo>
                <a:lnTo>
                  <a:pt x="996842" y="442736"/>
                </a:lnTo>
                <a:lnTo>
                  <a:pt x="1037565" y="473181"/>
                </a:lnTo>
                <a:lnTo>
                  <a:pt x="1077662" y="504452"/>
                </a:lnTo>
                <a:lnTo>
                  <a:pt x="1117106" y="536539"/>
                </a:lnTo>
                <a:lnTo>
                  <a:pt x="1155865" y="569431"/>
                </a:lnTo>
                <a:lnTo>
                  <a:pt x="1193911" y="603119"/>
                </a:lnTo>
                <a:lnTo>
                  <a:pt x="1231212" y="637592"/>
                </a:lnTo>
                <a:lnTo>
                  <a:pt x="1267739" y="672842"/>
                </a:lnTo>
                <a:lnTo>
                  <a:pt x="1303461" y="708856"/>
                </a:lnTo>
                <a:lnTo>
                  <a:pt x="1338350" y="745627"/>
                </a:lnTo>
                <a:lnTo>
                  <a:pt x="1372374" y="783143"/>
                </a:lnTo>
                <a:lnTo>
                  <a:pt x="1405505" y="821395"/>
                </a:lnTo>
                <a:lnTo>
                  <a:pt x="1437711" y="860373"/>
                </a:lnTo>
                <a:lnTo>
                  <a:pt x="1468963" y="900066"/>
                </a:lnTo>
                <a:lnTo>
                  <a:pt x="1498486" y="939929"/>
                </a:lnTo>
                <a:lnTo>
                  <a:pt x="1526669" y="981132"/>
                </a:lnTo>
                <a:lnTo>
                  <a:pt x="1553194" y="1023590"/>
                </a:lnTo>
                <a:lnTo>
                  <a:pt x="1577744" y="1067216"/>
                </a:lnTo>
                <a:lnTo>
                  <a:pt x="1600001" y="1111925"/>
                </a:lnTo>
                <a:lnTo>
                  <a:pt x="1619648" y="1157632"/>
                </a:lnTo>
                <a:lnTo>
                  <a:pt x="1636367" y="1204251"/>
                </a:lnTo>
                <a:lnTo>
                  <a:pt x="1649841" y="1251697"/>
                </a:lnTo>
                <a:lnTo>
                  <a:pt x="1652743" y="1265810"/>
                </a:lnTo>
                <a:lnTo>
                  <a:pt x="1622260" y="1291371"/>
                </a:lnTo>
                <a:lnTo>
                  <a:pt x="1592351" y="1324031"/>
                </a:lnTo>
                <a:lnTo>
                  <a:pt x="1575386" y="1349444"/>
                </a:lnTo>
                <a:lnTo>
                  <a:pt x="1573959" y="1331681"/>
                </a:lnTo>
                <a:lnTo>
                  <a:pt x="1565656" y="1285117"/>
                </a:lnTo>
                <a:lnTo>
                  <a:pt x="1553308" y="1239254"/>
                </a:lnTo>
                <a:lnTo>
                  <a:pt x="1537349" y="1194139"/>
                </a:lnTo>
                <a:lnTo>
                  <a:pt x="1518362" y="1150167"/>
                </a:lnTo>
                <a:lnTo>
                  <a:pt x="1496704" y="1107213"/>
                </a:lnTo>
                <a:lnTo>
                  <a:pt x="1472883" y="1065498"/>
                </a:lnTo>
                <a:lnTo>
                  <a:pt x="1447370" y="1025157"/>
                </a:lnTo>
                <a:lnTo>
                  <a:pt x="1420636" y="986325"/>
                </a:lnTo>
                <a:lnTo>
                  <a:pt x="1390250" y="945285"/>
                </a:lnTo>
                <a:lnTo>
                  <a:pt x="1358486" y="905136"/>
                </a:lnTo>
                <a:lnTo>
                  <a:pt x="1325458" y="865873"/>
                </a:lnTo>
                <a:lnTo>
                  <a:pt x="1291281" y="827487"/>
                </a:lnTo>
                <a:lnTo>
                  <a:pt x="1256068" y="789971"/>
                </a:lnTo>
                <a:lnTo>
                  <a:pt x="1219934" y="753320"/>
                </a:lnTo>
                <a:lnTo>
                  <a:pt x="1182993" y="717526"/>
                </a:lnTo>
                <a:lnTo>
                  <a:pt x="1145359" y="682582"/>
                </a:lnTo>
                <a:lnTo>
                  <a:pt x="1107146" y="648480"/>
                </a:lnTo>
                <a:lnTo>
                  <a:pt x="1068468" y="615216"/>
                </a:lnTo>
                <a:lnTo>
                  <a:pt x="1029943" y="583350"/>
                </a:lnTo>
                <a:lnTo>
                  <a:pt x="990751" y="552295"/>
                </a:lnTo>
                <a:lnTo>
                  <a:pt x="950913" y="522061"/>
                </a:lnTo>
                <a:lnTo>
                  <a:pt x="910449" y="492655"/>
                </a:lnTo>
                <a:lnTo>
                  <a:pt x="869379" y="464087"/>
                </a:lnTo>
                <a:lnTo>
                  <a:pt x="827724" y="436367"/>
                </a:lnTo>
                <a:lnTo>
                  <a:pt x="785504" y="409502"/>
                </a:lnTo>
                <a:lnTo>
                  <a:pt x="742739" y="383502"/>
                </a:lnTo>
                <a:lnTo>
                  <a:pt x="699451" y="358376"/>
                </a:lnTo>
                <a:lnTo>
                  <a:pt x="655659" y="334132"/>
                </a:lnTo>
                <a:lnTo>
                  <a:pt x="611384" y="310781"/>
                </a:lnTo>
                <a:lnTo>
                  <a:pt x="566645" y="288330"/>
                </a:lnTo>
                <a:lnTo>
                  <a:pt x="521465" y="266789"/>
                </a:lnTo>
                <a:lnTo>
                  <a:pt x="475862" y="246166"/>
                </a:lnTo>
                <a:lnTo>
                  <a:pt x="429857" y="226472"/>
                </a:lnTo>
                <a:lnTo>
                  <a:pt x="383472" y="207713"/>
                </a:lnTo>
                <a:lnTo>
                  <a:pt x="336725" y="189901"/>
                </a:lnTo>
                <a:lnTo>
                  <a:pt x="289638" y="173042"/>
                </a:lnTo>
                <a:lnTo>
                  <a:pt x="242231" y="157148"/>
                </a:lnTo>
                <a:lnTo>
                  <a:pt x="194524" y="142225"/>
                </a:lnTo>
                <a:lnTo>
                  <a:pt x="144937" y="127833"/>
                </a:lnTo>
                <a:lnTo>
                  <a:pt x="95081" y="114494"/>
                </a:lnTo>
                <a:lnTo>
                  <a:pt x="44971" y="102217"/>
                </a:lnTo>
                <a:lnTo>
                  <a:pt x="0" y="9221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8560747" y="0"/>
            <a:ext cx="1543685" cy="1076960"/>
          </a:xfrm>
          <a:custGeom>
            <a:avLst/>
            <a:gdLst/>
            <a:ahLst/>
            <a:cxnLst/>
            <a:rect l="l" t="t" r="r" b="b"/>
            <a:pathLst>
              <a:path w="1543684" h="1076960">
                <a:moveTo>
                  <a:pt x="460729" y="545429"/>
                </a:moveTo>
                <a:lnTo>
                  <a:pt x="534120" y="546481"/>
                </a:lnTo>
                <a:lnTo>
                  <a:pt x="582480" y="549014"/>
                </a:lnTo>
                <a:lnTo>
                  <a:pt x="630777" y="553019"/>
                </a:lnTo>
                <a:lnTo>
                  <a:pt x="678951" y="558468"/>
                </a:lnTo>
                <a:lnTo>
                  <a:pt x="726946" y="565335"/>
                </a:lnTo>
                <a:lnTo>
                  <a:pt x="774703" y="573590"/>
                </a:lnTo>
                <a:lnTo>
                  <a:pt x="822165" y="583206"/>
                </a:lnTo>
                <a:lnTo>
                  <a:pt x="873438" y="595226"/>
                </a:lnTo>
                <a:lnTo>
                  <a:pt x="924333" y="608877"/>
                </a:lnTo>
                <a:lnTo>
                  <a:pt x="974803" y="624118"/>
                </a:lnTo>
                <a:lnTo>
                  <a:pt x="1024804" y="640911"/>
                </a:lnTo>
                <a:lnTo>
                  <a:pt x="1074292" y="659216"/>
                </a:lnTo>
                <a:lnTo>
                  <a:pt x="1123221" y="678994"/>
                </a:lnTo>
                <a:lnTo>
                  <a:pt x="1171546" y="700205"/>
                </a:lnTo>
                <a:lnTo>
                  <a:pt x="1219223" y="722809"/>
                </a:lnTo>
                <a:lnTo>
                  <a:pt x="1266206" y="746768"/>
                </a:lnTo>
                <a:lnTo>
                  <a:pt x="1312452" y="772041"/>
                </a:lnTo>
                <a:lnTo>
                  <a:pt x="1357914" y="798589"/>
                </a:lnTo>
                <a:lnTo>
                  <a:pt x="1400934" y="825325"/>
                </a:lnTo>
                <a:lnTo>
                  <a:pt x="1443253" y="853216"/>
                </a:lnTo>
                <a:lnTo>
                  <a:pt x="1484841" y="882238"/>
                </a:lnTo>
                <a:lnTo>
                  <a:pt x="1525667" y="912366"/>
                </a:lnTo>
                <a:lnTo>
                  <a:pt x="1543351" y="926150"/>
                </a:lnTo>
                <a:lnTo>
                  <a:pt x="1543351" y="1052584"/>
                </a:lnTo>
                <a:lnTo>
                  <a:pt x="1531025" y="1042037"/>
                </a:lnTo>
                <a:lnTo>
                  <a:pt x="1491551" y="1010170"/>
                </a:lnTo>
                <a:lnTo>
                  <a:pt x="1451238" y="979499"/>
                </a:lnTo>
                <a:lnTo>
                  <a:pt x="1409649" y="949680"/>
                </a:lnTo>
                <a:lnTo>
                  <a:pt x="1367276" y="921052"/>
                </a:lnTo>
                <a:lnTo>
                  <a:pt x="1324151" y="893646"/>
                </a:lnTo>
                <a:lnTo>
                  <a:pt x="1280307" y="867493"/>
                </a:lnTo>
                <a:lnTo>
                  <a:pt x="1235777" y="842623"/>
                </a:lnTo>
                <a:lnTo>
                  <a:pt x="1190595" y="819067"/>
                </a:lnTo>
                <a:lnTo>
                  <a:pt x="1144793" y="796856"/>
                </a:lnTo>
                <a:lnTo>
                  <a:pt x="1098404" y="776020"/>
                </a:lnTo>
                <a:lnTo>
                  <a:pt x="1051462" y="756590"/>
                </a:lnTo>
                <a:lnTo>
                  <a:pt x="1003998" y="738597"/>
                </a:lnTo>
                <a:lnTo>
                  <a:pt x="956047" y="722072"/>
                </a:lnTo>
                <a:lnTo>
                  <a:pt x="907641" y="707044"/>
                </a:lnTo>
                <a:lnTo>
                  <a:pt x="858813" y="693545"/>
                </a:lnTo>
                <a:lnTo>
                  <a:pt x="809597" y="681606"/>
                </a:lnTo>
                <a:lnTo>
                  <a:pt x="760024" y="671257"/>
                </a:lnTo>
                <a:lnTo>
                  <a:pt x="710128" y="662529"/>
                </a:lnTo>
                <a:lnTo>
                  <a:pt x="659943" y="655452"/>
                </a:lnTo>
                <a:lnTo>
                  <a:pt x="609501" y="650057"/>
                </a:lnTo>
                <a:lnTo>
                  <a:pt x="558834" y="646375"/>
                </a:lnTo>
                <a:lnTo>
                  <a:pt x="507977" y="644436"/>
                </a:lnTo>
                <a:lnTo>
                  <a:pt x="471085" y="644318"/>
                </a:lnTo>
                <a:lnTo>
                  <a:pt x="470860" y="639863"/>
                </a:lnTo>
                <a:lnTo>
                  <a:pt x="466433" y="591281"/>
                </a:lnTo>
                <a:lnTo>
                  <a:pt x="460729" y="545429"/>
                </a:lnTo>
                <a:close/>
              </a:path>
              <a:path w="1543684" h="1076960">
                <a:moveTo>
                  <a:pt x="373395" y="648912"/>
                </a:moveTo>
                <a:lnTo>
                  <a:pt x="403007" y="646144"/>
                </a:lnTo>
                <a:lnTo>
                  <a:pt x="453124" y="644405"/>
                </a:lnTo>
                <a:lnTo>
                  <a:pt x="471085" y="644318"/>
                </a:lnTo>
                <a:lnTo>
                  <a:pt x="473312" y="688375"/>
                </a:lnTo>
                <a:lnTo>
                  <a:pt x="473422" y="736682"/>
                </a:lnTo>
                <a:lnTo>
                  <a:pt x="470085" y="785733"/>
                </a:lnTo>
                <a:lnTo>
                  <a:pt x="462171" y="833729"/>
                </a:lnTo>
                <a:lnTo>
                  <a:pt x="449189" y="879942"/>
                </a:lnTo>
                <a:lnTo>
                  <a:pt x="430649" y="923644"/>
                </a:lnTo>
                <a:lnTo>
                  <a:pt x="406057" y="964106"/>
                </a:lnTo>
                <a:lnTo>
                  <a:pt x="376461" y="998799"/>
                </a:lnTo>
                <a:lnTo>
                  <a:pt x="376461" y="711672"/>
                </a:lnTo>
                <a:lnTo>
                  <a:pt x="374471" y="659986"/>
                </a:lnTo>
                <a:lnTo>
                  <a:pt x="373395" y="648912"/>
                </a:lnTo>
                <a:close/>
              </a:path>
              <a:path w="1543684" h="1076960">
                <a:moveTo>
                  <a:pt x="361576" y="550562"/>
                </a:moveTo>
                <a:lnTo>
                  <a:pt x="377970" y="548644"/>
                </a:lnTo>
                <a:lnTo>
                  <a:pt x="430252" y="545715"/>
                </a:lnTo>
                <a:lnTo>
                  <a:pt x="460729" y="545429"/>
                </a:lnTo>
                <a:lnTo>
                  <a:pt x="466433" y="591281"/>
                </a:lnTo>
                <a:lnTo>
                  <a:pt x="470860" y="639863"/>
                </a:lnTo>
                <a:lnTo>
                  <a:pt x="471085" y="644318"/>
                </a:lnTo>
                <a:lnTo>
                  <a:pt x="456962" y="644272"/>
                </a:lnTo>
                <a:lnTo>
                  <a:pt x="403007" y="646144"/>
                </a:lnTo>
                <a:lnTo>
                  <a:pt x="373395" y="648912"/>
                </a:lnTo>
                <a:lnTo>
                  <a:pt x="369448" y="608313"/>
                </a:lnTo>
                <a:lnTo>
                  <a:pt x="362579" y="557222"/>
                </a:lnTo>
                <a:lnTo>
                  <a:pt x="361576" y="550562"/>
                </a:lnTo>
                <a:close/>
              </a:path>
              <a:path w="1543684" h="1076960">
                <a:moveTo>
                  <a:pt x="218902" y="0"/>
                </a:moveTo>
                <a:lnTo>
                  <a:pt x="324546" y="0"/>
                </a:lnTo>
                <a:lnTo>
                  <a:pt x="332725" y="21207"/>
                </a:lnTo>
                <a:lnTo>
                  <a:pt x="350381" y="70555"/>
                </a:lnTo>
                <a:lnTo>
                  <a:pt x="365665" y="116628"/>
                </a:lnTo>
                <a:lnTo>
                  <a:pt x="379922" y="163026"/>
                </a:lnTo>
                <a:lnTo>
                  <a:pt x="393169" y="209725"/>
                </a:lnTo>
                <a:lnTo>
                  <a:pt x="405419" y="256696"/>
                </a:lnTo>
                <a:lnTo>
                  <a:pt x="416686" y="303914"/>
                </a:lnTo>
                <a:lnTo>
                  <a:pt x="426985" y="351352"/>
                </a:lnTo>
                <a:lnTo>
                  <a:pt x="436330" y="398984"/>
                </a:lnTo>
                <a:lnTo>
                  <a:pt x="444979" y="446482"/>
                </a:lnTo>
                <a:lnTo>
                  <a:pt x="453124" y="494455"/>
                </a:lnTo>
                <a:lnTo>
                  <a:pt x="460398" y="542766"/>
                </a:lnTo>
                <a:lnTo>
                  <a:pt x="460729" y="545429"/>
                </a:lnTo>
                <a:lnTo>
                  <a:pt x="430252" y="545715"/>
                </a:lnTo>
                <a:lnTo>
                  <a:pt x="377970" y="548644"/>
                </a:lnTo>
                <a:lnTo>
                  <a:pt x="361576" y="550562"/>
                </a:lnTo>
                <a:lnTo>
                  <a:pt x="355055" y="507278"/>
                </a:lnTo>
                <a:lnTo>
                  <a:pt x="346529" y="454783"/>
                </a:lnTo>
                <a:lnTo>
                  <a:pt x="336884" y="402478"/>
                </a:lnTo>
                <a:lnTo>
                  <a:pt x="326077" y="350298"/>
                </a:lnTo>
                <a:lnTo>
                  <a:pt x="314158" y="298568"/>
                </a:lnTo>
                <a:lnTo>
                  <a:pt x="301040" y="247027"/>
                </a:lnTo>
                <a:lnTo>
                  <a:pt x="286727" y="195805"/>
                </a:lnTo>
                <a:lnTo>
                  <a:pt x="271585" y="146205"/>
                </a:lnTo>
                <a:lnTo>
                  <a:pt x="255241" y="97003"/>
                </a:lnTo>
                <a:lnTo>
                  <a:pt x="237679" y="48241"/>
                </a:lnTo>
                <a:lnTo>
                  <a:pt x="218902" y="0"/>
                </a:lnTo>
                <a:close/>
              </a:path>
              <a:path w="1543684" h="1076960">
                <a:moveTo>
                  <a:pt x="211265" y="1075349"/>
                </a:moveTo>
                <a:lnTo>
                  <a:pt x="211265" y="978675"/>
                </a:lnTo>
                <a:lnTo>
                  <a:pt x="258127" y="964932"/>
                </a:lnTo>
                <a:lnTo>
                  <a:pt x="297208" y="939250"/>
                </a:lnTo>
                <a:lnTo>
                  <a:pt x="328389" y="903853"/>
                </a:lnTo>
                <a:lnTo>
                  <a:pt x="351553" y="860967"/>
                </a:lnTo>
                <a:lnTo>
                  <a:pt x="366580" y="812817"/>
                </a:lnTo>
                <a:lnTo>
                  <a:pt x="374227" y="762805"/>
                </a:lnTo>
                <a:lnTo>
                  <a:pt x="376461" y="711672"/>
                </a:lnTo>
                <a:lnTo>
                  <a:pt x="376461" y="998799"/>
                </a:lnTo>
                <a:lnTo>
                  <a:pt x="374924" y="1000601"/>
                </a:lnTo>
                <a:lnTo>
                  <a:pt x="336756" y="1032401"/>
                </a:lnTo>
                <a:lnTo>
                  <a:pt x="293291" y="1056651"/>
                </a:lnTo>
                <a:lnTo>
                  <a:pt x="246202" y="1071704"/>
                </a:lnTo>
                <a:lnTo>
                  <a:pt x="211265" y="1075349"/>
                </a:lnTo>
                <a:close/>
              </a:path>
              <a:path w="1543684" h="1076960">
                <a:moveTo>
                  <a:pt x="0" y="862141"/>
                </a:moveTo>
                <a:lnTo>
                  <a:pt x="3570" y="817365"/>
                </a:lnTo>
                <a:lnTo>
                  <a:pt x="14026" y="774419"/>
                </a:lnTo>
                <a:lnTo>
                  <a:pt x="34394" y="727983"/>
                </a:lnTo>
                <a:lnTo>
                  <a:pt x="62068" y="687279"/>
                </a:lnTo>
                <a:lnTo>
                  <a:pt x="96020" y="652169"/>
                </a:lnTo>
                <a:lnTo>
                  <a:pt x="135229" y="622519"/>
                </a:lnTo>
                <a:lnTo>
                  <a:pt x="178668" y="598193"/>
                </a:lnTo>
                <a:lnTo>
                  <a:pt x="225315" y="579054"/>
                </a:lnTo>
                <a:lnTo>
                  <a:pt x="275037" y="564617"/>
                </a:lnTo>
                <a:lnTo>
                  <a:pt x="326100" y="554710"/>
                </a:lnTo>
                <a:lnTo>
                  <a:pt x="361576" y="550562"/>
                </a:lnTo>
                <a:lnTo>
                  <a:pt x="362579" y="557222"/>
                </a:lnTo>
                <a:lnTo>
                  <a:pt x="369448" y="608313"/>
                </a:lnTo>
                <a:lnTo>
                  <a:pt x="373395" y="648912"/>
                </a:lnTo>
                <a:lnTo>
                  <a:pt x="348902" y="651202"/>
                </a:lnTo>
                <a:lnTo>
                  <a:pt x="295659" y="660915"/>
                </a:lnTo>
                <a:lnTo>
                  <a:pt x="244292" y="676751"/>
                </a:lnTo>
                <a:lnTo>
                  <a:pt x="195811" y="700178"/>
                </a:lnTo>
                <a:lnTo>
                  <a:pt x="158476" y="727214"/>
                </a:lnTo>
                <a:lnTo>
                  <a:pt x="128729" y="760756"/>
                </a:lnTo>
                <a:lnTo>
                  <a:pt x="108580" y="801560"/>
                </a:lnTo>
                <a:lnTo>
                  <a:pt x="99113" y="849536"/>
                </a:lnTo>
                <a:lnTo>
                  <a:pt x="99026" y="1050237"/>
                </a:lnTo>
                <a:lnTo>
                  <a:pt x="63289" y="1024323"/>
                </a:lnTo>
                <a:lnTo>
                  <a:pt x="34958" y="989841"/>
                </a:lnTo>
                <a:lnTo>
                  <a:pt x="15257" y="950142"/>
                </a:lnTo>
                <a:lnTo>
                  <a:pt x="3750" y="906988"/>
                </a:lnTo>
                <a:lnTo>
                  <a:pt x="0" y="862141"/>
                </a:lnTo>
                <a:close/>
              </a:path>
              <a:path w="1543684" h="1076960">
                <a:moveTo>
                  <a:pt x="186923" y="978916"/>
                </a:moveTo>
                <a:lnTo>
                  <a:pt x="197574" y="979034"/>
                </a:lnTo>
                <a:lnTo>
                  <a:pt x="201178" y="978879"/>
                </a:lnTo>
                <a:lnTo>
                  <a:pt x="207236" y="978564"/>
                </a:lnTo>
                <a:lnTo>
                  <a:pt x="211814" y="978396"/>
                </a:lnTo>
                <a:lnTo>
                  <a:pt x="211265" y="978675"/>
                </a:lnTo>
                <a:lnTo>
                  <a:pt x="211265" y="1075349"/>
                </a:lnTo>
                <a:lnTo>
                  <a:pt x="197574" y="1076778"/>
                </a:lnTo>
                <a:lnTo>
                  <a:pt x="188321" y="1075684"/>
                </a:lnTo>
                <a:lnTo>
                  <a:pt x="188321" y="979173"/>
                </a:lnTo>
                <a:lnTo>
                  <a:pt x="186923" y="978916"/>
                </a:lnTo>
                <a:close/>
              </a:path>
              <a:path w="1543684" h="1076960">
                <a:moveTo>
                  <a:pt x="186412" y="978905"/>
                </a:moveTo>
                <a:lnTo>
                  <a:pt x="186923" y="978916"/>
                </a:lnTo>
                <a:lnTo>
                  <a:pt x="188321" y="979173"/>
                </a:lnTo>
                <a:lnTo>
                  <a:pt x="186412" y="978905"/>
                </a:lnTo>
                <a:close/>
              </a:path>
              <a:path w="1543684" h="1076960">
                <a:moveTo>
                  <a:pt x="181102" y="1074830"/>
                </a:moveTo>
                <a:lnTo>
                  <a:pt x="181102" y="978156"/>
                </a:lnTo>
                <a:lnTo>
                  <a:pt x="188321" y="979173"/>
                </a:lnTo>
                <a:lnTo>
                  <a:pt x="188321" y="1075684"/>
                </a:lnTo>
                <a:lnTo>
                  <a:pt x="181102" y="1074830"/>
                </a:lnTo>
                <a:close/>
              </a:path>
              <a:path w="1543684" h="1076960">
                <a:moveTo>
                  <a:pt x="121398" y="941390"/>
                </a:moveTo>
                <a:lnTo>
                  <a:pt x="123729" y="944069"/>
                </a:lnTo>
                <a:lnTo>
                  <a:pt x="127308" y="948423"/>
                </a:lnTo>
                <a:lnTo>
                  <a:pt x="129732" y="951288"/>
                </a:lnTo>
                <a:lnTo>
                  <a:pt x="162469" y="972882"/>
                </a:lnTo>
                <a:lnTo>
                  <a:pt x="171180" y="975436"/>
                </a:lnTo>
                <a:lnTo>
                  <a:pt x="177154" y="977115"/>
                </a:lnTo>
                <a:lnTo>
                  <a:pt x="186923" y="978916"/>
                </a:lnTo>
                <a:lnTo>
                  <a:pt x="186412" y="978905"/>
                </a:lnTo>
                <a:lnTo>
                  <a:pt x="181102" y="978156"/>
                </a:lnTo>
                <a:lnTo>
                  <a:pt x="181102" y="1074830"/>
                </a:lnTo>
                <a:lnTo>
                  <a:pt x="149490" y="1071093"/>
                </a:lnTo>
                <a:lnTo>
                  <a:pt x="122715" y="1060947"/>
                </a:lnTo>
                <a:lnTo>
                  <a:pt x="122715" y="943550"/>
                </a:lnTo>
                <a:lnTo>
                  <a:pt x="121398" y="941390"/>
                </a:lnTo>
                <a:close/>
              </a:path>
              <a:path w="1543684" h="1076960">
                <a:moveTo>
                  <a:pt x="109379" y="921023"/>
                </a:moveTo>
                <a:lnTo>
                  <a:pt x="110929" y="923734"/>
                </a:lnTo>
                <a:lnTo>
                  <a:pt x="113757" y="929212"/>
                </a:lnTo>
                <a:lnTo>
                  <a:pt x="117604" y="935905"/>
                </a:lnTo>
                <a:lnTo>
                  <a:pt x="120071" y="939772"/>
                </a:lnTo>
                <a:lnTo>
                  <a:pt x="122715" y="943550"/>
                </a:lnTo>
                <a:lnTo>
                  <a:pt x="122715" y="1060947"/>
                </a:lnTo>
                <a:lnTo>
                  <a:pt x="110098" y="1056166"/>
                </a:lnTo>
                <a:lnTo>
                  <a:pt x="110098" y="923288"/>
                </a:lnTo>
                <a:lnTo>
                  <a:pt x="109379" y="921023"/>
                </a:lnTo>
                <a:close/>
              </a:path>
              <a:path w="1543684" h="1076960">
                <a:moveTo>
                  <a:pt x="108416" y="919339"/>
                </a:moveTo>
                <a:lnTo>
                  <a:pt x="109379" y="921023"/>
                </a:lnTo>
                <a:lnTo>
                  <a:pt x="110098" y="923288"/>
                </a:lnTo>
                <a:lnTo>
                  <a:pt x="109096" y="921393"/>
                </a:lnTo>
                <a:lnTo>
                  <a:pt x="108416" y="919339"/>
                </a:lnTo>
                <a:close/>
              </a:path>
              <a:path w="1543684" h="1076960">
                <a:moveTo>
                  <a:pt x="108416" y="1055529"/>
                </a:moveTo>
                <a:lnTo>
                  <a:pt x="108416" y="919339"/>
                </a:lnTo>
                <a:lnTo>
                  <a:pt x="109096" y="921393"/>
                </a:lnTo>
                <a:lnTo>
                  <a:pt x="110098" y="923288"/>
                </a:lnTo>
                <a:lnTo>
                  <a:pt x="110098" y="1056166"/>
                </a:lnTo>
                <a:lnTo>
                  <a:pt x="108416" y="1055529"/>
                </a:lnTo>
                <a:close/>
              </a:path>
              <a:path w="1543684" h="1076960">
                <a:moveTo>
                  <a:pt x="99263" y="1050409"/>
                </a:moveTo>
                <a:lnTo>
                  <a:pt x="99263" y="881670"/>
                </a:lnTo>
                <a:lnTo>
                  <a:pt x="99807" y="885621"/>
                </a:lnTo>
                <a:lnTo>
                  <a:pt x="100583" y="889546"/>
                </a:lnTo>
                <a:lnTo>
                  <a:pt x="108580" y="918505"/>
                </a:lnTo>
                <a:lnTo>
                  <a:pt x="109379" y="921023"/>
                </a:lnTo>
                <a:lnTo>
                  <a:pt x="108416" y="919339"/>
                </a:lnTo>
                <a:lnTo>
                  <a:pt x="108416" y="1055529"/>
                </a:lnTo>
                <a:lnTo>
                  <a:pt x="104034" y="1053868"/>
                </a:lnTo>
                <a:lnTo>
                  <a:pt x="99263" y="1050409"/>
                </a:lnTo>
                <a:close/>
              </a:path>
              <a:path w="1543684" h="1076960">
                <a:moveTo>
                  <a:pt x="99026" y="1050237"/>
                </a:moveTo>
                <a:lnTo>
                  <a:pt x="99026" y="875532"/>
                </a:lnTo>
                <a:lnTo>
                  <a:pt x="99701" y="882796"/>
                </a:lnTo>
                <a:lnTo>
                  <a:pt x="99839" y="885223"/>
                </a:lnTo>
                <a:lnTo>
                  <a:pt x="99263" y="881670"/>
                </a:lnTo>
                <a:lnTo>
                  <a:pt x="99263" y="1050409"/>
                </a:lnTo>
                <a:lnTo>
                  <a:pt x="99026" y="105023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166970" y="0"/>
            <a:ext cx="4410710" cy="638810"/>
          </a:xfrm>
          <a:custGeom>
            <a:avLst/>
            <a:gdLst/>
            <a:ahLst/>
            <a:cxnLst/>
            <a:rect l="l" t="t" r="r" b="b"/>
            <a:pathLst>
              <a:path w="4410709" h="638810">
                <a:moveTo>
                  <a:pt x="4254440" y="0"/>
                </a:moveTo>
                <a:lnTo>
                  <a:pt x="4410591" y="0"/>
                </a:lnTo>
                <a:lnTo>
                  <a:pt x="4404240" y="9383"/>
                </a:lnTo>
                <a:lnTo>
                  <a:pt x="4361486" y="36693"/>
                </a:lnTo>
                <a:lnTo>
                  <a:pt x="4318375" y="63423"/>
                </a:lnTo>
                <a:lnTo>
                  <a:pt x="4274915" y="89569"/>
                </a:lnTo>
                <a:lnTo>
                  <a:pt x="4231114" y="115131"/>
                </a:lnTo>
                <a:lnTo>
                  <a:pt x="4186982" y="140106"/>
                </a:lnTo>
                <a:lnTo>
                  <a:pt x="4142526" y="164493"/>
                </a:lnTo>
                <a:lnTo>
                  <a:pt x="4097754" y="188290"/>
                </a:lnTo>
                <a:lnTo>
                  <a:pt x="4052675" y="211495"/>
                </a:lnTo>
                <a:lnTo>
                  <a:pt x="4007297" y="234105"/>
                </a:lnTo>
                <a:lnTo>
                  <a:pt x="3961628" y="256120"/>
                </a:lnTo>
                <a:lnTo>
                  <a:pt x="3915677" y="277537"/>
                </a:lnTo>
                <a:lnTo>
                  <a:pt x="3869452" y="298354"/>
                </a:lnTo>
                <a:lnTo>
                  <a:pt x="3822961" y="318570"/>
                </a:lnTo>
                <a:lnTo>
                  <a:pt x="3776213" y="338182"/>
                </a:lnTo>
                <a:lnTo>
                  <a:pt x="3729215" y="357189"/>
                </a:lnTo>
                <a:lnTo>
                  <a:pt x="3681976" y="375589"/>
                </a:lnTo>
                <a:lnTo>
                  <a:pt x="3634505" y="393380"/>
                </a:lnTo>
                <a:lnTo>
                  <a:pt x="3586809" y="410560"/>
                </a:lnTo>
                <a:lnTo>
                  <a:pt x="3538897" y="427127"/>
                </a:lnTo>
                <a:lnTo>
                  <a:pt x="3490778" y="443079"/>
                </a:lnTo>
                <a:lnTo>
                  <a:pt x="3442459" y="458415"/>
                </a:lnTo>
                <a:lnTo>
                  <a:pt x="3393948" y="473132"/>
                </a:lnTo>
                <a:lnTo>
                  <a:pt x="3345255" y="487230"/>
                </a:lnTo>
                <a:lnTo>
                  <a:pt x="3296387" y="500705"/>
                </a:lnTo>
                <a:lnTo>
                  <a:pt x="3247353" y="513556"/>
                </a:lnTo>
                <a:lnTo>
                  <a:pt x="3198160" y="525781"/>
                </a:lnTo>
                <a:lnTo>
                  <a:pt x="3148818" y="537378"/>
                </a:lnTo>
                <a:lnTo>
                  <a:pt x="3099334" y="548346"/>
                </a:lnTo>
                <a:lnTo>
                  <a:pt x="3049717" y="558682"/>
                </a:lnTo>
                <a:lnTo>
                  <a:pt x="2999975" y="568384"/>
                </a:lnTo>
                <a:lnTo>
                  <a:pt x="2950284" y="577430"/>
                </a:lnTo>
                <a:lnTo>
                  <a:pt x="2900492" y="585860"/>
                </a:lnTo>
                <a:lnTo>
                  <a:pt x="2850606" y="593670"/>
                </a:lnTo>
                <a:lnTo>
                  <a:pt x="2800633" y="600861"/>
                </a:lnTo>
                <a:lnTo>
                  <a:pt x="2750580" y="607432"/>
                </a:lnTo>
                <a:lnTo>
                  <a:pt x="2700456" y="613380"/>
                </a:lnTo>
                <a:lnTo>
                  <a:pt x="2650267" y="618705"/>
                </a:lnTo>
                <a:lnTo>
                  <a:pt x="2600020" y="623405"/>
                </a:lnTo>
                <a:lnTo>
                  <a:pt x="2549724" y="627480"/>
                </a:lnTo>
                <a:lnTo>
                  <a:pt x="2499384" y="630928"/>
                </a:lnTo>
                <a:lnTo>
                  <a:pt x="2449010" y="633748"/>
                </a:lnTo>
                <a:lnTo>
                  <a:pt x="2398607" y="635939"/>
                </a:lnTo>
                <a:lnTo>
                  <a:pt x="2348184" y="637499"/>
                </a:lnTo>
                <a:lnTo>
                  <a:pt x="2297747" y="638428"/>
                </a:lnTo>
                <a:lnTo>
                  <a:pt x="2247304" y="638723"/>
                </a:lnTo>
                <a:lnTo>
                  <a:pt x="2196862" y="638384"/>
                </a:lnTo>
                <a:lnTo>
                  <a:pt x="2146429" y="637410"/>
                </a:lnTo>
                <a:lnTo>
                  <a:pt x="2096012" y="635800"/>
                </a:lnTo>
                <a:lnTo>
                  <a:pt x="2045618" y="633551"/>
                </a:lnTo>
                <a:lnTo>
                  <a:pt x="1995254" y="630664"/>
                </a:lnTo>
                <a:lnTo>
                  <a:pt x="1944929" y="627137"/>
                </a:lnTo>
                <a:lnTo>
                  <a:pt x="1894648" y="622968"/>
                </a:lnTo>
                <a:lnTo>
                  <a:pt x="1844420" y="618156"/>
                </a:lnTo>
                <a:lnTo>
                  <a:pt x="1794252" y="612700"/>
                </a:lnTo>
                <a:lnTo>
                  <a:pt x="1744152" y="606600"/>
                </a:lnTo>
                <a:lnTo>
                  <a:pt x="1694125" y="599853"/>
                </a:lnTo>
                <a:lnTo>
                  <a:pt x="1644181" y="592459"/>
                </a:lnTo>
                <a:lnTo>
                  <a:pt x="1594326" y="584416"/>
                </a:lnTo>
                <a:lnTo>
                  <a:pt x="1544567" y="575723"/>
                </a:lnTo>
                <a:lnTo>
                  <a:pt x="1494912" y="566379"/>
                </a:lnTo>
                <a:lnTo>
                  <a:pt x="1445314" y="556308"/>
                </a:lnTo>
                <a:lnTo>
                  <a:pt x="1423992" y="551638"/>
                </a:lnTo>
                <a:lnTo>
                  <a:pt x="2256287" y="551638"/>
                </a:lnTo>
                <a:lnTo>
                  <a:pt x="2307023" y="551233"/>
                </a:lnTo>
                <a:lnTo>
                  <a:pt x="2357751" y="550174"/>
                </a:lnTo>
                <a:lnTo>
                  <a:pt x="2408463" y="548464"/>
                </a:lnTo>
                <a:lnTo>
                  <a:pt x="2459150" y="546104"/>
                </a:lnTo>
                <a:lnTo>
                  <a:pt x="2509803" y="543094"/>
                </a:lnTo>
                <a:lnTo>
                  <a:pt x="2560415" y="539438"/>
                </a:lnTo>
                <a:lnTo>
                  <a:pt x="2610977" y="535135"/>
                </a:lnTo>
                <a:lnTo>
                  <a:pt x="2661479" y="530188"/>
                </a:lnTo>
                <a:lnTo>
                  <a:pt x="2711914" y="524598"/>
                </a:lnTo>
                <a:lnTo>
                  <a:pt x="2762273" y="518367"/>
                </a:lnTo>
                <a:lnTo>
                  <a:pt x="2812749" y="511458"/>
                </a:lnTo>
                <a:lnTo>
                  <a:pt x="2863140" y="503889"/>
                </a:lnTo>
                <a:lnTo>
                  <a:pt x="2913437" y="495662"/>
                </a:lnTo>
                <a:lnTo>
                  <a:pt x="2963630" y="486777"/>
                </a:lnTo>
                <a:lnTo>
                  <a:pt x="3013710" y="477238"/>
                </a:lnTo>
                <a:lnTo>
                  <a:pt x="3063668" y="467045"/>
                </a:lnTo>
                <a:lnTo>
                  <a:pt x="3113494" y="456201"/>
                </a:lnTo>
                <a:lnTo>
                  <a:pt x="3163180" y="444707"/>
                </a:lnTo>
                <a:lnTo>
                  <a:pt x="3212716" y="432565"/>
                </a:lnTo>
                <a:lnTo>
                  <a:pt x="3262093" y="419778"/>
                </a:lnTo>
                <a:lnTo>
                  <a:pt x="3311301" y="406346"/>
                </a:lnTo>
                <a:lnTo>
                  <a:pt x="3360332" y="392272"/>
                </a:lnTo>
                <a:lnTo>
                  <a:pt x="3409176" y="377557"/>
                </a:lnTo>
                <a:lnTo>
                  <a:pt x="3457825" y="362204"/>
                </a:lnTo>
                <a:lnTo>
                  <a:pt x="3506268" y="346213"/>
                </a:lnTo>
                <a:lnTo>
                  <a:pt x="3554496" y="329588"/>
                </a:lnTo>
                <a:lnTo>
                  <a:pt x="3602501" y="312329"/>
                </a:lnTo>
                <a:lnTo>
                  <a:pt x="3650273" y="294439"/>
                </a:lnTo>
                <a:lnTo>
                  <a:pt x="3697802" y="275919"/>
                </a:lnTo>
                <a:lnTo>
                  <a:pt x="3745081" y="256771"/>
                </a:lnTo>
                <a:lnTo>
                  <a:pt x="3792098" y="236998"/>
                </a:lnTo>
                <a:lnTo>
                  <a:pt x="3838846" y="216600"/>
                </a:lnTo>
                <a:lnTo>
                  <a:pt x="3885315" y="195579"/>
                </a:lnTo>
                <a:lnTo>
                  <a:pt x="3931495" y="173939"/>
                </a:lnTo>
                <a:lnTo>
                  <a:pt x="3977378" y="151679"/>
                </a:lnTo>
                <a:lnTo>
                  <a:pt x="4022954" y="128802"/>
                </a:lnTo>
                <a:lnTo>
                  <a:pt x="4068214" y="105311"/>
                </a:lnTo>
                <a:lnTo>
                  <a:pt x="4113149" y="81206"/>
                </a:lnTo>
                <a:lnTo>
                  <a:pt x="4157750" y="56489"/>
                </a:lnTo>
                <a:lnTo>
                  <a:pt x="4202006" y="31163"/>
                </a:lnTo>
                <a:lnTo>
                  <a:pt x="4241999" y="7558"/>
                </a:lnTo>
                <a:lnTo>
                  <a:pt x="4254440" y="0"/>
                </a:lnTo>
                <a:close/>
              </a:path>
              <a:path w="4410709" h="638810">
                <a:moveTo>
                  <a:pt x="0" y="0"/>
                </a:moveTo>
                <a:lnTo>
                  <a:pt x="201340" y="0"/>
                </a:lnTo>
                <a:lnTo>
                  <a:pt x="459130" y="121051"/>
                </a:lnTo>
                <a:lnTo>
                  <a:pt x="596000" y="182249"/>
                </a:lnTo>
                <a:lnTo>
                  <a:pt x="664041" y="211495"/>
                </a:lnTo>
                <a:lnTo>
                  <a:pt x="780194" y="259496"/>
                </a:lnTo>
                <a:lnTo>
                  <a:pt x="826613" y="277853"/>
                </a:lnTo>
                <a:lnTo>
                  <a:pt x="873200" y="295775"/>
                </a:lnTo>
                <a:lnTo>
                  <a:pt x="919964" y="313236"/>
                </a:lnTo>
                <a:lnTo>
                  <a:pt x="966919" y="330209"/>
                </a:lnTo>
                <a:lnTo>
                  <a:pt x="1014066" y="346665"/>
                </a:lnTo>
                <a:lnTo>
                  <a:pt x="1061423" y="362581"/>
                </a:lnTo>
                <a:lnTo>
                  <a:pt x="1108998" y="377928"/>
                </a:lnTo>
                <a:lnTo>
                  <a:pt x="1156801" y="392680"/>
                </a:lnTo>
                <a:lnTo>
                  <a:pt x="1204840" y="406810"/>
                </a:lnTo>
                <a:lnTo>
                  <a:pt x="1253127" y="420292"/>
                </a:lnTo>
                <a:lnTo>
                  <a:pt x="1302221" y="433261"/>
                </a:lnTo>
                <a:lnTo>
                  <a:pt x="1351477" y="445547"/>
                </a:lnTo>
                <a:lnTo>
                  <a:pt x="1400889" y="457152"/>
                </a:lnTo>
                <a:lnTo>
                  <a:pt x="1450447" y="468077"/>
                </a:lnTo>
                <a:lnTo>
                  <a:pt x="1500143" y="478324"/>
                </a:lnTo>
                <a:lnTo>
                  <a:pt x="1549968" y="487894"/>
                </a:lnTo>
                <a:lnTo>
                  <a:pt x="1599913" y="496789"/>
                </a:lnTo>
                <a:lnTo>
                  <a:pt x="1649970" y="505010"/>
                </a:lnTo>
                <a:lnTo>
                  <a:pt x="1700131" y="512559"/>
                </a:lnTo>
                <a:lnTo>
                  <a:pt x="1750387" y="519436"/>
                </a:lnTo>
                <a:lnTo>
                  <a:pt x="1800730" y="525645"/>
                </a:lnTo>
                <a:lnTo>
                  <a:pt x="1851150" y="531185"/>
                </a:lnTo>
                <a:lnTo>
                  <a:pt x="1901639" y="536059"/>
                </a:lnTo>
                <a:lnTo>
                  <a:pt x="1952189" y="540268"/>
                </a:lnTo>
                <a:lnTo>
                  <a:pt x="2002792" y="543813"/>
                </a:lnTo>
                <a:lnTo>
                  <a:pt x="2053438" y="546696"/>
                </a:lnTo>
                <a:lnTo>
                  <a:pt x="2104119" y="548919"/>
                </a:lnTo>
                <a:lnTo>
                  <a:pt x="2154826" y="550482"/>
                </a:lnTo>
                <a:lnTo>
                  <a:pt x="2205552" y="551388"/>
                </a:lnTo>
                <a:lnTo>
                  <a:pt x="2256287" y="551638"/>
                </a:lnTo>
                <a:lnTo>
                  <a:pt x="1423992" y="551638"/>
                </a:lnTo>
                <a:lnTo>
                  <a:pt x="1346865" y="533979"/>
                </a:lnTo>
                <a:lnTo>
                  <a:pt x="1297998" y="521768"/>
                </a:lnTo>
                <a:lnTo>
                  <a:pt x="1249360" y="508893"/>
                </a:lnTo>
                <a:lnTo>
                  <a:pt x="1200943" y="495376"/>
                </a:lnTo>
                <a:lnTo>
                  <a:pt x="1152739" y="481242"/>
                </a:lnTo>
                <a:lnTo>
                  <a:pt x="1104740" y="466515"/>
                </a:lnTo>
                <a:lnTo>
                  <a:pt x="1056939" y="451218"/>
                </a:lnTo>
                <a:lnTo>
                  <a:pt x="1009328" y="435376"/>
                </a:lnTo>
                <a:lnTo>
                  <a:pt x="961899" y="419012"/>
                </a:lnTo>
                <a:lnTo>
                  <a:pt x="914645" y="402151"/>
                </a:lnTo>
                <a:lnTo>
                  <a:pt x="867558" y="384816"/>
                </a:lnTo>
                <a:lnTo>
                  <a:pt x="820631" y="367031"/>
                </a:lnTo>
                <a:lnTo>
                  <a:pt x="727220" y="330208"/>
                </a:lnTo>
                <a:lnTo>
                  <a:pt x="634360" y="291875"/>
                </a:lnTo>
                <a:lnTo>
                  <a:pt x="541980" y="252222"/>
                </a:lnTo>
                <a:lnTo>
                  <a:pt x="450023" y="211441"/>
                </a:lnTo>
                <a:lnTo>
                  <a:pt x="267129" y="127261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888765" y="3426702"/>
            <a:ext cx="14327793" cy="4542269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9554795"/>
            <a:ext cx="3542665" cy="1753870"/>
          </a:xfrm>
          <a:custGeom>
            <a:avLst/>
            <a:gdLst/>
            <a:ahLst/>
            <a:cxnLst/>
            <a:rect l="l" t="t" r="r" b="b"/>
            <a:pathLst>
              <a:path w="3542665" h="1753870">
                <a:moveTo>
                  <a:pt x="2348630" y="1080410"/>
                </a:moveTo>
                <a:lnTo>
                  <a:pt x="2397050" y="1081133"/>
                </a:lnTo>
                <a:lnTo>
                  <a:pt x="2445376" y="1083447"/>
                </a:lnTo>
                <a:lnTo>
                  <a:pt x="2493544" y="1087348"/>
                </a:lnTo>
                <a:lnTo>
                  <a:pt x="2542681" y="1092934"/>
                </a:lnTo>
                <a:lnTo>
                  <a:pt x="2591588" y="1100080"/>
                </a:lnTo>
                <a:lnTo>
                  <a:pt x="2640214" y="1108792"/>
                </a:lnTo>
                <a:lnTo>
                  <a:pt x="2688508" y="1119071"/>
                </a:lnTo>
                <a:lnTo>
                  <a:pt x="2736421" y="1130924"/>
                </a:lnTo>
                <a:lnTo>
                  <a:pt x="2783903" y="1144353"/>
                </a:lnTo>
                <a:lnTo>
                  <a:pt x="2830903" y="1159362"/>
                </a:lnTo>
                <a:lnTo>
                  <a:pt x="2877372" y="1175956"/>
                </a:lnTo>
                <a:lnTo>
                  <a:pt x="2923258" y="1194139"/>
                </a:lnTo>
                <a:lnTo>
                  <a:pt x="2968512" y="1213913"/>
                </a:lnTo>
                <a:lnTo>
                  <a:pt x="3013084" y="1235284"/>
                </a:lnTo>
                <a:lnTo>
                  <a:pt x="3056923" y="1258255"/>
                </a:lnTo>
                <a:lnTo>
                  <a:pt x="3100779" y="1283254"/>
                </a:lnTo>
                <a:lnTo>
                  <a:pt x="3144008" y="1309982"/>
                </a:lnTo>
                <a:lnTo>
                  <a:pt x="3186422" y="1338423"/>
                </a:lnTo>
                <a:lnTo>
                  <a:pt x="3227837" y="1368561"/>
                </a:lnTo>
                <a:lnTo>
                  <a:pt x="3268064" y="1400380"/>
                </a:lnTo>
                <a:lnTo>
                  <a:pt x="3306918" y="1433864"/>
                </a:lnTo>
                <a:lnTo>
                  <a:pt x="3344211" y="1468997"/>
                </a:lnTo>
                <a:lnTo>
                  <a:pt x="3379757" y="1505763"/>
                </a:lnTo>
                <a:lnTo>
                  <a:pt x="3413370" y="1544146"/>
                </a:lnTo>
                <a:lnTo>
                  <a:pt x="3444863" y="1584130"/>
                </a:lnTo>
                <a:lnTo>
                  <a:pt x="3474049" y="1625698"/>
                </a:lnTo>
                <a:lnTo>
                  <a:pt x="3500741" y="1668835"/>
                </a:lnTo>
                <a:lnTo>
                  <a:pt x="3522837" y="1710271"/>
                </a:lnTo>
                <a:lnTo>
                  <a:pt x="3542079" y="1753156"/>
                </a:lnTo>
                <a:lnTo>
                  <a:pt x="3542302" y="1753761"/>
                </a:lnTo>
                <a:lnTo>
                  <a:pt x="3443064" y="1753761"/>
                </a:lnTo>
                <a:lnTo>
                  <a:pt x="3425540" y="1720132"/>
                </a:lnTo>
                <a:lnTo>
                  <a:pt x="3399468" y="1677459"/>
                </a:lnTo>
                <a:lnTo>
                  <a:pt x="3370702" y="1636530"/>
                </a:lnTo>
                <a:lnTo>
                  <a:pt x="3339479" y="1597344"/>
                </a:lnTo>
                <a:lnTo>
                  <a:pt x="3306034" y="1559903"/>
                </a:lnTo>
                <a:lnTo>
                  <a:pt x="3270600" y="1524208"/>
                </a:lnTo>
                <a:lnTo>
                  <a:pt x="3233414" y="1490259"/>
                </a:lnTo>
                <a:lnTo>
                  <a:pt x="3194710" y="1458057"/>
                </a:lnTo>
                <a:lnTo>
                  <a:pt x="3154722" y="1427603"/>
                </a:lnTo>
                <a:lnTo>
                  <a:pt x="3113687" y="1398897"/>
                </a:lnTo>
                <a:lnTo>
                  <a:pt x="3071838" y="1371940"/>
                </a:lnTo>
                <a:lnTo>
                  <a:pt x="3028528" y="1346316"/>
                </a:lnTo>
                <a:lnTo>
                  <a:pt x="2984284" y="1322409"/>
                </a:lnTo>
                <a:lnTo>
                  <a:pt x="2939173" y="1300226"/>
                </a:lnTo>
                <a:lnTo>
                  <a:pt x="2893265" y="1279773"/>
                </a:lnTo>
                <a:lnTo>
                  <a:pt x="2846625" y="1261056"/>
                </a:lnTo>
                <a:lnTo>
                  <a:pt x="2799324" y="1244083"/>
                </a:lnTo>
                <a:lnTo>
                  <a:pt x="2751428" y="1228859"/>
                </a:lnTo>
                <a:lnTo>
                  <a:pt x="2703006" y="1215391"/>
                </a:lnTo>
                <a:lnTo>
                  <a:pt x="2654125" y="1203686"/>
                </a:lnTo>
                <a:lnTo>
                  <a:pt x="2604853" y="1193751"/>
                </a:lnTo>
                <a:lnTo>
                  <a:pt x="2555259" y="1185591"/>
                </a:lnTo>
                <a:lnTo>
                  <a:pt x="2505410" y="1179214"/>
                </a:lnTo>
                <a:lnTo>
                  <a:pt x="2455374" y="1174626"/>
                </a:lnTo>
                <a:lnTo>
                  <a:pt x="2405220" y="1171833"/>
                </a:lnTo>
                <a:lnTo>
                  <a:pt x="2355014" y="1170843"/>
                </a:lnTo>
                <a:lnTo>
                  <a:pt x="1847851" y="1170843"/>
                </a:lnTo>
                <a:lnTo>
                  <a:pt x="1883150" y="1157973"/>
                </a:lnTo>
                <a:lnTo>
                  <a:pt x="1965658" y="1132237"/>
                </a:lnTo>
                <a:lnTo>
                  <a:pt x="2012501" y="1120128"/>
                </a:lnTo>
                <a:lnTo>
                  <a:pt x="2059767" y="1109634"/>
                </a:lnTo>
                <a:lnTo>
                  <a:pt x="2107391" y="1100751"/>
                </a:lnTo>
                <a:lnTo>
                  <a:pt x="2155309" y="1093478"/>
                </a:lnTo>
                <a:lnTo>
                  <a:pt x="2203457" y="1087810"/>
                </a:lnTo>
                <a:lnTo>
                  <a:pt x="2251769" y="1083745"/>
                </a:lnTo>
                <a:lnTo>
                  <a:pt x="2300182" y="1081279"/>
                </a:lnTo>
                <a:lnTo>
                  <a:pt x="2348630" y="1080410"/>
                </a:lnTo>
                <a:close/>
              </a:path>
              <a:path w="3542665" h="1753870">
                <a:moveTo>
                  <a:pt x="1666756" y="1374957"/>
                </a:moveTo>
                <a:lnTo>
                  <a:pt x="1667454" y="1393785"/>
                </a:lnTo>
                <a:lnTo>
                  <a:pt x="1667495" y="1400380"/>
                </a:lnTo>
                <a:lnTo>
                  <a:pt x="1664933" y="1448042"/>
                </a:lnTo>
                <a:lnTo>
                  <a:pt x="1657418" y="1498341"/>
                </a:lnTo>
                <a:lnTo>
                  <a:pt x="1645902" y="1518958"/>
                </a:lnTo>
                <a:lnTo>
                  <a:pt x="1625399" y="1529785"/>
                </a:lnTo>
                <a:lnTo>
                  <a:pt x="1601943" y="1529894"/>
                </a:lnTo>
                <a:lnTo>
                  <a:pt x="1581567" y="1518358"/>
                </a:lnTo>
                <a:lnTo>
                  <a:pt x="1555751" y="1480089"/>
                </a:lnTo>
                <a:lnTo>
                  <a:pt x="1554433" y="1474223"/>
                </a:lnTo>
                <a:lnTo>
                  <a:pt x="1569897" y="1474223"/>
                </a:lnTo>
                <a:lnTo>
                  <a:pt x="1645748" y="1454205"/>
                </a:lnTo>
                <a:lnTo>
                  <a:pt x="1639731" y="1447887"/>
                </a:lnTo>
                <a:lnTo>
                  <a:pt x="1638839" y="1447175"/>
                </a:lnTo>
                <a:lnTo>
                  <a:pt x="1637275" y="1439842"/>
                </a:lnTo>
                <a:lnTo>
                  <a:pt x="1637563" y="1439842"/>
                </a:lnTo>
                <a:lnTo>
                  <a:pt x="1637438" y="1434616"/>
                </a:lnTo>
                <a:lnTo>
                  <a:pt x="1637247" y="1431213"/>
                </a:lnTo>
                <a:lnTo>
                  <a:pt x="1637179" y="1428213"/>
                </a:lnTo>
                <a:lnTo>
                  <a:pt x="1656005" y="1388109"/>
                </a:lnTo>
                <a:lnTo>
                  <a:pt x="1663848" y="1377863"/>
                </a:lnTo>
                <a:lnTo>
                  <a:pt x="1666756" y="1374957"/>
                </a:lnTo>
                <a:close/>
              </a:path>
              <a:path w="3542665" h="1753870">
                <a:moveTo>
                  <a:pt x="1574980" y="1437661"/>
                </a:moveTo>
                <a:lnTo>
                  <a:pt x="1636810" y="1437661"/>
                </a:lnTo>
                <a:lnTo>
                  <a:pt x="1638839" y="1447175"/>
                </a:lnTo>
                <a:lnTo>
                  <a:pt x="1639731" y="1447887"/>
                </a:lnTo>
                <a:lnTo>
                  <a:pt x="1645748" y="1454205"/>
                </a:lnTo>
                <a:lnTo>
                  <a:pt x="1569897" y="1474223"/>
                </a:lnTo>
                <a:lnTo>
                  <a:pt x="1574980" y="1437661"/>
                </a:lnTo>
                <a:close/>
              </a:path>
              <a:path w="3542665" h="1753870">
                <a:moveTo>
                  <a:pt x="1575386" y="1349444"/>
                </a:moveTo>
                <a:lnTo>
                  <a:pt x="1577671" y="1377863"/>
                </a:lnTo>
                <a:lnTo>
                  <a:pt x="1577647" y="1382777"/>
                </a:lnTo>
                <a:lnTo>
                  <a:pt x="1576550" y="1426368"/>
                </a:lnTo>
                <a:lnTo>
                  <a:pt x="1569897" y="1474223"/>
                </a:lnTo>
                <a:lnTo>
                  <a:pt x="1554433" y="1474223"/>
                </a:lnTo>
                <a:lnTo>
                  <a:pt x="1546763" y="1440101"/>
                </a:lnTo>
                <a:lnTo>
                  <a:pt x="1551691" y="1400380"/>
                </a:lnTo>
                <a:lnTo>
                  <a:pt x="1551795" y="1399732"/>
                </a:lnTo>
                <a:lnTo>
                  <a:pt x="1567904" y="1360652"/>
                </a:lnTo>
                <a:lnTo>
                  <a:pt x="1575386" y="1349444"/>
                </a:lnTo>
                <a:close/>
              </a:path>
              <a:path w="3542665" h="1753870">
                <a:moveTo>
                  <a:pt x="1637179" y="1428213"/>
                </a:moveTo>
                <a:lnTo>
                  <a:pt x="1637247" y="1431213"/>
                </a:lnTo>
                <a:lnTo>
                  <a:pt x="1637438" y="1434616"/>
                </a:lnTo>
                <a:lnTo>
                  <a:pt x="1637563" y="1439842"/>
                </a:lnTo>
                <a:lnTo>
                  <a:pt x="1636810" y="1437661"/>
                </a:lnTo>
                <a:lnTo>
                  <a:pt x="1574980" y="1437661"/>
                </a:lnTo>
                <a:lnTo>
                  <a:pt x="1575403" y="1434616"/>
                </a:lnTo>
                <a:lnTo>
                  <a:pt x="1635596" y="1434616"/>
                </a:lnTo>
                <a:lnTo>
                  <a:pt x="1636933" y="1429726"/>
                </a:lnTo>
                <a:lnTo>
                  <a:pt x="1637019" y="1428861"/>
                </a:lnTo>
                <a:lnTo>
                  <a:pt x="1637179" y="1428213"/>
                </a:lnTo>
                <a:close/>
              </a:path>
              <a:path w="3542665" h="1753870">
                <a:moveTo>
                  <a:pt x="1636810" y="1437661"/>
                </a:moveTo>
                <a:lnTo>
                  <a:pt x="1637563" y="1439842"/>
                </a:lnTo>
                <a:lnTo>
                  <a:pt x="1637275" y="1439842"/>
                </a:lnTo>
                <a:lnTo>
                  <a:pt x="1636810" y="1437661"/>
                </a:lnTo>
                <a:close/>
              </a:path>
              <a:path w="3542665" h="1753870">
                <a:moveTo>
                  <a:pt x="1637019" y="1428861"/>
                </a:moveTo>
                <a:lnTo>
                  <a:pt x="1636933" y="1429726"/>
                </a:lnTo>
                <a:lnTo>
                  <a:pt x="1635596" y="1434616"/>
                </a:lnTo>
                <a:lnTo>
                  <a:pt x="1637019" y="1428861"/>
                </a:lnTo>
                <a:close/>
              </a:path>
              <a:path w="3542665" h="1753870">
                <a:moveTo>
                  <a:pt x="1576402" y="1427430"/>
                </a:moveTo>
                <a:lnTo>
                  <a:pt x="1637161" y="1427430"/>
                </a:lnTo>
                <a:lnTo>
                  <a:pt x="1637019" y="1428861"/>
                </a:lnTo>
                <a:lnTo>
                  <a:pt x="1635596" y="1434616"/>
                </a:lnTo>
                <a:lnTo>
                  <a:pt x="1575403" y="1434616"/>
                </a:lnTo>
                <a:lnTo>
                  <a:pt x="1576402" y="1427430"/>
                </a:lnTo>
                <a:close/>
              </a:path>
              <a:path w="3542665" h="1753870">
                <a:moveTo>
                  <a:pt x="1637161" y="1427430"/>
                </a:moveTo>
                <a:lnTo>
                  <a:pt x="1637179" y="1428213"/>
                </a:lnTo>
                <a:lnTo>
                  <a:pt x="1637019" y="1428861"/>
                </a:lnTo>
                <a:lnTo>
                  <a:pt x="1637161" y="1427430"/>
                </a:lnTo>
                <a:close/>
              </a:path>
              <a:path w="3542665" h="1753870">
                <a:moveTo>
                  <a:pt x="1652743" y="1265810"/>
                </a:moveTo>
                <a:lnTo>
                  <a:pt x="1659752" y="1299885"/>
                </a:lnTo>
                <a:lnTo>
                  <a:pt x="1665783" y="1348728"/>
                </a:lnTo>
                <a:lnTo>
                  <a:pt x="1666756" y="1374957"/>
                </a:lnTo>
                <a:lnTo>
                  <a:pt x="1663848" y="1377863"/>
                </a:lnTo>
                <a:lnTo>
                  <a:pt x="1659902" y="1382777"/>
                </a:lnTo>
                <a:lnTo>
                  <a:pt x="1639838" y="1418037"/>
                </a:lnTo>
                <a:lnTo>
                  <a:pt x="1637179" y="1428213"/>
                </a:lnTo>
                <a:lnTo>
                  <a:pt x="1637161" y="1427430"/>
                </a:lnTo>
                <a:lnTo>
                  <a:pt x="1576402" y="1427430"/>
                </a:lnTo>
                <a:lnTo>
                  <a:pt x="1576550" y="1426368"/>
                </a:lnTo>
                <a:lnTo>
                  <a:pt x="1577647" y="1382777"/>
                </a:lnTo>
                <a:lnTo>
                  <a:pt x="1577671" y="1377863"/>
                </a:lnTo>
                <a:lnTo>
                  <a:pt x="1575386" y="1349444"/>
                </a:lnTo>
                <a:lnTo>
                  <a:pt x="1592351" y="1324031"/>
                </a:lnTo>
                <a:lnTo>
                  <a:pt x="1622260" y="1291371"/>
                </a:lnTo>
                <a:lnTo>
                  <a:pt x="1652743" y="1265810"/>
                </a:lnTo>
                <a:close/>
              </a:path>
              <a:path w="3542665" h="1753870">
                <a:moveTo>
                  <a:pt x="1847851" y="1170843"/>
                </a:moveTo>
                <a:lnTo>
                  <a:pt x="2355014" y="1170843"/>
                </a:lnTo>
                <a:lnTo>
                  <a:pt x="2304826" y="1171661"/>
                </a:lnTo>
                <a:lnTo>
                  <a:pt x="2254723" y="1174295"/>
                </a:lnTo>
                <a:lnTo>
                  <a:pt x="2204772" y="1178751"/>
                </a:lnTo>
                <a:lnTo>
                  <a:pt x="2155042" y="1185035"/>
                </a:lnTo>
                <a:lnTo>
                  <a:pt x="2105602" y="1193154"/>
                </a:lnTo>
                <a:lnTo>
                  <a:pt x="2056518" y="1203114"/>
                </a:lnTo>
                <a:lnTo>
                  <a:pt x="2009057" y="1214554"/>
                </a:lnTo>
                <a:lnTo>
                  <a:pt x="1962023" y="1227685"/>
                </a:lnTo>
                <a:lnTo>
                  <a:pt x="1915513" y="1242544"/>
                </a:lnTo>
                <a:lnTo>
                  <a:pt x="1869621" y="1259166"/>
                </a:lnTo>
                <a:lnTo>
                  <a:pt x="1824444" y="1277588"/>
                </a:lnTo>
                <a:lnTo>
                  <a:pt x="1780079" y="1297848"/>
                </a:lnTo>
                <a:lnTo>
                  <a:pt x="1717407" y="1331722"/>
                </a:lnTo>
                <a:lnTo>
                  <a:pt x="1666756" y="1374957"/>
                </a:lnTo>
                <a:lnTo>
                  <a:pt x="1665783" y="1348728"/>
                </a:lnTo>
                <a:lnTo>
                  <a:pt x="1659752" y="1299885"/>
                </a:lnTo>
                <a:lnTo>
                  <a:pt x="1652743" y="1265810"/>
                </a:lnTo>
                <a:lnTo>
                  <a:pt x="1654791" y="1264093"/>
                </a:lnTo>
                <a:lnTo>
                  <a:pt x="1714032" y="1228717"/>
                </a:lnTo>
                <a:lnTo>
                  <a:pt x="1776894" y="1199895"/>
                </a:lnTo>
                <a:lnTo>
                  <a:pt x="1847375" y="1171016"/>
                </a:lnTo>
                <a:lnTo>
                  <a:pt x="1847851" y="1170843"/>
                </a:lnTo>
                <a:close/>
              </a:path>
              <a:path w="3542665" h="1753870">
                <a:moveTo>
                  <a:pt x="0" y="0"/>
                </a:moveTo>
                <a:lnTo>
                  <a:pt x="85899" y="19135"/>
                </a:lnTo>
                <a:lnTo>
                  <a:pt x="134798" y="31505"/>
                </a:lnTo>
                <a:lnTo>
                  <a:pt x="183441" y="44847"/>
                </a:lnTo>
                <a:lnTo>
                  <a:pt x="231812" y="59154"/>
                </a:lnTo>
                <a:lnTo>
                  <a:pt x="279895" y="74419"/>
                </a:lnTo>
                <a:lnTo>
                  <a:pt x="327672" y="90634"/>
                </a:lnTo>
                <a:lnTo>
                  <a:pt x="375128" y="107791"/>
                </a:lnTo>
                <a:lnTo>
                  <a:pt x="422246" y="125883"/>
                </a:lnTo>
                <a:lnTo>
                  <a:pt x="469010" y="144902"/>
                </a:lnTo>
                <a:lnTo>
                  <a:pt x="515403" y="164841"/>
                </a:lnTo>
                <a:lnTo>
                  <a:pt x="561408" y="185692"/>
                </a:lnTo>
                <a:lnTo>
                  <a:pt x="607010" y="207448"/>
                </a:lnTo>
                <a:lnTo>
                  <a:pt x="652191" y="230101"/>
                </a:lnTo>
                <a:lnTo>
                  <a:pt x="696828" y="253580"/>
                </a:lnTo>
                <a:lnTo>
                  <a:pt x="741080" y="277965"/>
                </a:lnTo>
                <a:lnTo>
                  <a:pt x="784918" y="303246"/>
                </a:lnTo>
                <a:lnTo>
                  <a:pt x="828311" y="329413"/>
                </a:lnTo>
                <a:lnTo>
                  <a:pt x="871231" y="356455"/>
                </a:lnTo>
                <a:lnTo>
                  <a:pt x="913645" y="384363"/>
                </a:lnTo>
                <a:lnTo>
                  <a:pt x="955526" y="413127"/>
                </a:lnTo>
                <a:lnTo>
                  <a:pt x="996842" y="442736"/>
                </a:lnTo>
                <a:lnTo>
                  <a:pt x="1037565" y="473181"/>
                </a:lnTo>
                <a:lnTo>
                  <a:pt x="1077662" y="504452"/>
                </a:lnTo>
                <a:lnTo>
                  <a:pt x="1117106" y="536539"/>
                </a:lnTo>
                <a:lnTo>
                  <a:pt x="1155865" y="569431"/>
                </a:lnTo>
                <a:lnTo>
                  <a:pt x="1193911" y="603119"/>
                </a:lnTo>
                <a:lnTo>
                  <a:pt x="1231212" y="637592"/>
                </a:lnTo>
                <a:lnTo>
                  <a:pt x="1267739" y="672842"/>
                </a:lnTo>
                <a:lnTo>
                  <a:pt x="1303461" y="708856"/>
                </a:lnTo>
                <a:lnTo>
                  <a:pt x="1338350" y="745627"/>
                </a:lnTo>
                <a:lnTo>
                  <a:pt x="1372374" y="783143"/>
                </a:lnTo>
                <a:lnTo>
                  <a:pt x="1405505" y="821395"/>
                </a:lnTo>
                <a:lnTo>
                  <a:pt x="1437711" y="860373"/>
                </a:lnTo>
                <a:lnTo>
                  <a:pt x="1468963" y="900066"/>
                </a:lnTo>
                <a:lnTo>
                  <a:pt x="1498486" y="939929"/>
                </a:lnTo>
                <a:lnTo>
                  <a:pt x="1526669" y="981132"/>
                </a:lnTo>
                <a:lnTo>
                  <a:pt x="1553194" y="1023590"/>
                </a:lnTo>
                <a:lnTo>
                  <a:pt x="1577744" y="1067216"/>
                </a:lnTo>
                <a:lnTo>
                  <a:pt x="1600001" y="1111925"/>
                </a:lnTo>
                <a:lnTo>
                  <a:pt x="1619648" y="1157632"/>
                </a:lnTo>
                <a:lnTo>
                  <a:pt x="1636367" y="1204251"/>
                </a:lnTo>
                <a:lnTo>
                  <a:pt x="1649841" y="1251697"/>
                </a:lnTo>
                <a:lnTo>
                  <a:pt x="1652743" y="1265810"/>
                </a:lnTo>
                <a:lnTo>
                  <a:pt x="1622260" y="1291371"/>
                </a:lnTo>
                <a:lnTo>
                  <a:pt x="1592351" y="1324031"/>
                </a:lnTo>
                <a:lnTo>
                  <a:pt x="1575386" y="1349444"/>
                </a:lnTo>
                <a:lnTo>
                  <a:pt x="1573959" y="1331681"/>
                </a:lnTo>
                <a:lnTo>
                  <a:pt x="1565656" y="1285117"/>
                </a:lnTo>
                <a:lnTo>
                  <a:pt x="1553308" y="1239254"/>
                </a:lnTo>
                <a:lnTo>
                  <a:pt x="1537349" y="1194139"/>
                </a:lnTo>
                <a:lnTo>
                  <a:pt x="1518362" y="1150167"/>
                </a:lnTo>
                <a:lnTo>
                  <a:pt x="1496704" y="1107213"/>
                </a:lnTo>
                <a:lnTo>
                  <a:pt x="1472883" y="1065498"/>
                </a:lnTo>
                <a:lnTo>
                  <a:pt x="1447370" y="1025157"/>
                </a:lnTo>
                <a:lnTo>
                  <a:pt x="1420636" y="986325"/>
                </a:lnTo>
                <a:lnTo>
                  <a:pt x="1390250" y="945285"/>
                </a:lnTo>
                <a:lnTo>
                  <a:pt x="1358486" y="905136"/>
                </a:lnTo>
                <a:lnTo>
                  <a:pt x="1325458" y="865873"/>
                </a:lnTo>
                <a:lnTo>
                  <a:pt x="1291281" y="827487"/>
                </a:lnTo>
                <a:lnTo>
                  <a:pt x="1256068" y="789971"/>
                </a:lnTo>
                <a:lnTo>
                  <a:pt x="1219934" y="753320"/>
                </a:lnTo>
                <a:lnTo>
                  <a:pt x="1182993" y="717526"/>
                </a:lnTo>
                <a:lnTo>
                  <a:pt x="1145359" y="682582"/>
                </a:lnTo>
                <a:lnTo>
                  <a:pt x="1107146" y="648480"/>
                </a:lnTo>
                <a:lnTo>
                  <a:pt x="1068468" y="615216"/>
                </a:lnTo>
                <a:lnTo>
                  <a:pt x="1029943" y="583350"/>
                </a:lnTo>
                <a:lnTo>
                  <a:pt x="990751" y="552295"/>
                </a:lnTo>
                <a:lnTo>
                  <a:pt x="950913" y="522061"/>
                </a:lnTo>
                <a:lnTo>
                  <a:pt x="910449" y="492655"/>
                </a:lnTo>
                <a:lnTo>
                  <a:pt x="869379" y="464087"/>
                </a:lnTo>
                <a:lnTo>
                  <a:pt x="827724" y="436367"/>
                </a:lnTo>
                <a:lnTo>
                  <a:pt x="785504" y="409502"/>
                </a:lnTo>
                <a:lnTo>
                  <a:pt x="742739" y="383502"/>
                </a:lnTo>
                <a:lnTo>
                  <a:pt x="699451" y="358376"/>
                </a:lnTo>
                <a:lnTo>
                  <a:pt x="655659" y="334132"/>
                </a:lnTo>
                <a:lnTo>
                  <a:pt x="611384" y="310781"/>
                </a:lnTo>
                <a:lnTo>
                  <a:pt x="566645" y="288330"/>
                </a:lnTo>
                <a:lnTo>
                  <a:pt x="521465" y="266789"/>
                </a:lnTo>
                <a:lnTo>
                  <a:pt x="475862" y="246166"/>
                </a:lnTo>
                <a:lnTo>
                  <a:pt x="429857" y="226472"/>
                </a:lnTo>
                <a:lnTo>
                  <a:pt x="383472" y="207713"/>
                </a:lnTo>
                <a:lnTo>
                  <a:pt x="336725" y="189901"/>
                </a:lnTo>
                <a:lnTo>
                  <a:pt x="289638" y="173042"/>
                </a:lnTo>
                <a:lnTo>
                  <a:pt x="242231" y="157148"/>
                </a:lnTo>
                <a:lnTo>
                  <a:pt x="194524" y="142225"/>
                </a:lnTo>
                <a:lnTo>
                  <a:pt x="144937" y="127833"/>
                </a:lnTo>
                <a:lnTo>
                  <a:pt x="95081" y="114494"/>
                </a:lnTo>
                <a:lnTo>
                  <a:pt x="44971" y="102217"/>
                </a:lnTo>
                <a:lnTo>
                  <a:pt x="0" y="92210"/>
                </a:lnTo>
                <a:lnTo>
                  <a:pt x="0" y="0"/>
                </a:lnTo>
                <a:close/>
              </a:path>
            </a:pathLst>
          </a:custGeom>
          <a:solidFill>
            <a:srgbClr val="DD443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8560747" y="0"/>
            <a:ext cx="1543685" cy="1076960"/>
          </a:xfrm>
          <a:custGeom>
            <a:avLst/>
            <a:gdLst/>
            <a:ahLst/>
            <a:cxnLst/>
            <a:rect l="l" t="t" r="r" b="b"/>
            <a:pathLst>
              <a:path w="1543684" h="1076960">
                <a:moveTo>
                  <a:pt x="460729" y="545429"/>
                </a:moveTo>
                <a:lnTo>
                  <a:pt x="534120" y="546481"/>
                </a:lnTo>
                <a:lnTo>
                  <a:pt x="582480" y="549014"/>
                </a:lnTo>
                <a:lnTo>
                  <a:pt x="630777" y="553019"/>
                </a:lnTo>
                <a:lnTo>
                  <a:pt x="678951" y="558468"/>
                </a:lnTo>
                <a:lnTo>
                  <a:pt x="726946" y="565335"/>
                </a:lnTo>
                <a:lnTo>
                  <a:pt x="774703" y="573590"/>
                </a:lnTo>
                <a:lnTo>
                  <a:pt x="822165" y="583206"/>
                </a:lnTo>
                <a:lnTo>
                  <a:pt x="873438" y="595226"/>
                </a:lnTo>
                <a:lnTo>
                  <a:pt x="924333" y="608877"/>
                </a:lnTo>
                <a:lnTo>
                  <a:pt x="974803" y="624118"/>
                </a:lnTo>
                <a:lnTo>
                  <a:pt x="1024804" y="640911"/>
                </a:lnTo>
                <a:lnTo>
                  <a:pt x="1074292" y="659216"/>
                </a:lnTo>
                <a:lnTo>
                  <a:pt x="1123221" y="678994"/>
                </a:lnTo>
                <a:lnTo>
                  <a:pt x="1171546" y="700205"/>
                </a:lnTo>
                <a:lnTo>
                  <a:pt x="1219223" y="722809"/>
                </a:lnTo>
                <a:lnTo>
                  <a:pt x="1266206" y="746768"/>
                </a:lnTo>
                <a:lnTo>
                  <a:pt x="1312452" y="772041"/>
                </a:lnTo>
                <a:lnTo>
                  <a:pt x="1357914" y="798589"/>
                </a:lnTo>
                <a:lnTo>
                  <a:pt x="1400934" y="825325"/>
                </a:lnTo>
                <a:lnTo>
                  <a:pt x="1443253" y="853216"/>
                </a:lnTo>
                <a:lnTo>
                  <a:pt x="1484841" y="882238"/>
                </a:lnTo>
                <a:lnTo>
                  <a:pt x="1525667" y="912366"/>
                </a:lnTo>
                <a:lnTo>
                  <a:pt x="1543351" y="926150"/>
                </a:lnTo>
                <a:lnTo>
                  <a:pt x="1543351" y="1052584"/>
                </a:lnTo>
                <a:lnTo>
                  <a:pt x="1531025" y="1042037"/>
                </a:lnTo>
                <a:lnTo>
                  <a:pt x="1491551" y="1010170"/>
                </a:lnTo>
                <a:lnTo>
                  <a:pt x="1451238" y="979499"/>
                </a:lnTo>
                <a:lnTo>
                  <a:pt x="1409649" y="949680"/>
                </a:lnTo>
                <a:lnTo>
                  <a:pt x="1367276" y="921052"/>
                </a:lnTo>
                <a:lnTo>
                  <a:pt x="1324151" y="893646"/>
                </a:lnTo>
                <a:lnTo>
                  <a:pt x="1280307" y="867493"/>
                </a:lnTo>
                <a:lnTo>
                  <a:pt x="1235777" y="842623"/>
                </a:lnTo>
                <a:lnTo>
                  <a:pt x="1190595" y="819067"/>
                </a:lnTo>
                <a:lnTo>
                  <a:pt x="1144793" y="796856"/>
                </a:lnTo>
                <a:lnTo>
                  <a:pt x="1098404" y="776020"/>
                </a:lnTo>
                <a:lnTo>
                  <a:pt x="1051462" y="756590"/>
                </a:lnTo>
                <a:lnTo>
                  <a:pt x="1003998" y="738597"/>
                </a:lnTo>
                <a:lnTo>
                  <a:pt x="956047" y="722072"/>
                </a:lnTo>
                <a:lnTo>
                  <a:pt x="907641" y="707044"/>
                </a:lnTo>
                <a:lnTo>
                  <a:pt x="858813" y="693545"/>
                </a:lnTo>
                <a:lnTo>
                  <a:pt x="809597" y="681606"/>
                </a:lnTo>
                <a:lnTo>
                  <a:pt x="760024" y="671257"/>
                </a:lnTo>
                <a:lnTo>
                  <a:pt x="710128" y="662529"/>
                </a:lnTo>
                <a:lnTo>
                  <a:pt x="659943" y="655452"/>
                </a:lnTo>
                <a:lnTo>
                  <a:pt x="609501" y="650057"/>
                </a:lnTo>
                <a:lnTo>
                  <a:pt x="558834" y="646375"/>
                </a:lnTo>
                <a:lnTo>
                  <a:pt x="507977" y="644436"/>
                </a:lnTo>
                <a:lnTo>
                  <a:pt x="471085" y="644318"/>
                </a:lnTo>
                <a:lnTo>
                  <a:pt x="470860" y="639863"/>
                </a:lnTo>
                <a:lnTo>
                  <a:pt x="466433" y="591281"/>
                </a:lnTo>
                <a:lnTo>
                  <a:pt x="460729" y="545429"/>
                </a:lnTo>
                <a:close/>
              </a:path>
              <a:path w="1543684" h="1076960">
                <a:moveTo>
                  <a:pt x="373395" y="648912"/>
                </a:moveTo>
                <a:lnTo>
                  <a:pt x="403007" y="646144"/>
                </a:lnTo>
                <a:lnTo>
                  <a:pt x="453124" y="644405"/>
                </a:lnTo>
                <a:lnTo>
                  <a:pt x="471085" y="644318"/>
                </a:lnTo>
                <a:lnTo>
                  <a:pt x="473312" y="688375"/>
                </a:lnTo>
                <a:lnTo>
                  <a:pt x="473422" y="736682"/>
                </a:lnTo>
                <a:lnTo>
                  <a:pt x="470085" y="785733"/>
                </a:lnTo>
                <a:lnTo>
                  <a:pt x="462171" y="833729"/>
                </a:lnTo>
                <a:lnTo>
                  <a:pt x="449189" y="879942"/>
                </a:lnTo>
                <a:lnTo>
                  <a:pt x="430649" y="923644"/>
                </a:lnTo>
                <a:lnTo>
                  <a:pt x="406057" y="964106"/>
                </a:lnTo>
                <a:lnTo>
                  <a:pt x="376461" y="998799"/>
                </a:lnTo>
                <a:lnTo>
                  <a:pt x="376461" y="711672"/>
                </a:lnTo>
                <a:lnTo>
                  <a:pt x="374471" y="659986"/>
                </a:lnTo>
                <a:lnTo>
                  <a:pt x="373395" y="648912"/>
                </a:lnTo>
                <a:close/>
              </a:path>
              <a:path w="1543684" h="1076960">
                <a:moveTo>
                  <a:pt x="361576" y="550562"/>
                </a:moveTo>
                <a:lnTo>
                  <a:pt x="377970" y="548644"/>
                </a:lnTo>
                <a:lnTo>
                  <a:pt x="430252" y="545715"/>
                </a:lnTo>
                <a:lnTo>
                  <a:pt x="460729" y="545429"/>
                </a:lnTo>
                <a:lnTo>
                  <a:pt x="466433" y="591281"/>
                </a:lnTo>
                <a:lnTo>
                  <a:pt x="470860" y="639863"/>
                </a:lnTo>
                <a:lnTo>
                  <a:pt x="471085" y="644318"/>
                </a:lnTo>
                <a:lnTo>
                  <a:pt x="456962" y="644272"/>
                </a:lnTo>
                <a:lnTo>
                  <a:pt x="403007" y="646144"/>
                </a:lnTo>
                <a:lnTo>
                  <a:pt x="373395" y="648912"/>
                </a:lnTo>
                <a:lnTo>
                  <a:pt x="369448" y="608313"/>
                </a:lnTo>
                <a:lnTo>
                  <a:pt x="362579" y="557222"/>
                </a:lnTo>
                <a:lnTo>
                  <a:pt x="361576" y="550562"/>
                </a:lnTo>
                <a:close/>
              </a:path>
              <a:path w="1543684" h="1076960">
                <a:moveTo>
                  <a:pt x="218902" y="0"/>
                </a:moveTo>
                <a:lnTo>
                  <a:pt x="324546" y="0"/>
                </a:lnTo>
                <a:lnTo>
                  <a:pt x="332725" y="21207"/>
                </a:lnTo>
                <a:lnTo>
                  <a:pt x="350381" y="70555"/>
                </a:lnTo>
                <a:lnTo>
                  <a:pt x="365665" y="116628"/>
                </a:lnTo>
                <a:lnTo>
                  <a:pt x="379922" y="163026"/>
                </a:lnTo>
                <a:lnTo>
                  <a:pt x="393169" y="209725"/>
                </a:lnTo>
                <a:lnTo>
                  <a:pt x="405419" y="256696"/>
                </a:lnTo>
                <a:lnTo>
                  <a:pt x="416686" y="303914"/>
                </a:lnTo>
                <a:lnTo>
                  <a:pt x="426985" y="351352"/>
                </a:lnTo>
                <a:lnTo>
                  <a:pt x="436330" y="398984"/>
                </a:lnTo>
                <a:lnTo>
                  <a:pt x="444979" y="446482"/>
                </a:lnTo>
                <a:lnTo>
                  <a:pt x="453124" y="494455"/>
                </a:lnTo>
                <a:lnTo>
                  <a:pt x="460398" y="542766"/>
                </a:lnTo>
                <a:lnTo>
                  <a:pt x="460729" y="545429"/>
                </a:lnTo>
                <a:lnTo>
                  <a:pt x="430252" y="545715"/>
                </a:lnTo>
                <a:lnTo>
                  <a:pt x="377970" y="548644"/>
                </a:lnTo>
                <a:lnTo>
                  <a:pt x="361576" y="550562"/>
                </a:lnTo>
                <a:lnTo>
                  <a:pt x="355055" y="507278"/>
                </a:lnTo>
                <a:lnTo>
                  <a:pt x="346529" y="454783"/>
                </a:lnTo>
                <a:lnTo>
                  <a:pt x="336884" y="402478"/>
                </a:lnTo>
                <a:lnTo>
                  <a:pt x="326077" y="350298"/>
                </a:lnTo>
                <a:lnTo>
                  <a:pt x="314158" y="298568"/>
                </a:lnTo>
                <a:lnTo>
                  <a:pt x="301040" y="247027"/>
                </a:lnTo>
                <a:lnTo>
                  <a:pt x="286727" y="195805"/>
                </a:lnTo>
                <a:lnTo>
                  <a:pt x="271585" y="146205"/>
                </a:lnTo>
                <a:lnTo>
                  <a:pt x="255241" y="97003"/>
                </a:lnTo>
                <a:lnTo>
                  <a:pt x="237679" y="48241"/>
                </a:lnTo>
                <a:lnTo>
                  <a:pt x="218902" y="0"/>
                </a:lnTo>
                <a:close/>
              </a:path>
              <a:path w="1543684" h="1076960">
                <a:moveTo>
                  <a:pt x="211265" y="1075349"/>
                </a:moveTo>
                <a:lnTo>
                  <a:pt x="211265" y="978675"/>
                </a:lnTo>
                <a:lnTo>
                  <a:pt x="258127" y="964932"/>
                </a:lnTo>
                <a:lnTo>
                  <a:pt x="297208" y="939250"/>
                </a:lnTo>
                <a:lnTo>
                  <a:pt x="328389" y="903853"/>
                </a:lnTo>
                <a:lnTo>
                  <a:pt x="351553" y="860967"/>
                </a:lnTo>
                <a:lnTo>
                  <a:pt x="366580" y="812817"/>
                </a:lnTo>
                <a:lnTo>
                  <a:pt x="374227" y="762805"/>
                </a:lnTo>
                <a:lnTo>
                  <a:pt x="376461" y="711672"/>
                </a:lnTo>
                <a:lnTo>
                  <a:pt x="376461" y="998799"/>
                </a:lnTo>
                <a:lnTo>
                  <a:pt x="374924" y="1000601"/>
                </a:lnTo>
                <a:lnTo>
                  <a:pt x="336756" y="1032401"/>
                </a:lnTo>
                <a:lnTo>
                  <a:pt x="293291" y="1056651"/>
                </a:lnTo>
                <a:lnTo>
                  <a:pt x="246202" y="1071704"/>
                </a:lnTo>
                <a:lnTo>
                  <a:pt x="211265" y="1075349"/>
                </a:lnTo>
                <a:close/>
              </a:path>
              <a:path w="1543684" h="1076960">
                <a:moveTo>
                  <a:pt x="0" y="862141"/>
                </a:moveTo>
                <a:lnTo>
                  <a:pt x="3570" y="817365"/>
                </a:lnTo>
                <a:lnTo>
                  <a:pt x="14026" y="774419"/>
                </a:lnTo>
                <a:lnTo>
                  <a:pt x="34394" y="727983"/>
                </a:lnTo>
                <a:lnTo>
                  <a:pt x="62068" y="687279"/>
                </a:lnTo>
                <a:lnTo>
                  <a:pt x="96020" y="652169"/>
                </a:lnTo>
                <a:lnTo>
                  <a:pt x="135229" y="622519"/>
                </a:lnTo>
                <a:lnTo>
                  <a:pt x="178668" y="598193"/>
                </a:lnTo>
                <a:lnTo>
                  <a:pt x="225315" y="579054"/>
                </a:lnTo>
                <a:lnTo>
                  <a:pt x="275037" y="564617"/>
                </a:lnTo>
                <a:lnTo>
                  <a:pt x="326100" y="554710"/>
                </a:lnTo>
                <a:lnTo>
                  <a:pt x="361576" y="550562"/>
                </a:lnTo>
                <a:lnTo>
                  <a:pt x="362579" y="557222"/>
                </a:lnTo>
                <a:lnTo>
                  <a:pt x="369448" y="608313"/>
                </a:lnTo>
                <a:lnTo>
                  <a:pt x="373395" y="648912"/>
                </a:lnTo>
                <a:lnTo>
                  <a:pt x="348902" y="651202"/>
                </a:lnTo>
                <a:lnTo>
                  <a:pt x="295659" y="660915"/>
                </a:lnTo>
                <a:lnTo>
                  <a:pt x="244292" y="676751"/>
                </a:lnTo>
                <a:lnTo>
                  <a:pt x="195811" y="700178"/>
                </a:lnTo>
                <a:lnTo>
                  <a:pt x="158476" y="727214"/>
                </a:lnTo>
                <a:lnTo>
                  <a:pt x="128729" y="760756"/>
                </a:lnTo>
                <a:lnTo>
                  <a:pt x="108580" y="801560"/>
                </a:lnTo>
                <a:lnTo>
                  <a:pt x="99113" y="849536"/>
                </a:lnTo>
                <a:lnTo>
                  <a:pt x="99026" y="1050237"/>
                </a:lnTo>
                <a:lnTo>
                  <a:pt x="63289" y="1024323"/>
                </a:lnTo>
                <a:lnTo>
                  <a:pt x="34958" y="989841"/>
                </a:lnTo>
                <a:lnTo>
                  <a:pt x="15257" y="950142"/>
                </a:lnTo>
                <a:lnTo>
                  <a:pt x="3750" y="906988"/>
                </a:lnTo>
                <a:lnTo>
                  <a:pt x="0" y="862141"/>
                </a:lnTo>
                <a:close/>
              </a:path>
              <a:path w="1543684" h="1076960">
                <a:moveTo>
                  <a:pt x="186923" y="978916"/>
                </a:moveTo>
                <a:lnTo>
                  <a:pt x="197574" y="979034"/>
                </a:lnTo>
                <a:lnTo>
                  <a:pt x="201178" y="978879"/>
                </a:lnTo>
                <a:lnTo>
                  <a:pt x="207236" y="978564"/>
                </a:lnTo>
                <a:lnTo>
                  <a:pt x="211814" y="978396"/>
                </a:lnTo>
                <a:lnTo>
                  <a:pt x="211265" y="978675"/>
                </a:lnTo>
                <a:lnTo>
                  <a:pt x="211265" y="1075349"/>
                </a:lnTo>
                <a:lnTo>
                  <a:pt x="197574" y="1076778"/>
                </a:lnTo>
                <a:lnTo>
                  <a:pt x="188321" y="1075684"/>
                </a:lnTo>
                <a:lnTo>
                  <a:pt x="188321" y="979173"/>
                </a:lnTo>
                <a:lnTo>
                  <a:pt x="186923" y="978916"/>
                </a:lnTo>
                <a:close/>
              </a:path>
              <a:path w="1543684" h="1076960">
                <a:moveTo>
                  <a:pt x="186412" y="978905"/>
                </a:moveTo>
                <a:lnTo>
                  <a:pt x="186923" y="978916"/>
                </a:lnTo>
                <a:lnTo>
                  <a:pt x="188321" y="979173"/>
                </a:lnTo>
                <a:lnTo>
                  <a:pt x="186412" y="978905"/>
                </a:lnTo>
                <a:close/>
              </a:path>
              <a:path w="1543684" h="1076960">
                <a:moveTo>
                  <a:pt x="181102" y="1074830"/>
                </a:moveTo>
                <a:lnTo>
                  <a:pt x="181102" y="978156"/>
                </a:lnTo>
                <a:lnTo>
                  <a:pt x="188321" y="979173"/>
                </a:lnTo>
                <a:lnTo>
                  <a:pt x="188321" y="1075684"/>
                </a:lnTo>
                <a:lnTo>
                  <a:pt x="181102" y="1074830"/>
                </a:lnTo>
                <a:close/>
              </a:path>
              <a:path w="1543684" h="1076960">
                <a:moveTo>
                  <a:pt x="121398" y="941390"/>
                </a:moveTo>
                <a:lnTo>
                  <a:pt x="123729" y="944069"/>
                </a:lnTo>
                <a:lnTo>
                  <a:pt x="127308" y="948423"/>
                </a:lnTo>
                <a:lnTo>
                  <a:pt x="129732" y="951288"/>
                </a:lnTo>
                <a:lnTo>
                  <a:pt x="162469" y="972882"/>
                </a:lnTo>
                <a:lnTo>
                  <a:pt x="171180" y="975436"/>
                </a:lnTo>
                <a:lnTo>
                  <a:pt x="177154" y="977115"/>
                </a:lnTo>
                <a:lnTo>
                  <a:pt x="186923" y="978916"/>
                </a:lnTo>
                <a:lnTo>
                  <a:pt x="186412" y="978905"/>
                </a:lnTo>
                <a:lnTo>
                  <a:pt x="181102" y="978156"/>
                </a:lnTo>
                <a:lnTo>
                  <a:pt x="181102" y="1074830"/>
                </a:lnTo>
                <a:lnTo>
                  <a:pt x="149490" y="1071093"/>
                </a:lnTo>
                <a:lnTo>
                  <a:pt x="122715" y="1060947"/>
                </a:lnTo>
                <a:lnTo>
                  <a:pt x="122715" y="943550"/>
                </a:lnTo>
                <a:lnTo>
                  <a:pt x="121398" y="941390"/>
                </a:lnTo>
                <a:close/>
              </a:path>
              <a:path w="1543684" h="1076960">
                <a:moveTo>
                  <a:pt x="109379" y="921023"/>
                </a:moveTo>
                <a:lnTo>
                  <a:pt x="110929" y="923734"/>
                </a:lnTo>
                <a:lnTo>
                  <a:pt x="113757" y="929212"/>
                </a:lnTo>
                <a:lnTo>
                  <a:pt x="117604" y="935905"/>
                </a:lnTo>
                <a:lnTo>
                  <a:pt x="120071" y="939772"/>
                </a:lnTo>
                <a:lnTo>
                  <a:pt x="122715" y="943550"/>
                </a:lnTo>
                <a:lnTo>
                  <a:pt x="122715" y="1060947"/>
                </a:lnTo>
                <a:lnTo>
                  <a:pt x="110098" y="1056166"/>
                </a:lnTo>
                <a:lnTo>
                  <a:pt x="110098" y="923288"/>
                </a:lnTo>
                <a:lnTo>
                  <a:pt x="109379" y="921023"/>
                </a:lnTo>
                <a:close/>
              </a:path>
              <a:path w="1543684" h="1076960">
                <a:moveTo>
                  <a:pt x="108416" y="919339"/>
                </a:moveTo>
                <a:lnTo>
                  <a:pt x="109379" y="921023"/>
                </a:lnTo>
                <a:lnTo>
                  <a:pt x="110098" y="923288"/>
                </a:lnTo>
                <a:lnTo>
                  <a:pt x="109096" y="921393"/>
                </a:lnTo>
                <a:lnTo>
                  <a:pt x="108416" y="919339"/>
                </a:lnTo>
                <a:close/>
              </a:path>
              <a:path w="1543684" h="1076960">
                <a:moveTo>
                  <a:pt x="108416" y="1055529"/>
                </a:moveTo>
                <a:lnTo>
                  <a:pt x="108416" y="919339"/>
                </a:lnTo>
                <a:lnTo>
                  <a:pt x="109096" y="921393"/>
                </a:lnTo>
                <a:lnTo>
                  <a:pt x="110098" y="923288"/>
                </a:lnTo>
                <a:lnTo>
                  <a:pt x="110098" y="1056166"/>
                </a:lnTo>
                <a:lnTo>
                  <a:pt x="108416" y="1055529"/>
                </a:lnTo>
                <a:close/>
              </a:path>
              <a:path w="1543684" h="1076960">
                <a:moveTo>
                  <a:pt x="99263" y="1050409"/>
                </a:moveTo>
                <a:lnTo>
                  <a:pt x="99263" y="881670"/>
                </a:lnTo>
                <a:lnTo>
                  <a:pt x="99807" y="885621"/>
                </a:lnTo>
                <a:lnTo>
                  <a:pt x="100583" y="889546"/>
                </a:lnTo>
                <a:lnTo>
                  <a:pt x="108580" y="918505"/>
                </a:lnTo>
                <a:lnTo>
                  <a:pt x="109379" y="921023"/>
                </a:lnTo>
                <a:lnTo>
                  <a:pt x="108416" y="919339"/>
                </a:lnTo>
                <a:lnTo>
                  <a:pt x="108416" y="1055529"/>
                </a:lnTo>
                <a:lnTo>
                  <a:pt x="104034" y="1053868"/>
                </a:lnTo>
                <a:lnTo>
                  <a:pt x="99263" y="1050409"/>
                </a:lnTo>
                <a:close/>
              </a:path>
              <a:path w="1543684" h="1076960">
                <a:moveTo>
                  <a:pt x="99026" y="1050237"/>
                </a:moveTo>
                <a:lnTo>
                  <a:pt x="99026" y="875532"/>
                </a:lnTo>
                <a:lnTo>
                  <a:pt x="99701" y="882796"/>
                </a:lnTo>
                <a:lnTo>
                  <a:pt x="99839" y="885223"/>
                </a:lnTo>
                <a:lnTo>
                  <a:pt x="99263" y="881670"/>
                </a:lnTo>
                <a:lnTo>
                  <a:pt x="99263" y="1050409"/>
                </a:lnTo>
                <a:lnTo>
                  <a:pt x="99026" y="1050237"/>
                </a:lnTo>
                <a:close/>
              </a:path>
            </a:pathLst>
          </a:custGeom>
          <a:solidFill>
            <a:srgbClr val="DD443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166970" y="0"/>
            <a:ext cx="4410710" cy="638810"/>
          </a:xfrm>
          <a:custGeom>
            <a:avLst/>
            <a:gdLst/>
            <a:ahLst/>
            <a:cxnLst/>
            <a:rect l="l" t="t" r="r" b="b"/>
            <a:pathLst>
              <a:path w="4410709" h="638810">
                <a:moveTo>
                  <a:pt x="4254440" y="0"/>
                </a:moveTo>
                <a:lnTo>
                  <a:pt x="4410591" y="0"/>
                </a:lnTo>
                <a:lnTo>
                  <a:pt x="4404240" y="9383"/>
                </a:lnTo>
                <a:lnTo>
                  <a:pt x="4361486" y="36693"/>
                </a:lnTo>
                <a:lnTo>
                  <a:pt x="4318375" y="63423"/>
                </a:lnTo>
                <a:lnTo>
                  <a:pt x="4274915" y="89569"/>
                </a:lnTo>
                <a:lnTo>
                  <a:pt x="4231114" y="115131"/>
                </a:lnTo>
                <a:lnTo>
                  <a:pt x="4186982" y="140106"/>
                </a:lnTo>
                <a:lnTo>
                  <a:pt x="4142526" y="164493"/>
                </a:lnTo>
                <a:lnTo>
                  <a:pt x="4097754" y="188290"/>
                </a:lnTo>
                <a:lnTo>
                  <a:pt x="4052675" y="211495"/>
                </a:lnTo>
                <a:lnTo>
                  <a:pt x="4007297" y="234105"/>
                </a:lnTo>
                <a:lnTo>
                  <a:pt x="3961628" y="256120"/>
                </a:lnTo>
                <a:lnTo>
                  <a:pt x="3915677" y="277537"/>
                </a:lnTo>
                <a:lnTo>
                  <a:pt x="3869452" y="298354"/>
                </a:lnTo>
                <a:lnTo>
                  <a:pt x="3822961" y="318570"/>
                </a:lnTo>
                <a:lnTo>
                  <a:pt x="3776213" y="338182"/>
                </a:lnTo>
                <a:lnTo>
                  <a:pt x="3729215" y="357189"/>
                </a:lnTo>
                <a:lnTo>
                  <a:pt x="3681976" y="375589"/>
                </a:lnTo>
                <a:lnTo>
                  <a:pt x="3634505" y="393380"/>
                </a:lnTo>
                <a:lnTo>
                  <a:pt x="3586809" y="410560"/>
                </a:lnTo>
                <a:lnTo>
                  <a:pt x="3538897" y="427127"/>
                </a:lnTo>
                <a:lnTo>
                  <a:pt x="3490778" y="443079"/>
                </a:lnTo>
                <a:lnTo>
                  <a:pt x="3442459" y="458415"/>
                </a:lnTo>
                <a:lnTo>
                  <a:pt x="3393948" y="473132"/>
                </a:lnTo>
                <a:lnTo>
                  <a:pt x="3345255" y="487230"/>
                </a:lnTo>
                <a:lnTo>
                  <a:pt x="3296387" y="500705"/>
                </a:lnTo>
                <a:lnTo>
                  <a:pt x="3247353" y="513556"/>
                </a:lnTo>
                <a:lnTo>
                  <a:pt x="3198160" y="525781"/>
                </a:lnTo>
                <a:lnTo>
                  <a:pt x="3148818" y="537378"/>
                </a:lnTo>
                <a:lnTo>
                  <a:pt x="3099334" y="548346"/>
                </a:lnTo>
                <a:lnTo>
                  <a:pt x="3049717" y="558682"/>
                </a:lnTo>
                <a:lnTo>
                  <a:pt x="2999975" y="568384"/>
                </a:lnTo>
                <a:lnTo>
                  <a:pt x="2950284" y="577430"/>
                </a:lnTo>
                <a:lnTo>
                  <a:pt x="2900492" y="585860"/>
                </a:lnTo>
                <a:lnTo>
                  <a:pt x="2850606" y="593670"/>
                </a:lnTo>
                <a:lnTo>
                  <a:pt x="2800633" y="600861"/>
                </a:lnTo>
                <a:lnTo>
                  <a:pt x="2750580" y="607432"/>
                </a:lnTo>
                <a:lnTo>
                  <a:pt x="2700456" y="613380"/>
                </a:lnTo>
                <a:lnTo>
                  <a:pt x="2650267" y="618705"/>
                </a:lnTo>
                <a:lnTo>
                  <a:pt x="2600020" y="623405"/>
                </a:lnTo>
                <a:lnTo>
                  <a:pt x="2549724" y="627480"/>
                </a:lnTo>
                <a:lnTo>
                  <a:pt x="2499384" y="630928"/>
                </a:lnTo>
                <a:lnTo>
                  <a:pt x="2449010" y="633748"/>
                </a:lnTo>
                <a:lnTo>
                  <a:pt x="2398607" y="635939"/>
                </a:lnTo>
                <a:lnTo>
                  <a:pt x="2348184" y="637499"/>
                </a:lnTo>
                <a:lnTo>
                  <a:pt x="2297747" y="638428"/>
                </a:lnTo>
                <a:lnTo>
                  <a:pt x="2247304" y="638723"/>
                </a:lnTo>
                <a:lnTo>
                  <a:pt x="2196862" y="638384"/>
                </a:lnTo>
                <a:lnTo>
                  <a:pt x="2146429" y="637410"/>
                </a:lnTo>
                <a:lnTo>
                  <a:pt x="2096012" y="635800"/>
                </a:lnTo>
                <a:lnTo>
                  <a:pt x="2045618" y="633551"/>
                </a:lnTo>
                <a:lnTo>
                  <a:pt x="1995254" y="630664"/>
                </a:lnTo>
                <a:lnTo>
                  <a:pt x="1944929" y="627137"/>
                </a:lnTo>
                <a:lnTo>
                  <a:pt x="1894648" y="622968"/>
                </a:lnTo>
                <a:lnTo>
                  <a:pt x="1844420" y="618156"/>
                </a:lnTo>
                <a:lnTo>
                  <a:pt x="1794252" y="612700"/>
                </a:lnTo>
                <a:lnTo>
                  <a:pt x="1744152" y="606600"/>
                </a:lnTo>
                <a:lnTo>
                  <a:pt x="1694125" y="599853"/>
                </a:lnTo>
                <a:lnTo>
                  <a:pt x="1644181" y="592459"/>
                </a:lnTo>
                <a:lnTo>
                  <a:pt x="1594326" y="584416"/>
                </a:lnTo>
                <a:lnTo>
                  <a:pt x="1544567" y="575723"/>
                </a:lnTo>
                <a:lnTo>
                  <a:pt x="1494912" y="566379"/>
                </a:lnTo>
                <a:lnTo>
                  <a:pt x="1445314" y="556308"/>
                </a:lnTo>
                <a:lnTo>
                  <a:pt x="1423992" y="551638"/>
                </a:lnTo>
                <a:lnTo>
                  <a:pt x="2256287" y="551638"/>
                </a:lnTo>
                <a:lnTo>
                  <a:pt x="2307023" y="551233"/>
                </a:lnTo>
                <a:lnTo>
                  <a:pt x="2357751" y="550174"/>
                </a:lnTo>
                <a:lnTo>
                  <a:pt x="2408463" y="548464"/>
                </a:lnTo>
                <a:lnTo>
                  <a:pt x="2459150" y="546104"/>
                </a:lnTo>
                <a:lnTo>
                  <a:pt x="2509803" y="543094"/>
                </a:lnTo>
                <a:lnTo>
                  <a:pt x="2560415" y="539438"/>
                </a:lnTo>
                <a:lnTo>
                  <a:pt x="2610977" y="535135"/>
                </a:lnTo>
                <a:lnTo>
                  <a:pt x="2661479" y="530188"/>
                </a:lnTo>
                <a:lnTo>
                  <a:pt x="2711914" y="524598"/>
                </a:lnTo>
                <a:lnTo>
                  <a:pt x="2762273" y="518367"/>
                </a:lnTo>
                <a:lnTo>
                  <a:pt x="2812749" y="511458"/>
                </a:lnTo>
                <a:lnTo>
                  <a:pt x="2863140" y="503889"/>
                </a:lnTo>
                <a:lnTo>
                  <a:pt x="2913437" y="495662"/>
                </a:lnTo>
                <a:lnTo>
                  <a:pt x="2963630" y="486777"/>
                </a:lnTo>
                <a:lnTo>
                  <a:pt x="3013710" y="477238"/>
                </a:lnTo>
                <a:lnTo>
                  <a:pt x="3063668" y="467045"/>
                </a:lnTo>
                <a:lnTo>
                  <a:pt x="3113494" y="456201"/>
                </a:lnTo>
                <a:lnTo>
                  <a:pt x="3163180" y="444707"/>
                </a:lnTo>
                <a:lnTo>
                  <a:pt x="3212716" y="432565"/>
                </a:lnTo>
                <a:lnTo>
                  <a:pt x="3262093" y="419778"/>
                </a:lnTo>
                <a:lnTo>
                  <a:pt x="3311301" y="406346"/>
                </a:lnTo>
                <a:lnTo>
                  <a:pt x="3360332" y="392272"/>
                </a:lnTo>
                <a:lnTo>
                  <a:pt x="3409176" y="377557"/>
                </a:lnTo>
                <a:lnTo>
                  <a:pt x="3457825" y="362204"/>
                </a:lnTo>
                <a:lnTo>
                  <a:pt x="3506268" y="346213"/>
                </a:lnTo>
                <a:lnTo>
                  <a:pt x="3554496" y="329588"/>
                </a:lnTo>
                <a:lnTo>
                  <a:pt x="3602501" y="312329"/>
                </a:lnTo>
                <a:lnTo>
                  <a:pt x="3650273" y="294439"/>
                </a:lnTo>
                <a:lnTo>
                  <a:pt x="3697802" y="275919"/>
                </a:lnTo>
                <a:lnTo>
                  <a:pt x="3745081" y="256771"/>
                </a:lnTo>
                <a:lnTo>
                  <a:pt x="3792098" y="236998"/>
                </a:lnTo>
                <a:lnTo>
                  <a:pt x="3838846" y="216600"/>
                </a:lnTo>
                <a:lnTo>
                  <a:pt x="3885315" y="195579"/>
                </a:lnTo>
                <a:lnTo>
                  <a:pt x="3931495" y="173939"/>
                </a:lnTo>
                <a:lnTo>
                  <a:pt x="3977378" y="151679"/>
                </a:lnTo>
                <a:lnTo>
                  <a:pt x="4022954" y="128802"/>
                </a:lnTo>
                <a:lnTo>
                  <a:pt x="4068214" y="105311"/>
                </a:lnTo>
                <a:lnTo>
                  <a:pt x="4113149" y="81206"/>
                </a:lnTo>
                <a:lnTo>
                  <a:pt x="4157750" y="56489"/>
                </a:lnTo>
                <a:lnTo>
                  <a:pt x="4202006" y="31163"/>
                </a:lnTo>
                <a:lnTo>
                  <a:pt x="4241999" y="7558"/>
                </a:lnTo>
                <a:lnTo>
                  <a:pt x="4254440" y="0"/>
                </a:lnTo>
                <a:close/>
              </a:path>
              <a:path w="4410709" h="638810">
                <a:moveTo>
                  <a:pt x="0" y="0"/>
                </a:moveTo>
                <a:lnTo>
                  <a:pt x="201340" y="0"/>
                </a:lnTo>
                <a:lnTo>
                  <a:pt x="459130" y="121051"/>
                </a:lnTo>
                <a:lnTo>
                  <a:pt x="596000" y="182249"/>
                </a:lnTo>
                <a:lnTo>
                  <a:pt x="664041" y="211495"/>
                </a:lnTo>
                <a:lnTo>
                  <a:pt x="780194" y="259496"/>
                </a:lnTo>
                <a:lnTo>
                  <a:pt x="826613" y="277853"/>
                </a:lnTo>
                <a:lnTo>
                  <a:pt x="873200" y="295775"/>
                </a:lnTo>
                <a:lnTo>
                  <a:pt x="919964" y="313236"/>
                </a:lnTo>
                <a:lnTo>
                  <a:pt x="966919" y="330209"/>
                </a:lnTo>
                <a:lnTo>
                  <a:pt x="1014066" y="346665"/>
                </a:lnTo>
                <a:lnTo>
                  <a:pt x="1061423" y="362581"/>
                </a:lnTo>
                <a:lnTo>
                  <a:pt x="1108998" y="377928"/>
                </a:lnTo>
                <a:lnTo>
                  <a:pt x="1156801" y="392680"/>
                </a:lnTo>
                <a:lnTo>
                  <a:pt x="1204840" y="406810"/>
                </a:lnTo>
                <a:lnTo>
                  <a:pt x="1253127" y="420292"/>
                </a:lnTo>
                <a:lnTo>
                  <a:pt x="1302221" y="433261"/>
                </a:lnTo>
                <a:lnTo>
                  <a:pt x="1351477" y="445547"/>
                </a:lnTo>
                <a:lnTo>
                  <a:pt x="1400889" y="457152"/>
                </a:lnTo>
                <a:lnTo>
                  <a:pt x="1450447" y="468077"/>
                </a:lnTo>
                <a:lnTo>
                  <a:pt x="1500143" y="478324"/>
                </a:lnTo>
                <a:lnTo>
                  <a:pt x="1549968" y="487894"/>
                </a:lnTo>
                <a:lnTo>
                  <a:pt x="1599913" y="496789"/>
                </a:lnTo>
                <a:lnTo>
                  <a:pt x="1649970" y="505010"/>
                </a:lnTo>
                <a:lnTo>
                  <a:pt x="1700131" y="512559"/>
                </a:lnTo>
                <a:lnTo>
                  <a:pt x="1750387" y="519436"/>
                </a:lnTo>
                <a:lnTo>
                  <a:pt x="1800730" y="525645"/>
                </a:lnTo>
                <a:lnTo>
                  <a:pt x="1851150" y="531185"/>
                </a:lnTo>
                <a:lnTo>
                  <a:pt x="1901639" y="536059"/>
                </a:lnTo>
                <a:lnTo>
                  <a:pt x="1952189" y="540268"/>
                </a:lnTo>
                <a:lnTo>
                  <a:pt x="2002792" y="543813"/>
                </a:lnTo>
                <a:lnTo>
                  <a:pt x="2053438" y="546696"/>
                </a:lnTo>
                <a:lnTo>
                  <a:pt x="2104119" y="548919"/>
                </a:lnTo>
                <a:lnTo>
                  <a:pt x="2154826" y="550482"/>
                </a:lnTo>
                <a:lnTo>
                  <a:pt x="2205552" y="551388"/>
                </a:lnTo>
                <a:lnTo>
                  <a:pt x="2256287" y="551638"/>
                </a:lnTo>
                <a:lnTo>
                  <a:pt x="1423992" y="551638"/>
                </a:lnTo>
                <a:lnTo>
                  <a:pt x="1346865" y="533979"/>
                </a:lnTo>
                <a:lnTo>
                  <a:pt x="1297998" y="521768"/>
                </a:lnTo>
                <a:lnTo>
                  <a:pt x="1249360" y="508893"/>
                </a:lnTo>
                <a:lnTo>
                  <a:pt x="1200943" y="495376"/>
                </a:lnTo>
                <a:lnTo>
                  <a:pt x="1152739" y="481242"/>
                </a:lnTo>
                <a:lnTo>
                  <a:pt x="1104740" y="466515"/>
                </a:lnTo>
                <a:lnTo>
                  <a:pt x="1056939" y="451218"/>
                </a:lnTo>
                <a:lnTo>
                  <a:pt x="1009328" y="435376"/>
                </a:lnTo>
                <a:lnTo>
                  <a:pt x="961899" y="419012"/>
                </a:lnTo>
                <a:lnTo>
                  <a:pt x="914645" y="402151"/>
                </a:lnTo>
                <a:lnTo>
                  <a:pt x="867558" y="384816"/>
                </a:lnTo>
                <a:lnTo>
                  <a:pt x="820631" y="367031"/>
                </a:lnTo>
                <a:lnTo>
                  <a:pt x="727220" y="330208"/>
                </a:lnTo>
                <a:lnTo>
                  <a:pt x="634360" y="291875"/>
                </a:lnTo>
                <a:lnTo>
                  <a:pt x="541980" y="252222"/>
                </a:lnTo>
                <a:lnTo>
                  <a:pt x="450023" y="211441"/>
                </a:lnTo>
                <a:lnTo>
                  <a:pt x="267129" y="127261"/>
                </a:lnTo>
                <a:lnTo>
                  <a:pt x="0" y="0"/>
                </a:lnTo>
                <a:close/>
              </a:path>
            </a:pathLst>
          </a:custGeom>
          <a:solidFill>
            <a:srgbClr val="DD443A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429275" y="2303594"/>
            <a:ext cx="10937596" cy="3347542"/>
          </a:xfrm>
          <a:prstGeom prst="rect">
            <a:avLst/>
          </a:prstGeom>
        </p:spPr>
      </p:pic>
      <p:grpSp>
        <p:nvGrpSpPr>
          <p:cNvPr id="6" name="object 6"/>
          <p:cNvGrpSpPr/>
          <p:nvPr/>
        </p:nvGrpSpPr>
        <p:grpSpPr>
          <a:xfrm>
            <a:off x="4632736" y="1382197"/>
            <a:ext cx="15471775" cy="9926955"/>
            <a:chOff x="4632736" y="1382197"/>
            <a:chExt cx="15471775" cy="9926955"/>
          </a:xfrm>
        </p:grpSpPr>
        <p:sp>
          <p:nvSpPr>
            <p:cNvPr id="7" name="object 7"/>
            <p:cNvSpPr/>
            <p:nvPr/>
          </p:nvSpPr>
          <p:spPr>
            <a:xfrm>
              <a:off x="4632731" y="3374637"/>
              <a:ext cx="15471775" cy="7934325"/>
            </a:xfrm>
            <a:custGeom>
              <a:avLst/>
              <a:gdLst/>
              <a:ahLst/>
              <a:cxnLst/>
              <a:rect l="l" t="t" r="r" b="b"/>
              <a:pathLst>
                <a:path w="15471775" h="7934325">
                  <a:moveTo>
                    <a:pt x="15471369" y="4525416"/>
                  </a:moveTo>
                  <a:lnTo>
                    <a:pt x="15471356" y="0"/>
                  </a:lnTo>
                  <a:lnTo>
                    <a:pt x="8334261" y="1572374"/>
                  </a:lnTo>
                  <a:lnTo>
                    <a:pt x="9285097" y="5888317"/>
                  </a:lnTo>
                  <a:lnTo>
                    <a:pt x="0" y="7933918"/>
                  </a:lnTo>
                  <a:lnTo>
                    <a:pt x="15471369" y="7933918"/>
                  </a:lnTo>
                  <a:lnTo>
                    <a:pt x="15471369" y="4525416"/>
                  </a:lnTo>
                  <a:close/>
                </a:path>
              </a:pathLst>
            </a:custGeom>
            <a:solidFill>
              <a:srgbClr val="DD443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068107" y="7163801"/>
              <a:ext cx="6063142" cy="2702137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16892393" y="2730464"/>
              <a:ext cx="1222375" cy="1719580"/>
            </a:xfrm>
            <a:custGeom>
              <a:avLst/>
              <a:gdLst/>
              <a:ahLst/>
              <a:cxnLst/>
              <a:rect l="l" t="t" r="r" b="b"/>
              <a:pathLst>
                <a:path w="1222375" h="1719579">
                  <a:moveTo>
                    <a:pt x="952144" y="0"/>
                  </a:moveTo>
                  <a:lnTo>
                    <a:pt x="908809" y="1660"/>
                  </a:lnTo>
                  <a:lnTo>
                    <a:pt x="866431" y="9879"/>
                  </a:lnTo>
                  <a:lnTo>
                    <a:pt x="825800" y="24441"/>
                  </a:lnTo>
                  <a:lnTo>
                    <a:pt x="787705" y="45129"/>
                  </a:lnTo>
                  <a:lnTo>
                    <a:pt x="752936" y="71726"/>
                  </a:lnTo>
                  <a:lnTo>
                    <a:pt x="722283" y="104016"/>
                  </a:lnTo>
                  <a:lnTo>
                    <a:pt x="696536" y="141782"/>
                  </a:lnTo>
                  <a:lnTo>
                    <a:pt x="36602" y="1300121"/>
                  </a:lnTo>
                  <a:lnTo>
                    <a:pt x="17252" y="1341519"/>
                  </a:lnTo>
                  <a:lnTo>
                    <a:pt x="5123" y="1384325"/>
                  </a:lnTo>
                  <a:lnTo>
                    <a:pt x="0" y="1427752"/>
                  </a:lnTo>
                  <a:lnTo>
                    <a:pt x="1663" y="1471011"/>
                  </a:lnTo>
                  <a:lnTo>
                    <a:pt x="9897" y="1513314"/>
                  </a:lnTo>
                  <a:lnTo>
                    <a:pt x="24484" y="1553874"/>
                  </a:lnTo>
                  <a:lnTo>
                    <a:pt x="45208" y="1591902"/>
                  </a:lnTo>
                  <a:lnTo>
                    <a:pt x="71850" y="1626610"/>
                  </a:lnTo>
                  <a:lnTo>
                    <a:pt x="104195" y="1657210"/>
                  </a:lnTo>
                  <a:lnTo>
                    <a:pt x="142025" y="1682914"/>
                  </a:lnTo>
                  <a:lnTo>
                    <a:pt x="183496" y="1702230"/>
                  </a:lnTo>
                  <a:lnTo>
                    <a:pt x="226379" y="1714338"/>
                  </a:lnTo>
                  <a:lnTo>
                    <a:pt x="269882" y="1719453"/>
                  </a:lnTo>
                  <a:lnTo>
                    <a:pt x="313218" y="1717793"/>
                  </a:lnTo>
                  <a:lnTo>
                    <a:pt x="355596" y="1709574"/>
                  </a:lnTo>
                  <a:lnTo>
                    <a:pt x="396228" y="1695012"/>
                  </a:lnTo>
                  <a:lnTo>
                    <a:pt x="434323" y="1674324"/>
                  </a:lnTo>
                  <a:lnTo>
                    <a:pt x="469093" y="1647727"/>
                  </a:lnTo>
                  <a:lnTo>
                    <a:pt x="499747" y="1615437"/>
                  </a:lnTo>
                  <a:lnTo>
                    <a:pt x="525498" y="1577671"/>
                  </a:lnTo>
                  <a:lnTo>
                    <a:pt x="1185425" y="419326"/>
                  </a:lnTo>
                  <a:lnTo>
                    <a:pt x="1204775" y="377930"/>
                  </a:lnTo>
                  <a:lnTo>
                    <a:pt x="1216903" y="335125"/>
                  </a:lnTo>
                  <a:lnTo>
                    <a:pt x="1222027" y="291699"/>
                  </a:lnTo>
                  <a:lnTo>
                    <a:pt x="1220364" y="248441"/>
                  </a:lnTo>
                  <a:lnTo>
                    <a:pt x="1212129" y="206138"/>
                  </a:lnTo>
                  <a:lnTo>
                    <a:pt x="1197542" y="165578"/>
                  </a:lnTo>
                  <a:lnTo>
                    <a:pt x="1176817" y="127550"/>
                  </a:lnTo>
                  <a:lnTo>
                    <a:pt x="1150174" y="92842"/>
                  </a:lnTo>
                  <a:lnTo>
                    <a:pt x="1117828" y="62243"/>
                  </a:lnTo>
                  <a:lnTo>
                    <a:pt x="1079997" y="36539"/>
                  </a:lnTo>
                  <a:lnTo>
                    <a:pt x="1038528" y="17222"/>
                  </a:lnTo>
                  <a:lnTo>
                    <a:pt x="995647" y="5115"/>
                  </a:lnTo>
                  <a:lnTo>
                    <a:pt x="952144" y="0"/>
                  </a:lnTo>
                  <a:close/>
                </a:path>
              </a:pathLst>
            </a:custGeom>
            <a:solidFill>
              <a:srgbClr val="F7FBF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7258964" y="2730464"/>
              <a:ext cx="855980" cy="998855"/>
            </a:xfrm>
            <a:custGeom>
              <a:avLst/>
              <a:gdLst/>
              <a:ahLst/>
              <a:cxnLst/>
              <a:rect l="l" t="t" r="r" b="b"/>
              <a:pathLst>
                <a:path w="855980" h="998854">
                  <a:moveTo>
                    <a:pt x="585572" y="0"/>
                  </a:moveTo>
                  <a:lnTo>
                    <a:pt x="542237" y="1660"/>
                  </a:lnTo>
                  <a:lnTo>
                    <a:pt x="499859" y="9879"/>
                  </a:lnTo>
                  <a:lnTo>
                    <a:pt x="459227" y="24441"/>
                  </a:lnTo>
                  <a:lnTo>
                    <a:pt x="421133" y="45129"/>
                  </a:lnTo>
                  <a:lnTo>
                    <a:pt x="386364" y="71726"/>
                  </a:lnTo>
                  <a:lnTo>
                    <a:pt x="355711" y="104016"/>
                  </a:lnTo>
                  <a:lnTo>
                    <a:pt x="329963" y="141782"/>
                  </a:lnTo>
                  <a:lnTo>
                    <a:pt x="0" y="720954"/>
                  </a:lnTo>
                  <a:lnTo>
                    <a:pt x="488889" y="998499"/>
                  </a:lnTo>
                  <a:lnTo>
                    <a:pt x="818852" y="419326"/>
                  </a:lnTo>
                  <a:lnTo>
                    <a:pt x="838203" y="377930"/>
                  </a:lnTo>
                  <a:lnTo>
                    <a:pt x="850331" y="335125"/>
                  </a:lnTo>
                  <a:lnTo>
                    <a:pt x="855455" y="291699"/>
                  </a:lnTo>
                  <a:lnTo>
                    <a:pt x="853791" y="248441"/>
                  </a:lnTo>
                  <a:lnTo>
                    <a:pt x="845557" y="206138"/>
                  </a:lnTo>
                  <a:lnTo>
                    <a:pt x="830969" y="165578"/>
                  </a:lnTo>
                  <a:lnTo>
                    <a:pt x="810245" y="127550"/>
                  </a:lnTo>
                  <a:lnTo>
                    <a:pt x="783601" y="92842"/>
                  </a:lnTo>
                  <a:lnTo>
                    <a:pt x="751255" y="62242"/>
                  </a:lnTo>
                  <a:lnTo>
                    <a:pt x="713424" y="36539"/>
                  </a:lnTo>
                  <a:lnTo>
                    <a:pt x="671955" y="17222"/>
                  </a:lnTo>
                  <a:lnTo>
                    <a:pt x="629075" y="5115"/>
                  </a:lnTo>
                  <a:lnTo>
                    <a:pt x="585572" y="0"/>
                  </a:lnTo>
                  <a:close/>
                </a:path>
              </a:pathLst>
            </a:custGeom>
            <a:solidFill>
              <a:srgbClr val="EFC16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5997801" y="1478164"/>
              <a:ext cx="816610" cy="1870075"/>
            </a:xfrm>
            <a:custGeom>
              <a:avLst/>
              <a:gdLst/>
              <a:ahLst/>
              <a:cxnLst/>
              <a:rect l="l" t="t" r="r" b="b"/>
              <a:pathLst>
                <a:path w="816609" h="1870075">
                  <a:moveTo>
                    <a:pt x="273124" y="0"/>
                  </a:moveTo>
                  <a:lnTo>
                    <a:pt x="227643" y="5056"/>
                  </a:lnTo>
                  <a:lnTo>
                    <a:pt x="183561" y="17324"/>
                  </a:lnTo>
                  <a:lnTo>
                    <a:pt x="143108" y="35983"/>
                  </a:lnTo>
                  <a:lnTo>
                    <a:pt x="106740" y="60357"/>
                  </a:lnTo>
                  <a:lnTo>
                    <a:pt x="74917" y="89766"/>
                  </a:lnTo>
                  <a:lnTo>
                    <a:pt x="48096" y="123534"/>
                  </a:lnTo>
                  <a:lnTo>
                    <a:pt x="26736" y="160984"/>
                  </a:lnTo>
                  <a:lnTo>
                    <a:pt x="11294" y="201438"/>
                  </a:lnTo>
                  <a:lnTo>
                    <a:pt x="2229" y="244219"/>
                  </a:lnTo>
                  <a:lnTo>
                    <a:pt x="0" y="288649"/>
                  </a:lnTo>
                  <a:lnTo>
                    <a:pt x="5063" y="334051"/>
                  </a:lnTo>
                  <a:lnTo>
                    <a:pt x="259026" y="1642280"/>
                  </a:lnTo>
                  <a:lnTo>
                    <a:pt x="271318" y="1686284"/>
                  </a:lnTo>
                  <a:lnTo>
                    <a:pt x="290011" y="1726666"/>
                  </a:lnTo>
                  <a:lnTo>
                    <a:pt x="314428" y="1762969"/>
                  </a:lnTo>
                  <a:lnTo>
                    <a:pt x="343890" y="1794737"/>
                  </a:lnTo>
                  <a:lnTo>
                    <a:pt x="377718" y="1821511"/>
                  </a:lnTo>
                  <a:lnTo>
                    <a:pt x="415234" y="1842833"/>
                  </a:lnTo>
                  <a:lnTo>
                    <a:pt x="455758" y="1858248"/>
                  </a:lnTo>
                  <a:lnTo>
                    <a:pt x="498614" y="1867297"/>
                  </a:lnTo>
                  <a:lnTo>
                    <a:pt x="543121" y="1869523"/>
                  </a:lnTo>
                  <a:lnTo>
                    <a:pt x="588601" y="1864468"/>
                  </a:lnTo>
                  <a:lnTo>
                    <a:pt x="632682" y="1852198"/>
                  </a:lnTo>
                  <a:lnTo>
                    <a:pt x="673136" y="1833537"/>
                  </a:lnTo>
                  <a:lnTo>
                    <a:pt x="709503" y="1809163"/>
                  </a:lnTo>
                  <a:lnTo>
                    <a:pt x="741327" y="1779753"/>
                  </a:lnTo>
                  <a:lnTo>
                    <a:pt x="768147" y="1745985"/>
                  </a:lnTo>
                  <a:lnTo>
                    <a:pt x="789508" y="1708535"/>
                  </a:lnTo>
                  <a:lnTo>
                    <a:pt x="804949" y="1668082"/>
                  </a:lnTo>
                  <a:lnTo>
                    <a:pt x="814014" y="1625302"/>
                  </a:lnTo>
                  <a:lnTo>
                    <a:pt x="816244" y="1580873"/>
                  </a:lnTo>
                  <a:lnTo>
                    <a:pt x="811181" y="1535473"/>
                  </a:lnTo>
                  <a:lnTo>
                    <a:pt x="557217" y="227238"/>
                  </a:lnTo>
                  <a:lnTo>
                    <a:pt x="544926" y="183234"/>
                  </a:lnTo>
                  <a:lnTo>
                    <a:pt x="526233" y="142852"/>
                  </a:lnTo>
                  <a:lnTo>
                    <a:pt x="501816" y="106549"/>
                  </a:lnTo>
                  <a:lnTo>
                    <a:pt x="472355" y="74782"/>
                  </a:lnTo>
                  <a:lnTo>
                    <a:pt x="438528" y="48008"/>
                  </a:lnTo>
                  <a:lnTo>
                    <a:pt x="401012" y="26686"/>
                  </a:lnTo>
                  <a:lnTo>
                    <a:pt x="360488" y="11272"/>
                  </a:lnTo>
                  <a:lnTo>
                    <a:pt x="317632" y="2224"/>
                  </a:lnTo>
                  <a:lnTo>
                    <a:pt x="273124" y="0"/>
                  </a:lnTo>
                  <a:close/>
                </a:path>
              </a:pathLst>
            </a:custGeom>
            <a:solidFill>
              <a:srgbClr val="F7FBF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15997801" y="1478164"/>
              <a:ext cx="684530" cy="988694"/>
            </a:xfrm>
            <a:custGeom>
              <a:avLst/>
              <a:gdLst/>
              <a:ahLst/>
              <a:cxnLst/>
              <a:rect l="l" t="t" r="r" b="b"/>
              <a:pathLst>
                <a:path w="684530" h="988694">
                  <a:moveTo>
                    <a:pt x="273124" y="0"/>
                  </a:moveTo>
                  <a:lnTo>
                    <a:pt x="227643" y="5056"/>
                  </a:lnTo>
                  <a:lnTo>
                    <a:pt x="183561" y="17324"/>
                  </a:lnTo>
                  <a:lnTo>
                    <a:pt x="143108" y="35983"/>
                  </a:lnTo>
                  <a:lnTo>
                    <a:pt x="106740" y="60357"/>
                  </a:lnTo>
                  <a:lnTo>
                    <a:pt x="74917" y="89766"/>
                  </a:lnTo>
                  <a:lnTo>
                    <a:pt x="48096" y="123534"/>
                  </a:lnTo>
                  <a:lnTo>
                    <a:pt x="26736" y="160984"/>
                  </a:lnTo>
                  <a:lnTo>
                    <a:pt x="11294" y="201438"/>
                  </a:lnTo>
                  <a:lnTo>
                    <a:pt x="2229" y="244219"/>
                  </a:lnTo>
                  <a:lnTo>
                    <a:pt x="0" y="288649"/>
                  </a:lnTo>
                  <a:lnTo>
                    <a:pt x="5063" y="334051"/>
                  </a:lnTo>
                  <a:lnTo>
                    <a:pt x="132050" y="988165"/>
                  </a:lnTo>
                  <a:lnTo>
                    <a:pt x="684199" y="881353"/>
                  </a:lnTo>
                  <a:lnTo>
                    <a:pt x="557217" y="227238"/>
                  </a:lnTo>
                  <a:lnTo>
                    <a:pt x="544926" y="183234"/>
                  </a:lnTo>
                  <a:lnTo>
                    <a:pt x="526233" y="142852"/>
                  </a:lnTo>
                  <a:lnTo>
                    <a:pt x="501816" y="106549"/>
                  </a:lnTo>
                  <a:lnTo>
                    <a:pt x="472355" y="74781"/>
                  </a:lnTo>
                  <a:lnTo>
                    <a:pt x="438528" y="48008"/>
                  </a:lnTo>
                  <a:lnTo>
                    <a:pt x="401012" y="26686"/>
                  </a:lnTo>
                  <a:lnTo>
                    <a:pt x="360488" y="11272"/>
                  </a:lnTo>
                  <a:lnTo>
                    <a:pt x="317632" y="2224"/>
                  </a:lnTo>
                  <a:lnTo>
                    <a:pt x="273124" y="0"/>
                  </a:lnTo>
                  <a:close/>
                </a:path>
              </a:pathLst>
            </a:custGeom>
            <a:solidFill>
              <a:srgbClr val="A52A2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13067706" y="1382197"/>
              <a:ext cx="1652905" cy="1330960"/>
            </a:xfrm>
            <a:custGeom>
              <a:avLst/>
              <a:gdLst/>
              <a:ahLst/>
              <a:cxnLst/>
              <a:rect l="l" t="t" r="r" b="b"/>
              <a:pathLst>
                <a:path w="1652905" h="1330960">
                  <a:moveTo>
                    <a:pt x="276630" y="0"/>
                  </a:moveTo>
                  <a:lnTo>
                    <a:pt x="233647" y="4023"/>
                  </a:lnTo>
                  <a:lnTo>
                    <a:pt x="191779" y="14529"/>
                  </a:lnTo>
                  <a:lnTo>
                    <a:pt x="151831" y="31380"/>
                  </a:lnTo>
                  <a:lnTo>
                    <a:pt x="114612" y="54438"/>
                  </a:lnTo>
                  <a:lnTo>
                    <a:pt x="80927" y="83565"/>
                  </a:lnTo>
                  <a:lnTo>
                    <a:pt x="51585" y="118622"/>
                  </a:lnTo>
                  <a:lnTo>
                    <a:pt x="28255" y="157922"/>
                  </a:lnTo>
                  <a:lnTo>
                    <a:pt x="11973" y="199332"/>
                  </a:lnTo>
                  <a:lnTo>
                    <a:pt x="2601" y="242046"/>
                  </a:lnTo>
                  <a:lnTo>
                    <a:pt x="0" y="285260"/>
                  </a:lnTo>
                  <a:lnTo>
                    <a:pt x="4031" y="328167"/>
                  </a:lnTo>
                  <a:lnTo>
                    <a:pt x="14556" y="369961"/>
                  </a:lnTo>
                  <a:lnTo>
                    <a:pt x="31438" y="409838"/>
                  </a:lnTo>
                  <a:lnTo>
                    <a:pt x="54536" y="446990"/>
                  </a:lnTo>
                  <a:lnTo>
                    <a:pt x="83713" y="480614"/>
                  </a:lnTo>
                  <a:lnTo>
                    <a:pt x="118830" y="509903"/>
                  </a:lnTo>
                  <a:lnTo>
                    <a:pt x="1208763" y="1279291"/>
                  </a:lnTo>
                  <a:lnTo>
                    <a:pt x="1248132" y="1302580"/>
                  </a:lnTo>
                  <a:lnTo>
                    <a:pt x="1289615" y="1318834"/>
                  </a:lnTo>
                  <a:lnTo>
                    <a:pt x="1332404" y="1328190"/>
                  </a:lnTo>
                  <a:lnTo>
                    <a:pt x="1375694" y="1330788"/>
                  </a:lnTo>
                  <a:lnTo>
                    <a:pt x="1418676" y="1326764"/>
                  </a:lnTo>
                  <a:lnTo>
                    <a:pt x="1460543" y="1316258"/>
                  </a:lnTo>
                  <a:lnTo>
                    <a:pt x="1500490" y="1299407"/>
                  </a:lnTo>
                  <a:lnTo>
                    <a:pt x="1537707" y="1276350"/>
                  </a:lnTo>
                  <a:lnTo>
                    <a:pt x="1571389" y="1247225"/>
                  </a:lnTo>
                  <a:lnTo>
                    <a:pt x="1600728" y="1212169"/>
                  </a:lnTo>
                  <a:lnTo>
                    <a:pt x="1624060" y="1172870"/>
                  </a:lnTo>
                  <a:lnTo>
                    <a:pt x="1640343" y="1131460"/>
                  </a:lnTo>
                  <a:lnTo>
                    <a:pt x="1649717" y="1088746"/>
                  </a:lnTo>
                  <a:lnTo>
                    <a:pt x="1652320" y="1045534"/>
                  </a:lnTo>
                  <a:lnTo>
                    <a:pt x="1648289" y="1002628"/>
                  </a:lnTo>
                  <a:lnTo>
                    <a:pt x="1637765" y="960834"/>
                  </a:lnTo>
                  <a:lnTo>
                    <a:pt x="1620884" y="920958"/>
                  </a:lnTo>
                  <a:lnTo>
                    <a:pt x="1597785" y="883806"/>
                  </a:lnTo>
                  <a:lnTo>
                    <a:pt x="1568607" y="850183"/>
                  </a:lnTo>
                  <a:lnTo>
                    <a:pt x="1533488" y="820894"/>
                  </a:lnTo>
                  <a:lnTo>
                    <a:pt x="443562" y="51501"/>
                  </a:lnTo>
                  <a:lnTo>
                    <a:pt x="404193" y="28210"/>
                  </a:lnTo>
                  <a:lnTo>
                    <a:pt x="362710" y="11955"/>
                  </a:lnTo>
                  <a:lnTo>
                    <a:pt x="319920" y="2598"/>
                  </a:lnTo>
                  <a:lnTo>
                    <a:pt x="276630" y="0"/>
                  </a:lnTo>
                  <a:close/>
                </a:path>
              </a:pathLst>
            </a:custGeom>
            <a:solidFill>
              <a:srgbClr val="F7FBF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13067706" y="1382197"/>
              <a:ext cx="988694" cy="894715"/>
            </a:xfrm>
            <a:custGeom>
              <a:avLst/>
              <a:gdLst/>
              <a:ahLst/>
              <a:cxnLst/>
              <a:rect l="l" t="t" r="r" b="b"/>
              <a:pathLst>
                <a:path w="988694" h="894714">
                  <a:moveTo>
                    <a:pt x="276630" y="0"/>
                  </a:moveTo>
                  <a:lnTo>
                    <a:pt x="233647" y="4023"/>
                  </a:lnTo>
                  <a:lnTo>
                    <a:pt x="191779" y="14529"/>
                  </a:lnTo>
                  <a:lnTo>
                    <a:pt x="151831" y="31380"/>
                  </a:lnTo>
                  <a:lnTo>
                    <a:pt x="114612" y="54438"/>
                  </a:lnTo>
                  <a:lnTo>
                    <a:pt x="80927" y="83565"/>
                  </a:lnTo>
                  <a:lnTo>
                    <a:pt x="51585" y="118622"/>
                  </a:lnTo>
                  <a:lnTo>
                    <a:pt x="28255" y="157922"/>
                  </a:lnTo>
                  <a:lnTo>
                    <a:pt x="11973" y="199332"/>
                  </a:lnTo>
                  <a:lnTo>
                    <a:pt x="2601" y="242046"/>
                  </a:lnTo>
                  <a:lnTo>
                    <a:pt x="0" y="285259"/>
                  </a:lnTo>
                  <a:lnTo>
                    <a:pt x="4031" y="328166"/>
                  </a:lnTo>
                  <a:lnTo>
                    <a:pt x="14556" y="369960"/>
                  </a:lnTo>
                  <a:lnTo>
                    <a:pt x="31438" y="409836"/>
                  </a:lnTo>
                  <a:lnTo>
                    <a:pt x="54536" y="446988"/>
                  </a:lnTo>
                  <a:lnTo>
                    <a:pt x="83713" y="480610"/>
                  </a:lnTo>
                  <a:lnTo>
                    <a:pt x="118830" y="509898"/>
                  </a:lnTo>
                  <a:lnTo>
                    <a:pt x="663797" y="894597"/>
                  </a:lnTo>
                  <a:lnTo>
                    <a:pt x="988528" y="436194"/>
                  </a:lnTo>
                  <a:lnTo>
                    <a:pt x="443562" y="51501"/>
                  </a:lnTo>
                  <a:lnTo>
                    <a:pt x="404193" y="28210"/>
                  </a:lnTo>
                  <a:lnTo>
                    <a:pt x="362710" y="11955"/>
                  </a:lnTo>
                  <a:lnTo>
                    <a:pt x="319920" y="2598"/>
                  </a:lnTo>
                  <a:lnTo>
                    <a:pt x="276630" y="0"/>
                  </a:lnTo>
                  <a:close/>
                </a:path>
              </a:pathLst>
            </a:custGeom>
            <a:solidFill>
              <a:srgbClr val="EFC16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15191133" y="8037775"/>
              <a:ext cx="611505" cy="1231900"/>
            </a:xfrm>
            <a:custGeom>
              <a:avLst/>
              <a:gdLst/>
              <a:ahLst/>
              <a:cxnLst/>
              <a:rect l="l" t="t" r="r" b="b"/>
              <a:pathLst>
                <a:path w="611505" h="1231900">
                  <a:moveTo>
                    <a:pt x="611338" y="0"/>
                  </a:moveTo>
                  <a:lnTo>
                    <a:pt x="0" y="0"/>
                  </a:lnTo>
                  <a:lnTo>
                    <a:pt x="0" y="1231823"/>
                  </a:lnTo>
                  <a:lnTo>
                    <a:pt x="611338" y="1231823"/>
                  </a:lnTo>
                  <a:lnTo>
                    <a:pt x="61133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15179902" y="6698144"/>
              <a:ext cx="951865" cy="4610735"/>
            </a:xfrm>
            <a:custGeom>
              <a:avLst/>
              <a:gdLst/>
              <a:ahLst/>
              <a:cxnLst/>
              <a:rect l="l" t="t" r="r" b="b"/>
              <a:pathLst>
                <a:path w="951865" h="4610734">
                  <a:moveTo>
                    <a:pt x="1307" y="10468"/>
                  </a:moveTo>
                  <a:lnTo>
                    <a:pt x="0" y="4610411"/>
                  </a:lnTo>
                  <a:lnTo>
                    <a:pt x="20941" y="4610411"/>
                  </a:lnTo>
                  <a:lnTo>
                    <a:pt x="22245" y="20945"/>
                  </a:lnTo>
                  <a:lnTo>
                    <a:pt x="11775" y="20942"/>
                  </a:lnTo>
                  <a:lnTo>
                    <a:pt x="11778" y="10471"/>
                  </a:lnTo>
                  <a:lnTo>
                    <a:pt x="1307" y="10468"/>
                  </a:lnTo>
                  <a:close/>
                </a:path>
                <a:path w="951865" h="4610734">
                  <a:moveTo>
                    <a:pt x="941332" y="10736"/>
                  </a:moveTo>
                  <a:lnTo>
                    <a:pt x="941329" y="21207"/>
                  </a:lnTo>
                  <a:lnTo>
                    <a:pt x="930858" y="21207"/>
                  </a:lnTo>
                  <a:lnTo>
                    <a:pt x="929559" y="4610411"/>
                  </a:lnTo>
                  <a:lnTo>
                    <a:pt x="950500" y="4610411"/>
                  </a:lnTo>
                  <a:lnTo>
                    <a:pt x="951800" y="21207"/>
                  </a:lnTo>
                  <a:lnTo>
                    <a:pt x="941329" y="21207"/>
                  </a:lnTo>
                  <a:lnTo>
                    <a:pt x="951800" y="21204"/>
                  </a:lnTo>
                  <a:lnTo>
                    <a:pt x="951803" y="10739"/>
                  </a:lnTo>
                  <a:lnTo>
                    <a:pt x="941332" y="10736"/>
                  </a:lnTo>
                  <a:close/>
                </a:path>
                <a:path w="951865" h="4610734">
                  <a:moveTo>
                    <a:pt x="930861" y="10733"/>
                  </a:moveTo>
                  <a:lnTo>
                    <a:pt x="930858" y="21204"/>
                  </a:lnTo>
                  <a:lnTo>
                    <a:pt x="941329" y="21207"/>
                  </a:lnTo>
                  <a:lnTo>
                    <a:pt x="941332" y="10736"/>
                  </a:lnTo>
                  <a:lnTo>
                    <a:pt x="930861" y="10733"/>
                  </a:lnTo>
                  <a:close/>
                </a:path>
                <a:path w="951865" h="4610734">
                  <a:moveTo>
                    <a:pt x="11780" y="0"/>
                  </a:moveTo>
                  <a:lnTo>
                    <a:pt x="11778" y="10471"/>
                  </a:lnTo>
                  <a:lnTo>
                    <a:pt x="22248" y="10474"/>
                  </a:lnTo>
                  <a:lnTo>
                    <a:pt x="22245" y="20945"/>
                  </a:lnTo>
                  <a:lnTo>
                    <a:pt x="930858" y="21204"/>
                  </a:lnTo>
                  <a:lnTo>
                    <a:pt x="930861" y="10733"/>
                  </a:lnTo>
                  <a:lnTo>
                    <a:pt x="941332" y="10733"/>
                  </a:lnTo>
                  <a:lnTo>
                    <a:pt x="941335" y="265"/>
                  </a:lnTo>
                  <a:lnTo>
                    <a:pt x="11780" y="0"/>
                  </a:lnTo>
                  <a:close/>
                </a:path>
                <a:path w="951865" h="4610734">
                  <a:moveTo>
                    <a:pt x="11778" y="10471"/>
                  </a:moveTo>
                  <a:lnTo>
                    <a:pt x="11775" y="20942"/>
                  </a:lnTo>
                  <a:lnTo>
                    <a:pt x="22245" y="20945"/>
                  </a:lnTo>
                  <a:lnTo>
                    <a:pt x="22248" y="10474"/>
                  </a:lnTo>
                  <a:lnTo>
                    <a:pt x="11778" y="10471"/>
                  </a:lnTo>
                  <a:close/>
                </a:path>
                <a:path w="951865" h="4610734">
                  <a:moveTo>
                    <a:pt x="941332" y="10736"/>
                  </a:moveTo>
                  <a:lnTo>
                    <a:pt x="951803" y="10739"/>
                  </a:lnTo>
                  <a:lnTo>
                    <a:pt x="941332" y="10736"/>
                  </a:lnTo>
                  <a:close/>
                </a:path>
                <a:path w="951865" h="4610734">
                  <a:moveTo>
                    <a:pt x="941335" y="265"/>
                  </a:moveTo>
                  <a:lnTo>
                    <a:pt x="941332" y="10736"/>
                  </a:lnTo>
                  <a:lnTo>
                    <a:pt x="951803" y="10739"/>
                  </a:lnTo>
                  <a:lnTo>
                    <a:pt x="951804" y="4956"/>
                  </a:lnTo>
                  <a:lnTo>
                    <a:pt x="947118" y="267"/>
                  </a:lnTo>
                  <a:lnTo>
                    <a:pt x="941335" y="265"/>
                  </a:lnTo>
                  <a:close/>
                </a:path>
                <a:path w="951865" h="4610734">
                  <a:moveTo>
                    <a:pt x="941332" y="10733"/>
                  </a:moveTo>
                  <a:lnTo>
                    <a:pt x="930861" y="10733"/>
                  </a:lnTo>
                  <a:lnTo>
                    <a:pt x="941332" y="10736"/>
                  </a:lnTo>
                  <a:close/>
                </a:path>
                <a:path w="951865" h="4610734">
                  <a:moveTo>
                    <a:pt x="9003" y="0"/>
                  </a:moveTo>
                  <a:lnTo>
                    <a:pt x="6340" y="1102"/>
                  </a:lnTo>
                  <a:lnTo>
                    <a:pt x="2411" y="5028"/>
                  </a:lnTo>
                  <a:lnTo>
                    <a:pt x="1307" y="7691"/>
                  </a:lnTo>
                  <a:lnTo>
                    <a:pt x="1307" y="10468"/>
                  </a:lnTo>
                  <a:lnTo>
                    <a:pt x="11778" y="10471"/>
                  </a:lnTo>
                  <a:lnTo>
                    <a:pt x="11780" y="0"/>
                  </a:lnTo>
                  <a:lnTo>
                    <a:pt x="9003" y="0"/>
                  </a:lnTo>
                  <a:close/>
                </a:path>
              </a:pathLst>
            </a:custGeom>
            <a:solidFill>
              <a:srgbClr val="11263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15109487" y="6489821"/>
              <a:ext cx="1094105" cy="1051560"/>
            </a:xfrm>
            <a:custGeom>
              <a:avLst/>
              <a:gdLst/>
              <a:ahLst/>
              <a:cxnLst/>
              <a:rect l="l" t="t" r="r" b="b"/>
              <a:pathLst>
                <a:path w="1094105" h="1051559">
                  <a:moveTo>
                    <a:pt x="125669" y="0"/>
                  </a:moveTo>
                  <a:lnTo>
                    <a:pt x="76864" y="9779"/>
                  </a:lnTo>
                  <a:lnTo>
                    <a:pt x="37005" y="36471"/>
                  </a:lnTo>
                  <a:lnTo>
                    <a:pt x="10126" y="76070"/>
                  </a:lnTo>
                  <a:lnTo>
                    <a:pt x="261" y="124571"/>
                  </a:lnTo>
                  <a:lnTo>
                    <a:pt x="0" y="1050798"/>
                  </a:lnTo>
                  <a:lnTo>
                    <a:pt x="1093477" y="1051104"/>
                  </a:lnTo>
                  <a:lnTo>
                    <a:pt x="1093743" y="124876"/>
                  </a:lnTo>
                  <a:lnTo>
                    <a:pt x="1083904" y="76373"/>
                  </a:lnTo>
                  <a:lnTo>
                    <a:pt x="1057047" y="36759"/>
                  </a:lnTo>
                  <a:lnTo>
                    <a:pt x="1017204" y="10043"/>
                  </a:lnTo>
                  <a:lnTo>
                    <a:pt x="968405" y="236"/>
                  </a:lnTo>
                  <a:lnTo>
                    <a:pt x="125669" y="0"/>
                  </a:lnTo>
                  <a:close/>
                </a:path>
              </a:pathLst>
            </a:custGeom>
            <a:solidFill>
              <a:srgbClr val="EFC16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15274290" y="6683292"/>
              <a:ext cx="763905" cy="654685"/>
            </a:xfrm>
            <a:custGeom>
              <a:avLst/>
              <a:gdLst/>
              <a:ahLst/>
              <a:cxnLst/>
              <a:rect l="l" t="t" r="r" b="b"/>
              <a:pathLst>
                <a:path w="763905" h="654684">
                  <a:moveTo>
                    <a:pt x="10668" y="5245"/>
                  </a:moveTo>
                  <a:lnTo>
                    <a:pt x="10655" y="2349"/>
                  </a:lnTo>
                  <a:lnTo>
                    <a:pt x="8318" y="0"/>
                  </a:lnTo>
                  <a:lnTo>
                    <a:pt x="2540" y="0"/>
                  </a:lnTo>
                  <a:lnTo>
                    <a:pt x="190" y="2349"/>
                  </a:lnTo>
                  <a:lnTo>
                    <a:pt x="190" y="5232"/>
                  </a:lnTo>
                  <a:lnTo>
                    <a:pt x="0" y="649224"/>
                  </a:lnTo>
                  <a:lnTo>
                    <a:pt x="12" y="652119"/>
                  </a:lnTo>
                  <a:lnTo>
                    <a:pt x="2349" y="654469"/>
                  </a:lnTo>
                  <a:lnTo>
                    <a:pt x="8128" y="654469"/>
                  </a:lnTo>
                  <a:lnTo>
                    <a:pt x="10477" y="652119"/>
                  </a:lnTo>
                  <a:lnTo>
                    <a:pt x="10477" y="649236"/>
                  </a:lnTo>
                  <a:lnTo>
                    <a:pt x="10668" y="5245"/>
                  </a:lnTo>
                  <a:close/>
                </a:path>
                <a:path w="763905" h="654684">
                  <a:moveTo>
                    <a:pt x="161277" y="5295"/>
                  </a:moveTo>
                  <a:lnTo>
                    <a:pt x="161264" y="2400"/>
                  </a:lnTo>
                  <a:lnTo>
                    <a:pt x="158927" y="50"/>
                  </a:lnTo>
                  <a:lnTo>
                    <a:pt x="153149" y="50"/>
                  </a:lnTo>
                  <a:lnTo>
                    <a:pt x="150799" y="2400"/>
                  </a:lnTo>
                  <a:lnTo>
                    <a:pt x="150799" y="5283"/>
                  </a:lnTo>
                  <a:lnTo>
                    <a:pt x="150622" y="649274"/>
                  </a:lnTo>
                  <a:lnTo>
                    <a:pt x="150622" y="652170"/>
                  </a:lnTo>
                  <a:lnTo>
                    <a:pt x="152958" y="654519"/>
                  </a:lnTo>
                  <a:lnTo>
                    <a:pt x="158737" y="654519"/>
                  </a:lnTo>
                  <a:lnTo>
                    <a:pt x="161086" y="652170"/>
                  </a:lnTo>
                  <a:lnTo>
                    <a:pt x="161086" y="649287"/>
                  </a:lnTo>
                  <a:lnTo>
                    <a:pt x="161277" y="5295"/>
                  </a:lnTo>
                  <a:close/>
                </a:path>
                <a:path w="763905" h="654684">
                  <a:moveTo>
                    <a:pt x="311886" y="2425"/>
                  </a:moveTo>
                  <a:lnTo>
                    <a:pt x="309549" y="88"/>
                  </a:lnTo>
                  <a:lnTo>
                    <a:pt x="303758" y="88"/>
                  </a:lnTo>
                  <a:lnTo>
                    <a:pt x="301421" y="2425"/>
                  </a:lnTo>
                  <a:lnTo>
                    <a:pt x="301421" y="5321"/>
                  </a:lnTo>
                  <a:lnTo>
                    <a:pt x="301231" y="649312"/>
                  </a:lnTo>
                  <a:lnTo>
                    <a:pt x="301231" y="652208"/>
                  </a:lnTo>
                  <a:lnTo>
                    <a:pt x="303580" y="654545"/>
                  </a:lnTo>
                  <a:lnTo>
                    <a:pt x="309359" y="654545"/>
                  </a:lnTo>
                  <a:lnTo>
                    <a:pt x="311708" y="652208"/>
                  </a:lnTo>
                  <a:lnTo>
                    <a:pt x="311708" y="649312"/>
                  </a:lnTo>
                  <a:lnTo>
                    <a:pt x="311886" y="5321"/>
                  </a:lnTo>
                  <a:lnTo>
                    <a:pt x="311886" y="2425"/>
                  </a:lnTo>
                  <a:close/>
                </a:path>
                <a:path w="763905" h="654684">
                  <a:moveTo>
                    <a:pt x="462495" y="2463"/>
                  </a:moveTo>
                  <a:lnTo>
                    <a:pt x="460159" y="127"/>
                  </a:lnTo>
                  <a:lnTo>
                    <a:pt x="454367" y="127"/>
                  </a:lnTo>
                  <a:lnTo>
                    <a:pt x="452031" y="2463"/>
                  </a:lnTo>
                  <a:lnTo>
                    <a:pt x="452031" y="5359"/>
                  </a:lnTo>
                  <a:lnTo>
                    <a:pt x="451853" y="649351"/>
                  </a:lnTo>
                  <a:lnTo>
                    <a:pt x="451853" y="652246"/>
                  </a:lnTo>
                  <a:lnTo>
                    <a:pt x="454190" y="654583"/>
                  </a:lnTo>
                  <a:lnTo>
                    <a:pt x="459981" y="654583"/>
                  </a:lnTo>
                  <a:lnTo>
                    <a:pt x="462318" y="652246"/>
                  </a:lnTo>
                  <a:lnTo>
                    <a:pt x="462318" y="649351"/>
                  </a:lnTo>
                  <a:lnTo>
                    <a:pt x="462495" y="5359"/>
                  </a:lnTo>
                  <a:lnTo>
                    <a:pt x="462495" y="2463"/>
                  </a:lnTo>
                  <a:close/>
                </a:path>
                <a:path w="763905" h="654684">
                  <a:moveTo>
                    <a:pt x="613117" y="2514"/>
                  </a:moveTo>
                  <a:lnTo>
                    <a:pt x="610781" y="177"/>
                  </a:lnTo>
                  <a:lnTo>
                    <a:pt x="604989" y="177"/>
                  </a:lnTo>
                  <a:lnTo>
                    <a:pt x="602653" y="2514"/>
                  </a:lnTo>
                  <a:lnTo>
                    <a:pt x="602653" y="5410"/>
                  </a:lnTo>
                  <a:lnTo>
                    <a:pt x="602475" y="649401"/>
                  </a:lnTo>
                  <a:lnTo>
                    <a:pt x="602475" y="652297"/>
                  </a:lnTo>
                  <a:lnTo>
                    <a:pt x="604812" y="654634"/>
                  </a:lnTo>
                  <a:lnTo>
                    <a:pt x="610603" y="654634"/>
                  </a:lnTo>
                  <a:lnTo>
                    <a:pt x="612940" y="652297"/>
                  </a:lnTo>
                  <a:lnTo>
                    <a:pt x="612940" y="649401"/>
                  </a:lnTo>
                  <a:lnTo>
                    <a:pt x="613117" y="5410"/>
                  </a:lnTo>
                  <a:lnTo>
                    <a:pt x="613117" y="2514"/>
                  </a:lnTo>
                  <a:close/>
                </a:path>
                <a:path w="763905" h="654684">
                  <a:moveTo>
                    <a:pt x="763739" y="2565"/>
                  </a:moveTo>
                  <a:lnTo>
                    <a:pt x="761390" y="215"/>
                  </a:lnTo>
                  <a:lnTo>
                    <a:pt x="755611" y="215"/>
                  </a:lnTo>
                  <a:lnTo>
                    <a:pt x="753262" y="2565"/>
                  </a:lnTo>
                  <a:lnTo>
                    <a:pt x="753262" y="5448"/>
                  </a:lnTo>
                  <a:lnTo>
                    <a:pt x="753084" y="649439"/>
                  </a:lnTo>
                  <a:lnTo>
                    <a:pt x="753084" y="652335"/>
                  </a:lnTo>
                  <a:lnTo>
                    <a:pt x="755421" y="654685"/>
                  </a:lnTo>
                  <a:lnTo>
                    <a:pt x="761212" y="654685"/>
                  </a:lnTo>
                  <a:lnTo>
                    <a:pt x="763549" y="652335"/>
                  </a:lnTo>
                  <a:lnTo>
                    <a:pt x="763549" y="649439"/>
                  </a:lnTo>
                  <a:lnTo>
                    <a:pt x="763739" y="5448"/>
                  </a:lnTo>
                  <a:lnTo>
                    <a:pt x="763739" y="2565"/>
                  </a:lnTo>
                  <a:close/>
                </a:path>
              </a:pathLst>
            </a:custGeom>
            <a:solidFill>
              <a:srgbClr val="11263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15296744" y="9415367"/>
              <a:ext cx="2237740" cy="1893570"/>
            </a:xfrm>
            <a:custGeom>
              <a:avLst/>
              <a:gdLst/>
              <a:ahLst/>
              <a:cxnLst/>
              <a:rect l="l" t="t" r="r" b="b"/>
              <a:pathLst>
                <a:path w="2237740" h="1893570">
                  <a:moveTo>
                    <a:pt x="717359" y="0"/>
                  </a:moveTo>
                  <a:lnTo>
                    <a:pt x="533" y="0"/>
                  </a:lnTo>
                  <a:lnTo>
                    <a:pt x="0" y="1893189"/>
                  </a:lnTo>
                  <a:lnTo>
                    <a:pt x="716813" y="1893189"/>
                  </a:lnTo>
                  <a:lnTo>
                    <a:pt x="717359" y="0"/>
                  </a:lnTo>
                  <a:close/>
                </a:path>
                <a:path w="2237740" h="1893570">
                  <a:moveTo>
                    <a:pt x="2237549" y="291617"/>
                  </a:moveTo>
                  <a:lnTo>
                    <a:pt x="1520266" y="291617"/>
                  </a:lnTo>
                  <a:lnTo>
                    <a:pt x="1520266" y="1893189"/>
                  </a:lnTo>
                  <a:lnTo>
                    <a:pt x="2237549" y="1893189"/>
                  </a:lnTo>
                  <a:lnTo>
                    <a:pt x="2237549" y="291617"/>
                  </a:lnTo>
                  <a:close/>
                </a:path>
              </a:pathLst>
            </a:custGeom>
            <a:solidFill>
              <a:srgbClr val="9C2F2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16799804" y="8475149"/>
              <a:ext cx="760095" cy="1231900"/>
            </a:xfrm>
            <a:custGeom>
              <a:avLst/>
              <a:gdLst/>
              <a:ahLst/>
              <a:cxnLst/>
              <a:rect l="l" t="t" r="r" b="b"/>
              <a:pathLst>
                <a:path w="760094" h="1231900">
                  <a:moveTo>
                    <a:pt x="760097" y="0"/>
                  </a:moveTo>
                  <a:lnTo>
                    <a:pt x="0" y="0"/>
                  </a:lnTo>
                  <a:lnTo>
                    <a:pt x="0" y="1231823"/>
                  </a:lnTo>
                  <a:lnTo>
                    <a:pt x="760097" y="1231823"/>
                  </a:lnTo>
                  <a:lnTo>
                    <a:pt x="76009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16700805" y="7135208"/>
              <a:ext cx="951230" cy="4173220"/>
            </a:xfrm>
            <a:custGeom>
              <a:avLst/>
              <a:gdLst/>
              <a:ahLst/>
              <a:cxnLst/>
              <a:rect l="l" t="t" r="r" b="b"/>
              <a:pathLst>
                <a:path w="951230" h="4173220">
                  <a:moveTo>
                    <a:pt x="951090" y="8890"/>
                  </a:moveTo>
                  <a:lnTo>
                    <a:pt x="950569" y="8890"/>
                  </a:lnTo>
                  <a:lnTo>
                    <a:pt x="950569" y="5080"/>
                  </a:lnTo>
                  <a:lnTo>
                    <a:pt x="947572" y="5080"/>
                  </a:lnTo>
                  <a:lnTo>
                    <a:pt x="947572" y="1270"/>
                  </a:lnTo>
                  <a:lnTo>
                    <a:pt x="943584" y="1270"/>
                  </a:lnTo>
                  <a:lnTo>
                    <a:pt x="943584" y="0"/>
                  </a:lnTo>
                  <a:lnTo>
                    <a:pt x="940625" y="0"/>
                  </a:lnTo>
                  <a:lnTo>
                    <a:pt x="940612" y="21513"/>
                  </a:lnTo>
                  <a:lnTo>
                    <a:pt x="930148" y="21590"/>
                  </a:lnTo>
                  <a:lnTo>
                    <a:pt x="940612" y="21513"/>
                  </a:lnTo>
                  <a:lnTo>
                    <a:pt x="940612" y="0"/>
                  </a:lnTo>
                  <a:lnTo>
                    <a:pt x="21526" y="0"/>
                  </a:lnTo>
                  <a:lnTo>
                    <a:pt x="21526" y="10160"/>
                  </a:lnTo>
                  <a:lnTo>
                    <a:pt x="21526" y="10782"/>
                  </a:lnTo>
                  <a:lnTo>
                    <a:pt x="11061" y="10782"/>
                  </a:lnTo>
                  <a:lnTo>
                    <a:pt x="11061" y="10160"/>
                  </a:lnTo>
                  <a:lnTo>
                    <a:pt x="21526" y="10160"/>
                  </a:lnTo>
                  <a:lnTo>
                    <a:pt x="21526" y="0"/>
                  </a:lnTo>
                  <a:lnTo>
                    <a:pt x="11061" y="0"/>
                  </a:lnTo>
                  <a:lnTo>
                    <a:pt x="3035" y="0"/>
                  </a:lnTo>
                  <a:lnTo>
                    <a:pt x="3035" y="5080"/>
                  </a:lnTo>
                  <a:lnTo>
                    <a:pt x="596" y="5080"/>
                  </a:lnTo>
                  <a:lnTo>
                    <a:pt x="596" y="10160"/>
                  </a:lnTo>
                  <a:lnTo>
                    <a:pt x="584" y="21590"/>
                  </a:lnTo>
                  <a:lnTo>
                    <a:pt x="0" y="21590"/>
                  </a:lnTo>
                  <a:lnTo>
                    <a:pt x="0" y="4173220"/>
                  </a:lnTo>
                  <a:lnTo>
                    <a:pt x="20942" y="4173220"/>
                  </a:lnTo>
                  <a:lnTo>
                    <a:pt x="20942" y="21590"/>
                  </a:lnTo>
                  <a:lnTo>
                    <a:pt x="11061" y="21590"/>
                  </a:lnTo>
                  <a:lnTo>
                    <a:pt x="11061" y="21247"/>
                  </a:lnTo>
                  <a:lnTo>
                    <a:pt x="21526" y="21247"/>
                  </a:lnTo>
                  <a:lnTo>
                    <a:pt x="21526" y="21590"/>
                  </a:lnTo>
                  <a:lnTo>
                    <a:pt x="929551" y="21590"/>
                  </a:lnTo>
                  <a:lnTo>
                    <a:pt x="929551" y="4173220"/>
                  </a:lnTo>
                  <a:lnTo>
                    <a:pt x="950493" y="4173220"/>
                  </a:lnTo>
                  <a:lnTo>
                    <a:pt x="950493" y="21590"/>
                  </a:lnTo>
                  <a:lnTo>
                    <a:pt x="951090" y="21590"/>
                  </a:lnTo>
                  <a:lnTo>
                    <a:pt x="951090" y="11430"/>
                  </a:lnTo>
                  <a:lnTo>
                    <a:pt x="951090" y="8890"/>
                  </a:lnTo>
                  <a:close/>
                </a:path>
              </a:pathLst>
            </a:custGeom>
            <a:solidFill>
              <a:srgbClr val="11263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16629677" y="6927185"/>
              <a:ext cx="1094105" cy="1051560"/>
            </a:xfrm>
            <a:custGeom>
              <a:avLst/>
              <a:gdLst/>
              <a:ahLst/>
              <a:cxnLst/>
              <a:rect l="l" t="t" r="r" b="b"/>
              <a:pathLst>
                <a:path w="1094105" h="1051559">
                  <a:moveTo>
                    <a:pt x="125668" y="0"/>
                  </a:moveTo>
                  <a:lnTo>
                    <a:pt x="76867" y="9776"/>
                  </a:lnTo>
                  <a:lnTo>
                    <a:pt x="37009" y="36468"/>
                  </a:lnTo>
                  <a:lnTo>
                    <a:pt x="10129" y="76067"/>
                  </a:lnTo>
                  <a:lnTo>
                    <a:pt x="260" y="124565"/>
                  </a:lnTo>
                  <a:lnTo>
                    <a:pt x="0" y="1050793"/>
                  </a:lnTo>
                  <a:lnTo>
                    <a:pt x="1093483" y="1051104"/>
                  </a:lnTo>
                  <a:lnTo>
                    <a:pt x="1093744" y="124876"/>
                  </a:lnTo>
                  <a:lnTo>
                    <a:pt x="1083907" y="76370"/>
                  </a:lnTo>
                  <a:lnTo>
                    <a:pt x="1057050" y="36755"/>
                  </a:lnTo>
                  <a:lnTo>
                    <a:pt x="1017205" y="10040"/>
                  </a:lnTo>
                  <a:lnTo>
                    <a:pt x="968405" y="236"/>
                  </a:lnTo>
                  <a:lnTo>
                    <a:pt x="125668" y="0"/>
                  </a:lnTo>
                  <a:close/>
                </a:path>
              </a:pathLst>
            </a:custGeom>
            <a:solidFill>
              <a:srgbClr val="EFC16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16794481" y="7120654"/>
              <a:ext cx="763905" cy="654685"/>
            </a:xfrm>
            <a:custGeom>
              <a:avLst/>
              <a:gdLst/>
              <a:ahLst/>
              <a:cxnLst/>
              <a:rect l="l" t="t" r="r" b="b"/>
              <a:pathLst>
                <a:path w="763905" h="654684">
                  <a:moveTo>
                    <a:pt x="10668" y="5245"/>
                  </a:moveTo>
                  <a:lnTo>
                    <a:pt x="10655" y="2349"/>
                  </a:lnTo>
                  <a:lnTo>
                    <a:pt x="8318" y="0"/>
                  </a:lnTo>
                  <a:lnTo>
                    <a:pt x="2540" y="0"/>
                  </a:lnTo>
                  <a:lnTo>
                    <a:pt x="190" y="2349"/>
                  </a:lnTo>
                  <a:lnTo>
                    <a:pt x="190" y="5232"/>
                  </a:lnTo>
                  <a:lnTo>
                    <a:pt x="0" y="649224"/>
                  </a:lnTo>
                  <a:lnTo>
                    <a:pt x="12" y="652119"/>
                  </a:lnTo>
                  <a:lnTo>
                    <a:pt x="2349" y="654469"/>
                  </a:lnTo>
                  <a:lnTo>
                    <a:pt x="8128" y="654469"/>
                  </a:lnTo>
                  <a:lnTo>
                    <a:pt x="10477" y="652119"/>
                  </a:lnTo>
                  <a:lnTo>
                    <a:pt x="10477" y="649236"/>
                  </a:lnTo>
                  <a:lnTo>
                    <a:pt x="10668" y="5245"/>
                  </a:lnTo>
                  <a:close/>
                </a:path>
                <a:path w="763905" h="654684">
                  <a:moveTo>
                    <a:pt x="161277" y="5283"/>
                  </a:moveTo>
                  <a:lnTo>
                    <a:pt x="161264" y="2387"/>
                  </a:lnTo>
                  <a:lnTo>
                    <a:pt x="158927" y="50"/>
                  </a:lnTo>
                  <a:lnTo>
                    <a:pt x="153149" y="38"/>
                  </a:lnTo>
                  <a:lnTo>
                    <a:pt x="150799" y="2387"/>
                  </a:lnTo>
                  <a:lnTo>
                    <a:pt x="150799" y="5283"/>
                  </a:lnTo>
                  <a:lnTo>
                    <a:pt x="150622" y="649274"/>
                  </a:lnTo>
                  <a:lnTo>
                    <a:pt x="150622" y="652170"/>
                  </a:lnTo>
                  <a:lnTo>
                    <a:pt x="152958" y="654507"/>
                  </a:lnTo>
                  <a:lnTo>
                    <a:pt x="158750" y="654507"/>
                  </a:lnTo>
                  <a:lnTo>
                    <a:pt x="161086" y="652170"/>
                  </a:lnTo>
                  <a:lnTo>
                    <a:pt x="161086" y="649274"/>
                  </a:lnTo>
                  <a:lnTo>
                    <a:pt x="161277" y="5283"/>
                  </a:lnTo>
                  <a:close/>
                </a:path>
                <a:path w="763905" h="654684">
                  <a:moveTo>
                    <a:pt x="311886" y="2425"/>
                  </a:moveTo>
                  <a:lnTo>
                    <a:pt x="309549" y="88"/>
                  </a:lnTo>
                  <a:lnTo>
                    <a:pt x="303758" y="88"/>
                  </a:lnTo>
                  <a:lnTo>
                    <a:pt x="301421" y="2425"/>
                  </a:lnTo>
                  <a:lnTo>
                    <a:pt x="301421" y="5321"/>
                  </a:lnTo>
                  <a:lnTo>
                    <a:pt x="301231" y="649312"/>
                  </a:lnTo>
                  <a:lnTo>
                    <a:pt x="301231" y="652208"/>
                  </a:lnTo>
                  <a:lnTo>
                    <a:pt x="303580" y="654545"/>
                  </a:lnTo>
                  <a:lnTo>
                    <a:pt x="309359" y="654545"/>
                  </a:lnTo>
                  <a:lnTo>
                    <a:pt x="311708" y="652208"/>
                  </a:lnTo>
                  <a:lnTo>
                    <a:pt x="311708" y="649312"/>
                  </a:lnTo>
                  <a:lnTo>
                    <a:pt x="311886" y="5321"/>
                  </a:lnTo>
                  <a:lnTo>
                    <a:pt x="311886" y="2425"/>
                  </a:lnTo>
                  <a:close/>
                </a:path>
                <a:path w="763905" h="654684">
                  <a:moveTo>
                    <a:pt x="462508" y="2463"/>
                  </a:moveTo>
                  <a:lnTo>
                    <a:pt x="460159" y="127"/>
                  </a:lnTo>
                  <a:lnTo>
                    <a:pt x="454380" y="127"/>
                  </a:lnTo>
                  <a:lnTo>
                    <a:pt x="452031" y="2463"/>
                  </a:lnTo>
                  <a:lnTo>
                    <a:pt x="452031" y="5359"/>
                  </a:lnTo>
                  <a:lnTo>
                    <a:pt x="451853" y="649351"/>
                  </a:lnTo>
                  <a:lnTo>
                    <a:pt x="451853" y="652246"/>
                  </a:lnTo>
                  <a:lnTo>
                    <a:pt x="454190" y="654583"/>
                  </a:lnTo>
                  <a:lnTo>
                    <a:pt x="459981" y="654583"/>
                  </a:lnTo>
                  <a:lnTo>
                    <a:pt x="462318" y="652246"/>
                  </a:lnTo>
                  <a:lnTo>
                    <a:pt x="462318" y="649351"/>
                  </a:lnTo>
                  <a:lnTo>
                    <a:pt x="462508" y="5359"/>
                  </a:lnTo>
                  <a:lnTo>
                    <a:pt x="462508" y="2463"/>
                  </a:lnTo>
                  <a:close/>
                </a:path>
                <a:path w="763905" h="654684">
                  <a:moveTo>
                    <a:pt x="613117" y="2514"/>
                  </a:moveTo>
                  <a:lnTo>
                    <a:pt x="610781" y="165"/>
                  </a:lnTo>
                  <a:lnTo>
                    <a:pt x="604989" y="165"/>
                  </a:lnTo>
                  <a:lnTo>
                    <a:pt x="602653" y="2514"/>
                  </a:lnTo>
                  <a:lnTo>
                    <a:pt x="602653" y="5397"/>
                  </a:lnTo>
                  <a:lnTo>
                    <a:pt x="602475" y="649389"/>
                  </a:lnTo>
                  <a:lnTo>
                    <a:pt x="602475" y="652284"/>
                  </a:lnTo>
                  <a:lnTo>
                    <a:pt x="604812" y="654634"/>
                  </a:lnTo>
                  <a:lnTo>
                    <a:pt x="610603" y="654634"/>
                  </a:lnTo>
                  <a:lnTo>
                    <a:pt x="612940" y="652284"/>
                  </a:lnTo>
                  <a:lnTo>
                    <a:pt x="612940" y="649401"/>
                  </a:lnTo>
                  <a:lnTo>
                    <a:pt x="613117" y="5397"/>
                  </a:lnTo>
                  <a:lnTo>
                    <a:pt x="613117" y="2514"/>
                  </a:lnTo>
                  <a:close/>
                </a:path>
                <a:path w="763905" h="654684">
                  <a:moveTo>
                    <a:pt x="763739" y="2552"/>
                  </a:moveTo>
                  <a:lnTo>
                    <a:pt x="761390" y="203"/>
                  </a:lnTo>
                  <a:lnTo>
                    <a:pt x="755611" y="203"/>
                  </a:lnTo>
                  <a:lnTo>
                    <a:pt x="753262" y="2552"/>
                  </a:lnTo>
                  <a:lnTo>
                    <a:pt x="753262" y="5435"/>
                  </a:lnTo>
                  <a:lnTo>
                    <a:pt x="753084" y="649439"/>
                  </a:lnTo>
                  <a:lnTo>
                    <a:pt x="753084" y="652322"/>
                  </a:lnTo>
                  <a:lnTo>
                    <a:pt x="755434" y="654672"/>
                  </a:lnTo>
                  <a:lnTo>
                    <a:pt x="761212" y="654672"/>
                  </a:lnTo>
                  <a:lnTo>
                    <a:pt x="763562" y="652322"/>
                  </a:lnTo>
                  <a:lnTo>
                    <a:pt x="763562" y="649439"/>
                  </a:lnTo>
                  <a:lnTo>
                    <a:pt x="763739" y="5448"/>
                  </a:lnTo>
                  <a:lnTo>
                    <a:pt x="763739" y="2552"/>
                  </a:lnTo>
                  <a:close/>
                </a:path>
              </a:pathLst>
            </a:custGeom>
            <a:solidFill>
              <a:srgbClr val="11263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18591563" y="7998007"/>
              <a:ext cx="528955" cy="1231900"/>
            </a:xfrm>
            <a:custGeom>
              <a:avLst/>
              <a:gdLst/>
              <a:ahLst/>
              <a:cxnLst/>
              <a:rect l="l" t="t" r="r" b="b"/>
              <a:pathLst>
                <a:path w="528955" h="1231900">
                  <a:moveTo>
                    <a:pt x="528536" y="0"/>
                  </a:moveTo>
                  <a:lnTo>
                    <a:pt x="0" y="0"/>
                  </a:lnTo>
                  <a:lnTo>
                    <a:pt x="0" y="1231823"/>
                  </a:lnTo>
                  <a:lnTo>
                    <a:pt x="528536" y="1231823"/>
                  </a:lnTo>
                  <a:lnTo>
                    <a:pt x="52853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18180277" y="6658388"/>
              <a:ext cx="951865" cy="4650740"/>
            </a:xfrm>
            <a:custGeom>
              <a:avLst/>
              <a:gdLst/>
              <a:ahLst/>
              <a:cxnLst/>
              <a:rect l="l" t="t" r="r" b="b"/>
              <a:pathLst>
                <a:path w="951865" h="4650740">
                  <a:moveTo>
                    <a:pt x="1319" y="10468"/>
                  </a:moveTo>
                  <a:lnTo>
                    <a:pt x="0" y="4650167"/>
                  </a:lnTo>
                  <a:lnTo>
                    <a:pt x="20941" y="4650167"/>
                  </a:lnTo>
                  <a:lnTo>
                    <a:pt x="22257" y="20945"/>
                  </a:lnTo>
                  <a:lnTo>
                    <a:pt x="11786" y="20942"/>
                  </a:lnTo>
                  <a:lnTo>
                    <a:pt x="11789" y="10471"/>
                  </a:lnTo>
                  <a:lnTo>
                    <a:pt x="1319" y="10468"/>
                  </a:lnTo>
                  <a:close/>
                </a:path>
                <a:path w="951865" h="4650740">
                  <a:moveTo>
                    <a:pt x="941344" y="10736"/>
                  </a:moveTo>
                  <a:lnTo>
                    <a:pt x="941341" y="21207"/>
                  </a:lnTo>
                  <a:lnTo>
                    <a:pt x="930870" y="21207"/>
                  </a:lnTo>
                  <a:lnTo>
                    <a:pt x="929554" y="4650167"/>
                  </a:lnTo>
                  <a:lnTo>
                    <a:pt x="950496" y="4650167"/>
                  </a:lnTo>
                  <a:lnTo>
                    <a:pt x="951812" y="21207"/>
                  </a:lnTo>
                  <a:lnTo>
                    <a:pt x="941341" y="21207"/>
                  </a:lnTo>
                  <a:lnTo>
                    <a:pt x="951812" y="21204"/>
                  </a:lnTo>
                  <a:lnTo>
                    <a:pt x="951815" y="10739"/>
                  </a:lnTo>
                  <a:lnTo>
                    <a:pt x="941344" y="10736"/>
                  </a:lnTo>
                  <a:close/>
                </a:path>
                <a:path w="951865" h="4650740">
                  <a:moveTo>
                    <a:pt x="930873" y="10733"/>
                  </a:moveTo>
                  <a:lnTo>
                    <a:pt x="930870" y="21204"/>
                  </a:lnTo>
                  <a:lnTo>
                    <a:pt x="941341" y="21207"/>
                  </a:lnTo>
                  <a:lnTo>
                    <a:pt x="941344" y="10736"/>
                  </a:lnTo>
                  <a:lnTo>
                    <a:pt x="930873" y="10733"/>
                  </a:lnTo>
                  <a:close/>
                </a:path>
                <a:path w="951865" h="4650740">
                  <a:moveTo>
                    <a:pt x="11792" y="0"/>
                  </a:moveTo>
                  <a:lnTo>
                    <a:pt x="11789" y="10471"/>
                  </a:lnTo>
                  <a:lnTo>
                    <a:pt x="22260" y="10474"/>
                  </a:lnTo>
                  <a:lnTo>
                    <a:pt x="22257" y="20945"/>
                  </a:lnTo>
                  <a:lnTo>
                    <a:pt x="930870" y="21204"/>
                  </a:lnTo>
                  <a:lnTo>
                    <a:pt x="930873" y="10733"/>
                  </a:lnTo>
                  <a:lnTo>
                    <a:pt x="941344" y="10733"/>
                  </a:lnTo>
                  <a:lnTo>
                    <a:pt x="941347" y="265"/>
                  </a:lnTo>
                  <a:lnTo>
                    <a:pt x="11792" y="0"/>
                  </a:lnTo>
                  <a:close/>
                </a:path>
                <a:path w="951865" h="4650740">
                  <a:moveTo>
                    <a:pt x="11789" y="10471"/>
                  </a:moveTo>
                  <a:lnTo>
                    <a:pt x="11786" y="20942"/>
                  </a:lnTo>
                  <a:lnTo>
                    <a:pt x="22257" y="20945"/>
                  </a:lnTo>
                  <a:lnTo>
                    <a:pt x="22260" y="10474"/>
                  </a:lnTo>
                  <a:lnTo>
                    <a:pt x="11789" y="10471"/>
                  </a:lnTo>
                  <a:close/>
                </a:path>
                <a:path w="951865" h="4650740">
                  <a:moveTo>
                    <a:pt x="941344" y="10736"/>
                  </a:moveTo>
                  <a:lnTo>
                    <a:pt x="951815" y="10739"/>
                  </a:lnTo>
                  <a:lnTo>
                    <a:pt x="941344" y="10736"/>
                  </a:lnTo>
                  <a:close/>
                </a:path>
                <a:path w="951865" h="4650740">
                  <a:moveTo>
                    <a:pt x="941347" y="265"/>
                  </a:moveTo>
                  <a:lnTo>
                    <a:pt x="941344" y="10736"/>
                  </a:lnTo>
                  <a:lnTo>
                    <a:pt x="951815" y="10739"/>
                  </a:lnTo>
                  <a:lnTo>
                    <a:pt x="951816" y="4956"/>
                  </a:lnTo>
                  <a:lnTo>
                    <a:pt x="947130" y="267"/>
                  </a:lnTo>
                  <a:lnTo>
                    <a:pt x="941347" y="265"/>
                  </a:lnTo>
                  <a:close/>
                </a:path>
                <a:path w="951865" h="4650740">
                  <a:moveTo>
                    <a:pt x="941344" y="10733"/>
                  </a:moveTo>
                  <a:lnTo>
                    <a:pt x="930873" y="10733"/>
                  </a:lnTo>
                  <a:lnTo>
                    <a:pt x="941344" y="10736"/>
                  </a:lnTo>
                  <a:close/>
                </a:path>
                <a:path w="951865" h="4650740">
                  <a:moveTo>
                    <a:pt x="9015" y="0"/>
                  </a:moveTo>
                  <a:lnTo>
                    <a:pt x="6352" y="1102"/>
                  </a:lnTo>
                  <a:lnTo>
                    <a:pt x="2423" y="5028"/>
                  </a:lnTo>
                  <a:lnTo>
                    <a:pt x="1319" y="7691"/>
                  </a:lnTo>
                  <a:lnTo>
                    <a:pt x="1319" y="10468"/>
                  </a:lnTo>
                  <a:lnTo>
                    <a:pt x="11789" y="10471"/>
                  </a:lnTo>
                  <a:lnTo>
                    <a:pt x="11792" y="0"/>
                  </a:lnTo>
                  <a:lnTo>
                    <a:pt x="9015" y="0"/>
                  </a:lnTo>
                  <a:close/>
                </a:path>
              </a:pathLst>
            </a:custGeom>
            <a:solidFill>
              <a:srgbClr val="11263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18109861" y="6450065"/>
              <a:ext cx="1094105" cy="1051560"/>
            </a:xfrm>
            <a:custGeom>
              <a:avLst/>
              <a:gdLst/>
              <a:ahLst/>
              <a:cxnLst/>
              <a:rect l="l" t="t" r="r" b="b"/>
              <a:pathLst>
                <a:path w="1094105" h="1051559">
                  <a:moveTo>
                    <a:pt x="125674" y="0"/>
                  </a:moveTo>
                  <a:lnTo>
                    <a:pt x="76869" y="9779"/>
                  </a:lnTo>
                  <a:lnTo>
                    <a:pt x="37010" y="36473"/>
                  </a:lnTo>
                  <a:lnTo>
                    <a:pt x="10131" y="76073"/>
                  </a:lnTo>
                  <a:lnTo>
                    <a:pt x="266" y="124571"/>
                  </a:lnTo>
                  <a:lnTo>
                    <a:pt x="0" y="1050798"/>
                  </a:lnTo>
                  <a:lnTo>
                    <a:pt x="1093482" y="1051104"/>
                  </a:lnTo>
                  <a:lnTo>
                    <a:pt x="1093743" y="124876"/>
                  </a:lnTo>
                  <a:lnTo>
                    <a:pt x="1083907" y="76373"/>
                  </a:lnTo>
                  <a:lnTo>
                    <a:pt x="1057050" y="36759"/>
                  </a:lnTo>
                  <a:lnTo>
                    <a:pt x="1017208" y="10043"/>
                  </a:lnTo>
                  <a:lnTo>
                    <a:pt x="968412" y="236"/>
                  </a:lnTo>
                  <a:lnTo>
                    <a:pt x="125674" y="0"/>
                  </a:lnTo>
                  <a:close/>
                </a:path>
              </a:pathLst>
            </a:custGeom>
            <a:solidFill>
              <a:srgbClr val="EFC16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18274679" y="6643541"/>
              <a:ext cx="763905" cy="654685"/>
            </a:xfrm>
            <a:custGeom>
              <a:avLst/>
              <a:gdLst/>
              <a:ahLst/>
              <a:cxnLst/>
              <a:rect l="l" t="t" r="r" b="b"/>
              <a:pathLst>
                <a:path w="763905" h="654684">
                  <a:moveTo>
                    <a:pt x="10642" y="2336"/>
                  </a:moveTo>
                  <a:lnTo>
                    <a:pt x="8305" y="0"/>
                  </a:lnTo>
                  <a:lnTo>
                    <a:pt x="2527" y="0"/>
                  </a:lnTo>
                  <a:lnTo>
                    <a:pt x="177" y="2336"/>
                  </a:lnTo>
                  <a:lnTo>
                    <a:pt x="177" y="5232"/>
                  </a:lnTo>
                  <a:lnTo>
                    <a:pt x="0" y="649224"/>
                  </a:lnTo>
                  <a:lnTo>
                    <a:pt x="0" y="652119"/>
                  </a:lnTo>
                  <a:lnTo>
                    <a:pt x="2336" y="654456"/>
                  </a:lnTo>
                  <a:lnTo>
                    <a:pt x="8128" y="654456"/>
                  </a:lnTo>
                  <a:lnTo>
                    <a:pt x="10464" y="652119"/>
                  </a:lnTo>
                  <a:lnTo>
                    <a:pt x="10464" y="649224"/>
                  </a:lnTo>
                  <a:lnTo>
                    <a:pt x="10642" y="5232"/>
                  </a:lnTo>
                  <a:lnTo>
                    <a:pt x="10642" y="2336"/>
                  </a:lnTo>
                  <a:close/>
                </a:path>
                <a:path w="763905" h="654684">
                  <a:moveTo>
                    <a:pt x="161264" y="2387"/>
                  </a:moveTo>
                  <a:lnTo>
                    <a:pt x="158927" y="50"/>
                  </a:lnTo>
                  <a:lnTo>
                    <a:pt x="153136" y="50"/>
                  </a:lnTo>
                  <a:lnTo>
                    <a:pt x="150799" y="2387"/>
                  </a:lnTo>
                  <a:lnTo>
                    <a:pt x="150787" y="5283"/>
                  </a:lnTo>
                  <a:lnTo>
                    <a:pt x="150609" y="649274"/>
                  </a:lnTo>
                  <a:lnTo>
                    <a:pt x="150609" y="652170"/>
                  </a:lnTo>
                  <a:lnTo>
                    <a:pt x="152946" y="654507"/>
                  </a:lnTo>
                  <a:lnTo>
                    <a:pt x="158737" y="654507"/>
                  </a:lnTo>
                  <a:lnTo>
                    <a:pt x="161074" y="652170"/>
                  </a:lnTo>
                  <a:lnTo>
                    <a:pt x="161074" y="649274"/>
                  </a:lnTo>
                  <a:lnTo>
                    <a:pt x="161264" y="5283"/>
                  </a:lnTo>
                  <a:lnTo>
                    <a:pt x="161264" y="2387"/>
                  </a:lnTo>
                  <a:close/>
                </a:path>
                <a:path w="763905" h="654684">
                  <a:moveTo>
                    <a:pt x="311873" y="2425"/>
                  </a:moveTo>
                  <a:lnTo>
                    <a:pt x="309537" y="76"/>
                  </a:lnTo>
                  <a:lnTo>
                    <a:pt x="303745" y="76"/>
                  </a:lnTo>
                  <a:lnTo>
                    <a:pt x="301409" y="2425"/>
                  </a:lnTo>
                  <a:lnTo>
                    <a:pt x="301409" y="5308"/>
                  </a:lnTo>
                  <a:lnTo>
                    <a:pt x="301218" y="649300"/>
                  </a:lnTo>
                  <a:lnTo>
                    <a:pt x="301231" y="652195"/>
                  </a:lnTo>
                  <a:lnTo>
                    <a:pt x="303568" y="654545"/>
                  </a:lnTo>
                  <a:lnTo>
                    <a:pt x="309346" y="654545"/>
                  </a:lnTo>
                  <a:lnTo>
                    <a:pt x="311696" y="652195"/>
                  </a:lnTo>
                  <a:lnTo>
                    <a:pt x="311696" y="649312"/>
                  </a:lnTo>
                  <a:lnTo>
                    <a:pt x="311873" y="5321"/>
                  </a:lnTo>
                  <a:lnTo>
                    <a:pt x="311873" y="2425"/>
                  </a:lnTo>
                  <a:close/>
                </a:path>
                <a:path w="763905" h="654684">
                  <a:moveTo>
                    <a:pt x="462495" y="5359"/>
                  </a:moveTo>
                  <a:lnTo>
                    <a:pt x="462483" y="2463"/>
                  </a:lnTo>
                  <a:lnTo>
                    <a:pt x="460146" y="114"/>
                  </a:lnTo>
                  <a:lnTo>
                    <a:pt x="454367" y="114"/>
                  </a:lnTo>
                  <a:lnTo>
                    <a:pt x="452018" y="2463"/>
                  </a:lnTo>
                  <a:lnTo>
                    <a:pt x="452018" y="5346"/>
                  </a:lnTo>
                  <a:lnTo>
                    <a:pt x="451840" y="649351"/>
                  </a:lnTo>
                  <a:lnTo>
                    <a:pt x="451840" y="652233"/>
                  </a:lnTo>
                  <a:lnTo>
                    <a:pt x="454177" y="654583"/>
                  </a:lnTo>
                  <a:lnTo>
                    <a:pt x="459955" y="654583"/>
                  </a:lnTo>
                  <a:lnTo>
                    <a:pt x="462305" y="652233"/>
                  </a:lnTo>
                  <a:lnTo>
                    <a:pt x="462305" y="649351"/>
                  </a:lnTo>
                  <a:lnTo>
                    <a:pt x="462495" y="5359"/>
                  </a:lnTo>
                  <a:close/>
                </a:path>
                <a:path w="763905" h="654684">
                  <a:moveTo>
                    <a:pt x="613105" y="2514"/>
                  </a:moveTo>
                  <a:lnTo>
                    <a:pt x="610768" y="165"/>
                  </a:lnTo>
                  <a:lnTo>
                    <a:pt x="604977" y="165"/>
                  </a:lnTo>
                  <a:lnTo>
                    <a:pt x="602640" y="2514"/>
                  </a:lnTo>
                  <a:lnTo>
                    <a:pt x="602640" y="5410"/>
                  </a:lnTo>
                  <a:lnTo>
                    <a:pt x="602449" y="649401"/>
                  </a:lnTo>
                  <a:lnTo>
                    <a:pt x="602449" y="652284"/>
                  </a:lnTo>
                  <a:lnTo>
                    <a:pt x="604799" y="654634"/>
                  </a:lnTo>
                  <a:lnTo>
                    <a:pt x="610577" y="654634"/>
                  </a:lnTo>
                  <a:lnTo>
                    <a:pt x="612927" y="652284"/>
                  </a:lnTo>
                  <a:lnTo>
                    <a:pt x="612927" y="649401"/>
                  </a:lnTo>
                  <a:lnTo>
                    <a:pt x="613105" y="5410"/>
                  </a:lnTo>
                  <a:lnTo>
                    <a:pt x="613105" y="2514"/>
                  </a:lnTo>
                  <a:close/>
                </a:path>
                <a:path w="763905" h="654684">
                  <a:moveTo>
                    <a:pt x="763727" y="5448"/>
                  </a:moveTo>
                  <a:lnTo>
                    <a:pt x="763714" y="2552"/>
                  </a:lnTo>
                  <a:lnTo>
                    <a:pt x="761377" y="215"/>
                  </a:lnTo>
                  <a:lnTo>
                    <a:pt x="755599" y="215"/>
                  </a:lnTo>
                  <a:lnTo>
                    <a:pt x="753249" y="2552"/>
                  </a:lnTo>
                  <a:lnTo>
                    <a:pt x="753249" y="5448"/>
                  </a:lnTo>
                  <a:lnTo>
                    <a:pt x="753071" y="649439"/>
                  </a:lnTo>
                  <a:lnTo>
                    <a:pt x="753071" y="652335"/>
                  </a:lnTo>
                  <a:lnTo>
                    <a:pt x="755408" y="654672"/>
                  </a:lnTo>
                  <a:lnTo>
                    <a:pt x="761199" y="654672"/>
                  </a:lnTo>
                  <a:lnTo>
                    <a:pt x="763536" y="652335"/>
                  </a:lnTo>
                  <a:lnTo>
                    <a:pt x="763549" y="649439"/>
                  </a:lnTo>
                  <a:lnTo>
                    <a:pt x="763727" y="5448"/>
                  </a:lnTo>
                  <a:close/>
                </a:path>
              </a:pathLst>
            </a:custGeom>
            <a:solidFill>
              <a:srgbClr val="11263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18297136" y="9670639"/>
              <a:ext cx="717550" cy="1638300"/>
            </a:xfrm>
            <a:custGeom>
              <a:avLst/>
              <a:gdLst/>
              <a:ahLst/>
              <a:cxnLst/>
              <a:rect l="l" t="t" r="r" b="b"/>
              <a:pathLst>
                <a:path w="717550" h="1638300">
                  <a:moveTo>
                    <a:pt x="717342" y="0"/>
                  </a:moveTo>
                  <a:lnTo>
                    <a:pt x="529" y="0"/>
                  </a:lnTo>
                  <a:lnTo>
                    <a:pt x="0" y="1637916"/>
                  </a:lnTo>
                  <a:lnTo>
                    <a:pt x="716813" y="1637916"/>
                  </a:lnTo>
                  <a:lnTo>
                    <a:pt x="717342" y="0"/>
                  </a:lnTo>
                  <a:close/>
                </a:path>
              </a:pathLst>
            </a:custGeom>
            <a:solidFill>
              <a:srgbClr val="9C2F2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9554795"/>
            <a:ext cx="3542665" cy="1753870"/>
          </a:xfrm>
          <a:custGeom>
            <a:avLst/>
            <a:gdLst/>
            <a:ahLst/>
            <a:cxnLst/>
            <a:rect l="l" t="t" r="r" b="b"/>
            <a:pathLst>
              <a:path w="3542665" h="1753870">
                <a:moveTo>
                  <a:pt x="2348630" y="1080410"/>
                </a:moveTo>
                <a:lnTo>
                  <a:pt x="2397050" y="1081133"/>
                </a:lnTo>
                <a:lnTo>
                  <a:pt x="2445376" y="1083447"/>
                </a:lnTo>
                <a:lnTo>
                  <a:pt x="2493544" y="1087348"/>
                </a:lnTo>
                <a:lnTo>
                  <a:pt x="2542681" y="1092934"/>
                </a:lnTo>
                <a:lnTo>
                  <a:pt x="2591588" y="1100080"/>
                </a:lnTo>
                <a:lnTo>
                  <a:pt x="2640214" y="1108792"/>
                </a:lnTo>
                <a:lnTo>
                  <a:pt x="2688508" y="1119071"/>
                </a:lnTo>
                <a:lnTo>
                  <a:pt x="2736421" y="1130924"/>
                </a:lnTo>
                <a:lnTo>
                  <a:pt x="2783903" y="1144353"/>
                </a:lnTo>
                <a:lnTo>
                  <a:pt x="2830903" y="1159362"/>
                </a:lnTo>
                <a:lnTo>
                  <a:pt x="2877372" y="1175956"/>
                </a:lnTo>
                <a:lnTo>
                  <a:pt x="2923258" y="1194139"/>
                </a:lnTo>
                <a:lnTo>
                  <a:pt x="2968512" y="1213913"/>
                </a:lnTo>
                <a:lnTo>
                  <a:pt x="3013084" y="1235284"/>
                </a:lnTo>
                <a:lnTo>
                  <a:pt x="3056923" y="1258255"/>
                </a:lnTo>
                <a:lnTo>
                  <a:pt x="3100779" y="1283254"/>
                </a:lnTo>
                <a:lnTo>
                  <a:pt x="3144008" y="1309982"/>
                </a:lnTo>
                <a:lnTo>
                  <a:pt x="3186422" y="1338423"/>
                </a:lnTo>
                <a:lnTo>
                  <a:pt x="3227837" y="1368561"/>
                </a:lnTo>
                <a:lnTo>
                  <a:pt x="3268064" y="1400380"/>
                </a:lnTo>
                <a:lnTo>
                  <a:pt x="3306918" y="1433864"/>
                </a:lnTo>
                <a:lnTo>
                  <a:pt x="3344211" y="1468997"/>
                </a:lnTo>
                <a:lnTo>
                  <a:pt x="3379757" y="1505763"/>
                </a:lnTo>
                <a:lnTo>
                  <a:pt x="3413370" y="1544146"/>
                </a:lnTo>
                <a:lnTo>
                  <a:pt x="3444863" y="1584130"/>
                </a:lnTo>
                <a:lnTo>
                  <a:pt x="3474049" y="1625698"/>
                </a:lnTo>
                <a:lnTo>
                  <a:pt x="3500741" y="1668835"/>
                </a:lnTo>
                <a:lnTo>
                  <a:pt x="3522837" y="1710271"/>
                </a:lnTo>
                <a:lnTo>
                  <a:pt x="3542079" y="1753156"/>
                </a:lnTo>
                <a:lnTo>
                  <a:pt x="3542302" y="1753761"/>
                </a:lnTo>
                <a:lnTo>
                  <a:pt x="3443064" y="1753761"/>
                </a:lnTo>
                <a:lnTo>
                  <a:pt x="3425540" y="1720132"/>
                </a:lnTo>
                <a:lnTo>
                  <a:pt x="3399468" y="1677459"/>
                </a:lnTo>
                <a:lnTo>
                  <a:pt x="3370702" y="1636530"/>
                </a:lnTo>
                <a:lnTo>
                  <a:pt x="3339479" y="1597344"/>
                </a:lnTo>
                <a:lnTo>
                  <a:pt x="3306034" y="1559903"/>
                </a:lnTo>
                <a:lnTo>
                  <a:pt x="3270600" y="1524208"/>
                </a:lnTo>
                <a:lnTo>
                  <a:pt x="3233414" y="1490259"/>
                </a:lnTo>
                <a:lnTo>
                  <a:pt x="3194710" y="1458057"/>
                </a:lnTo>
                <a:lnTo>
                  <a:pt x="3154722" y="1427603"/>
                </a:lnTo>
                <a:lnTo>
                  <a:pt x="3113687" y="1398897"/>
                </a:lnTo>
                <a:lnTo>
                  <a:pt x="3071838" y="1371940"/>
                </a:lnTo>
                <a:lnTo>
                  <a:pt x="3028528" y="1346316"/>
                </a:lnTo>
                <a:lnTo>
                  <a:pt x="2984284" y="1322409"/>
                </a:lnTo>
                <a:lnTo>
                  <a:pt x="2939173" y="1300226"/>
                </a:lnTo>
                <a:lnTo>
                  <a:pt x="2893265" y="1279773"/>
                </a:lnTo>
                <a:lnTo>
                  <a:pt x="2846625" y="1261056"/>
                </a:lnTo>
                <a:lnTo>
                  <a:pt x="2799324" y="1244083"/>
                </a:lnTo>
                <a:lnTo>
                  <a:pt x="2751428" y="1228859"/>
                </a:lnTo>
                <a:lnTo>
                  <a:pt x="2703006" y="1215391"/>
                </a:lnTo>
                <a:lnTo>
                  <a:pt x="2654125" y="1203686"/>
                </a:lnTo>
                <a:lnTo>
                  <a:pt x="2604853" y="1193751"/>
                </a:lnTo>
                <a:lnTo>
                  <a:pt x="2555259" y="1185591"/>
                </a:lnTo>
                <a:lnTo>
                  <a:pt x="2505410" y="1179214"/>
                </a:lnTo>
                <a:lnTo>
                  <a:pt x="2455374" y="1174626"/>
                </a:lnTo>
                <a:lnTo>
                  <a:pt x="2405220" y="1171833"/>
                </a:lnTo>
                <a:lnTo>
                  <a:pt x="2355014" y="1170843"/>
                </a:lnTo>
                <a:lnTo>
                  <a:pt x="1847851" y="1170843"/>
                </a:lnTo>
                <a:lnTo>
                  <a:pt x="1883150" y="1157973"/>
                </a:lnTo>
                <a:lnTo>
                  <a:pt x="1965658" y="1132237"/>
                </a:lnTo>
                <a:lnTo>
                  <a:pt x="2012501" y="1120128"/>
                </a:lnTo>
                <a:lnTo>
                  <a:pt x="2059767" y="1109634"/>
                </a:lnTo>
                <a:lnTo>
                  <a:pt x="2107391" y="1100751"/>
                </a:lnTo>
                <a:lnTo>
                  <a:pt x="2155309" y="1093478"/>
                </a:lnTo>
                <a:lnTo>
                  <a:pt x="2203457" y="1087810"/>
                </a:lnTo>
                <a:lnTo>
                  <a:pt x="2251769" y="1083745"/>
                </a:lnTo>
                <a:lnTo>
                  <a:pt x="2300182" y="1081279"/>
                </a:lnTo>
                <a:lnTo>
                  <a:pt x="2348630" y="1080410"/>
                </a:lnTo>
                <a:close/>
              </a:path>
              <a:path w="3542665" h="1753870">
                <a:moveTo>
                  <a:pt x="1666756" y="1374957"/>
                </a:moveTo>
                <a:lnTo>
                  <a:pt x="1667454" y="1393785"/>
                </a:lnTo>
                <a:lnTo>
                  <a:pt x="1667495" y="1400380"/>
                </a:lnTo>
                <a:lnTo>
                  <a:pt x="1664933" y="1448042"/>
                </a:lnTo>
                <a:lnTo>
                  <a:pt x="1657418" y="1498341"/>
                </a:lnTo>
                <a:lnTo>
                  <a:pt x="1645902" y="1518958"/>
                </a:lnTo>
                <a:lnTo>
                  <a:pt x="1625399" y="1529785"/>
                </a:lnTo>
                <a:lnTo>
                  <a:pt x="1601943" y="1529894"/>
                </a:lnTo>
                <a:lnTo>
                  <a:pt x="1581567" y="1518358"/>
                </a:lnTo>
                <a:lnTo>
                  <a:pt x="1555751" y="1480089"/>
                </a:lnTo>
                <a:lnTo>
                  <a:pt x="1554433" y="1474223"/>
                </a:lnTo>
                <a:lnTo>
                  <a:pt x="1569897" y="1474223"/>
                </a:lnTo>
                <a:lnTo>
                  <a:pt x="1645748" y="1454205"/>
                </a:lnTo>
                <a:lnTo>
                  <a:pt x="1639731" y="1447887"/>
                </a:lnTo>
                <a:lnTo>
                  <a:pt x="1638839" y="1447175"/>
                </a:lnTo>
                <a:lnTo>
                  <a:pt x="1637275" y="1439842"/>
                </a:lnTo>
                <a:lnTo>
                  <a:pt x="1637563" y="1439842"/>
                </a:lnTo>
                <a:lnTo>
                  <a:pt x="1637438" y="1434616"/>
                </a:lnTo>
                <a:lnTo>
                  <a:pt x="1637247" y="1431213"/>
                </a:lnTo>
                <a:lnTo>
                  <a:pt x="1637179" y="1428213"/>
                </a:lnTo>
                <a:lnTo>
                  <a:pt x="1656005" y="1388109"/>
                </a:lnTo>
                <a:lnTo>
                  <a:pt x="1663848" y="1377863"/>
                </a:lnTo>
                <a:lnTo>
                  <a:pt x="1666756" y="1374957"/>
                </a:lnTo>
                <a:close/>
              </a:path>
              <a:path w="3542665" h="1753870">
                <a:moveTo>
                  <a:pt x="1574980" y="1437661"/>
                </a:moveTo>
                <a:lnTo>
                  <a:pt x="1636810" y="1437661"/>
                </a:lnTo>
                <a:lnTo>
                  <a:pt x="1638839" y="1447175"/>
                </a:lnTo>
                <a:lnTo>
                  <a:pt x="1639731" y="1447887"/>
                </a:lnTo>
                <a:lnTo>
                  <a:pt x="1645748" y="1454205"/>
                </a:lnTo>
                <a:lnTo>
                  <a:pt x="1569897" y="1474223"/>
                </a:lnTo>
                <a:lnTo>
                  <a:pt x="1574980" y="1437661"/>
                </a:lnTo>
                <a:close/>
              </a:path>
              <a:path w="3542665" h="1753870">
                <a:moveTo>
                  <a:pt x="1575386" y="1349444"/>
                </a:moveTo>
                <a:lnTo>
                  <a:pt x="1577671" y="1377863"/>
                </a:lnTo>
                <a:lnTo>
                  <a:pt x="1577647" y="1382777"/>
                </a:lnTo>
                <a:lnTo>
                  <a:pt x="1576550" y="1426368"/>
                </a:lnTo>
                <a:lnTo>
                  <a:pt x="1569897" y="1474223"/>
                </a:lnTo>
                <a:lnTo>
                  <a:pt x="1554433" y="1474223"/>
                </a:lnTo>
                <a:lnTo>
                  <a:pt x="1546763" y="1440101"/>
                </a:lnTo>
                <a:lnTo>
                  <a:pt x="1551691" y="1400380"/>
                </a:lnTo>
                <a:lnTo>
                  <a:pt x="1551795" y="1399732"/>
                </a:lnTo>
                <a:lnTo>
                  <a:pt x="1567904" y="1360652"/>
                </a:lnTo>
                <a:lnTo>
                  <a:pt x="1575386" y="1349444"/>
                </a:lnTo>
                <a:close/>
              </a:path>
              <a:path w="3542665" h="1753870">
                <a:moveTo>
                  <a:pt x="1637179" y="1428213"/>
                </a:moveTo>
                <a:lnTo>
                  <a:pt x="1637247" y="1431213"/>
                </a:lnTo>
                <a:lnTo>
                  <a:pt x="1637438" y="1434616"/>
                </a:lnTo>
                <a:lnTo>
                  <a:pt x="1637563" y="1439842"/>
                </a:lnTo>
                <a:lnTo>
                  <a:pt x="1636810" y="1437661"/>
                </a:lnTo>
                <a:lnTo>
                  <a:pt x="1574980" y="1437661"/>
                </a:lnTo>
                <a:lnTo>
                  <a:pt x="1575403" y="1434616"/>
                </a:lnTo>
                <a:lnTo>
                  <a:pt x="1635596" y="1434616"/>
                </a:lnTo>
                <a:lnTo>
                  <a:pt x="1636933" y="1429726"/>
                </a:lnTo>
                <a:lnTo>
                  <a:pt x="1637019" y="1428861"/>
                </a:lnTo>
                <a:lnTo>
                  <a:pt x="1637179" y="1428213"/>
                </a:lnTo>
                <a:close/>
              </a:path>
              <a:path w="3542665" h="1753870">
                <a:moveTo>
                  <a:pt x="1636810" y="1437661"/>
                </a:moveTo>
                <a:lnTo>
                  <a:pt x="1637563" y="1439842"/>
                </a:lnTo>
                <a:lnTo>
                  <a:pt x="1637275" y="1439842"/>
                </a:lnTo>
                <a:lnTo>
                  <a:pt x="1636810" y="1437661"/>
                </a:lnTo>
                <a:close/>
              </a:path>
              <a:path w="3542665" h="1753870">
                <a:moveTo>
                  <a:pt x="1637019" y="1428861"/>
                </a:moveTo>
                <a:lnTo>
                  <a:pt x="1636933" y="1429726"/>
                </a:lnTo>
                <a:lnTo>
                  <a:pt x="1635596" y="1434616"/>
                </a:lnTo>
                <a:lnTo>
                  <a:pt x="1637019" y="1428861"/>
                </a:lnTo>
                <a:close/>
              </a:path>
              <a:path w="3542665" h="1753870">
                <a:moveTo>
                  <a:pt x="1576402" y="1427430"/>
                </a:moveTo>
                <a:lnTo>
                  <a:pt x="1637161" y="1427430"/>
                </a:lnTo>
                <a:lnTo>
                  <a:pt x="1637019" y="1428861"/>
                </a:lnTo>
                <a:lnTo>
                  <a:pt x="1635596" y="1434616"/>
                </a:lnTo>
                <a:lnTo>
                  <a:pt x="1575403" y="1434616"/>
                </a:lnTo>
                <a:lnTo>
                  <a:pt x="1576402" y="1427430"/>
                </a:lnTo>
                <a:close/>
              </a:path>
              <a:path w="3542665" h="1753870">
                <a:moveTo>
                  <a:pt x="1637161" y="1427430"/>
                </a:moveTo>
                <a:lnTo>
                  <a:pt x="1637179" y="1428213"/>
                </a:lnTo>
                <a:lnTo>
                  <a:pt x="1637019" y="1428861"/>
                </a:lnTo>
                <a:lnTo>
                  <a:pt x="1637161" y="1427430"/>
                </a:lnTo>
                <a:close/>
              </a:path>
              <a:path w="3542665" h="1753870">
                <a:moveTo>
                  <a:pt x="1652743" y="1265810"/>
                </a:moveTo>
                <a:lnTo>
                  <a:pt x="1659752" y="1299885"/>
                </a:lnTo>
                <a:lnTo>
                  <a:pt x="1665783" y="1348728"/>
                </a:lnTo>
                <a:lnTo>
                  <a:pt x="1666756" y="1374957"/>
                </a:lnTo>
                <a:lnTo>
                  <a:pt x="1663848" y="1377863"/>
                </a:lnTo>
                <a:lnTo>
                  <a:pt x="1659902" y="1382777"/>
                </a:lnTo>
                <a:lnTo>
                  <a:pt x="1639838" y="1418037"/>
                </a:lnTo>
                <a:lnTo>
                  <a:pt x="1637179" y="1428213"/>
                </a:lnTo>
                <a:lnTo>
                  <a:pt x="1637161" y="1427430"/>
                </a:lnTo>
                <a:lnTo>
                  <a:pt x="1576402" y="1427430"/>
                </a:lnTo>
                <a:lnTo>
                  <a:pt x="1576550" y="1426368"/>
                </a:lnTo>
                <a:lnTo>
                  <a:pt x="1577647" y="1382777"/>
                </a:lnTo>
                <a:lnTo>
                  <a:pt x="1577671" y="1377863"/>
                </a:lnTo>
                <a:lnTo>
                  <a:pt x="1575386" y="1349444"/>
                </a:lnTo>
                <a:lnTo>
                  <a:pt x="1592351" y="1324031"/>
                </a:lnTo>
                <a:lnTo>
                  <a:pt x="1622260" y="1291371"/>
                </a:lnTo>
                <a:lnTo>
                  <a:pt x="1652743" y="1265810"/>
                </a:lnTo>
                <a:close/>
              </a:path>
              <a:path w="3542665" h="1753870">
                <a:moveTo>
                  <a:pt x="1847851" y="1170843"/>
                </a:moveTo>
                <a:lnTo>
                  <a:pt x="2355014" y="1170843"/>
                </a:lnTo>
                <a:lnTo>
                  <a:pt x="2304826" y="1171661"/>
                </a:lnTo>
                <a:lnTo>
                  <a:pt x="2254723" y="1174295"/>
                </a:lnTo>
                <a:lnTo>
                  <a:pt x="2204772" y="1178751"/>
                </a:lnTo>
                <a:lnTo>
                  <a:pt x="2155042" y="1185035"/>
                </a:lnTo>
                <a:lnTo>
                  <a:pt x="2105602" y="1193154"/>
                </a:lnTo>
                <a:lnTo>
                  <a:pt x="2056518" y="1203114"/>
                </a:lnTo>
                <a:lnTo>
                  <a:pt x="2009057" y="1214554"/>
                </a:lnTo>
                <a:lnTo>
                  <a:pt x="1962023" y="1227685"/>
                </a:lnTo>
                <a:lnTo>
                  <a:pt x="1915513" y="1242544"/>
                </a:lnTo>
                <a:lnTo>
                  <a:pt x="1869621" y="1259166"/>
                </a:lnTo>
                <a:lnTo>
                  <a:pt x="1824444" y="1277588"/>
                </a:lnTo>
                <a:lnTo>
                  <a:pt x="1780079" y="1297848"/>
                </a:lnTo>
                <a:lnTo>
                  <a:pt x="1717407" y="1331722"/>
                </a:lnTo>
                <a:lnTo>
                  <a:pt x="1666756" y="1374957"/>
                </a:lnTo>
                <a:lnTo>
                  <a:pt x="1665783" y="1348728"/>
                </a:lnTo>
                <a:lnTo>
                  <a:pt x="1659752" y="1299885"/>
                </a:lnTo>
                <a:lnTo>
                  <a:pt x="1652743" y="1265810"/>
                </a:lnTo>
                <a:lnTo>
                  <a:pt x="1654791" y="1264093"/>
                </a:lnTo>
                <a:lnTo>
                  <a:pt x="1714032" y="1228717"/>
                </a:lnTo>
                <a:lnTo>
                  <a:pt x="1776894" y="1199895"/>
                </a:lnTo>
                <a:lnTo>
                  <a:pt x="1847375" y="1171016"/>
                </a:lnTo>
                <a:lnTo>
                  <a:pt x="1847851" y="1170843"/>
                </a:lnTo>
                <a:close/>
              </a:path>
              <a:path w="3542665" h="1753870">
                <a:moveTo>
                  <a:pt x="0" y="0"/>
                </a:moveTo>
                <a:lnTo>
                  <a:pt x="85899" y="19135"/>
                </a:lnTo>
                <a:lnTo>
                  <a:pt x="134798" y="31505"/>
                </a:lnTo>
                <a:lnTo>
                  <a:pt x="183441" y="44847"/>
                </a:lnTo>
                <a:lnTo>
                  <a:pt x="231812" y="59154"/>
                </a:lnTo>
                <a:lnTo>
                  <a:pt x="279895" y="74419"/>
                </a:lnTo>
                <a:lnTo>
                  <a:pt x="327672" y="90634"/>
                </a:lnTo>
                <a:lnTo>
                  <a:pt x="375128" y="107791"/>
                </a:lnTo>
                <a:lnTo>
                  <a:pt x="422246" y="125883"/>
                </a:lnTo>
                <a:lnTo>
                  <a:pt x="469010" y="144902"/>
                </a:lnTo>
                <a:lnTo>
                  <a:pt x="515403" y="164841"/>
                </a:lnTo>
                <a:lnTo>
                  <a:pt x="561408" y="185692"/>
                </a:lnTo>
                <a:lnTo>
                  <a:pt x="607010" y="207448"/>
                </a:lnTo>
                <a:lnTo>
                  <a:pt x="652191" y="230101"/>
                </a:lnTo>
                <a:lnTo>
                  <a:pt x="696828" y="253580"/>
                </a:lnTo>
                <a:lnTo>
                  <a:pt x="741080" y="277965"/>
                </a:lnTo>
                <a:lnTo>
                  <a:pt x="784918" y="303246"/>
                </a:lnTo>
                <a:lnTo>
                  <a:pt x="828311" y="329413"/>
                </a:lnTo>
                <a:lnTo>
                  <a:pt x="871231" y="356455"/>
                </a:lnTo>
                <a:lnTo>
                  <a:pt x="913645" y="384363"/>
                </a:lnTo>
                <a:lnTo>
                  <a:pt x="955526" y="413127"/>
                </a:lnTo>
                <a:lnTo>
                  <a:pt x="996842" y="442736"/>
                </a:lnTo>
                <a:lnTo>
                  <a:pt x="1037565" y="473181"/>
                </a:lnTo>
                <a:lnTo>
                  <a:pt x="1077662" y="504452"/>
                </a:lnTo>
                <a:lnTo>
                  <a:pt x="1117106" y="536539"/>
                </a:lnTo>
                <a:lnTo>
                  <a:pt x="1155865" y="569431"/>
                </a:lnTo>
                <a:lnTo>
                  <a:pt x="1193911" y="603119"/>
                </a:lnTo>
                <a:lnTo>
                  <a:pt x="1231212" y="637592"/>
                </a:lnTo>
                <a:lnTo>
                  <a:pt x="1267739" y="672842"/>
                </a:lnTo>
                <a:lnTo>
                  <a:pt x="1303461" y="708856"/>
                </a:lnTo>
                <a:lnTo>
                  <a:pt x="1338350" y="745627"/>
                </a:lnTo>
                <a:lnTo>
                  <a:pt x="1372374" y="783143"/>
                </a:lnTo>
                <a:lnTo>
                  <a:pt x="1405505" y="821395"/>
                </a:lnTo>
                <a:lnTo>
                  <a:pt x="1437711" y="860373"/>
                </a:lnTo>
                <a:lnTo>
                  <a:pt x="1468963" y="900066"/>
                </a:lnTo>
                <a:lnTo>
                  <a:pt x="1498486" y="939929"/>
                </a:lnTo>
                <a:lnTo>
                  <a:pt x="1526669" y="981132"/>
                </a:lnTo>
                <a:lnTo>
                  <a:pt x="1553194" y="1023590"/>
                </a:lnTo>
                <a:lnTo>
                  <a:pt x="1577744" y="1067216"/>
                </a:lnTo>
                <a:lnTo>
                  <a:pt x="1600001" y="1111925"/>
                </a:lnTo>
                <a:lnTo>
                  <a:pt x="1619648" y="1157632"/>
                </a:lnTo>
                <a:lnTo>
                  <a:pt x="1636367" y="1204251"/>
                </a:lnTo>
                <a:lnTo>
                  <a:pt x="1649841" y="1251697"/>
                </a:lnTo>
                <a:lnTo>
                  <a:pt x="1652743" y="1265810"/>
                </a:lnTo>
                <a:lnTo>
                  <a:pt x="1622260" y="1291371"/>
                </a:lnTo>
                <a:lnTo>
                  <a:pt x="1592351" y="1324031"/>
                </a:lnTo>
                <a:lnTo>
                  <a:pt x="1575386" y="1349444"/>
                </a:lnTo>
                <a:lnTo>
                  <a:pt x="1573959" y="1331681"/>
                </a:lnTo>
                <a:lnTo>
                  <a:pt x="1565656" y="1285117"/>
                </a:lnTo>
                <a:lnTo>
                  <a:pt x="1553308" y="1239254"/>
                </a:lnTo>
                <a:lnTo>
                  <a:pt x="1537349" y="1194139"/>
                </a:lnTo>
                <a:lnTo>
                  <a:pt x="1518362" y="1150167"/>
                </a:lnTo>
                <a:lnTo>
                  <a:pt x="1496704" y="1107213"/>
                </a:lnTo>
                <a:lnTo>
                  <a:pt x="1472883" y="1065498"/>
                </a:lnTo>
                <a:lnTo>
                  <a:pt x="1447370" y="1025157"/>
                </a:lnTo>
                <a:lnTo>
                  <a:pt x="1420636" y="986325"/>
                </a:lnTo>
                <a:lnTo>
                  <a:pt x="1390250" y="945285"/>
                </a:lnTo>
                <a:lnTo>
                  <a:pt x="1358486" y="905136"/>
                </a:lnTo>
                <a:lnTo>
                  <a:pt x="1325458" y="865873"/>
                </a:lnTo>
                <a:lnTo>
                  <a:pt x="1291281" y="827487"/>
                </a:lnTo>
                <a:lnTo>
                  <a:pt x="1256068" y="789971"/>
                </a:lnTo>
                <a:lnTo>
                  <a:pt x="1219934" y="753320"/>
                </a:lnTo>
                <a:lnTo>
                  <a:pt x="1182993" y="717526"/>
                </a:lnTo>
                <a:lnTo>
                  <a:pt x="1145359" y="682582"/>
                </a:lnTo>
                <a:lnTo>
                  <a:pt x="1107146" y="648480"/>
                </a:lnTo>
                <a:lnTo>
                  <a:pt x="1068468" y="615216"/>
                </a:lnTo>
                <a:lnTo>
                  <a:pt x="1029943" y="583350"/>
                </a:lnTo>
                <a:lnTo>
                  <a:pt x="990751" y="552295"/>
                </a:lnTo>
                <a:lnTo>
                  <a:pt x="950913" y="522061"/>
                </a:lnTo>
                <a:lnTo>
                  <a:pt x="910449" y="492655"/>
                </a:lnTo>
                <a:lnTo>
                  <a:pt x="869379" y="464087"/>
                </a:lnTo>
                <a:lnTo>
                  <a:pt x="827724" y="436367"/>
                </a:lnTo>
                <a:lnTo>
                  <a:pt x="785504" y="409502"/>
                </a:lnTo>
                <a:lnTo>
                  <a:pt x="742739" y="383502"/>
                </a:lnTo>
                <a:lnTo>
                  <a:pt x="699451" y="358376"/>
                </a:lnTo>
                <a:lnTo>
                  <a:pt x="655659" y="334132"/>
                </a:lnTo>
                <a:lnTo>
                  <a:pt x="611384" y="310781"/>
                </a:lnTo>
                <a:lnTo>
                  <a:pt x="566645" y="288330"/>
                </a:lnTo>
                <a:lnTo>
                  <a:pt x="521465" y="266789"/>
                </a:lnTo>
                <a:lnTo>
                  <a:pt x="475862" y="246166"/>
                </a:lnTo>
                <a:lnTo>
                  <a:pt x="429857" y="226472"/>
                </a:lnTo>
                <a:lnTo>
                  <a:pt x="383472" y="207713"/>
                </a:lnTo>
                <a:lnTo>
                  <a:pt x="336725" y="189901"/>
                </a:lnTo>
                <a:lnTo>
                  <a:pt x="289638" y="173042"/>
                </a:lnTo>
                <a:lnTo>
                  <a:pt x="242231" y="157148"/>
                </a:lnTo>
                <a:lnTo>
                  <a:pt x="194524" y="142225"/>
                </a:lnTo>
                <a:lnTo>
                  <a:pt x="144937" y="127833"/>
                </a:lnTo>
                <a:lnTo>
                  <a:pt x="95081" y="114494"/>
                </a:lnTo>
                <a:lnTo>
                  <a:pt x="44971" y="102217"/>
                </a:lnTo>
                <a:lnTo>
                  <a:pt x="0" y="92210"/>
                </a:lnTo>
                <a:lnTo>
                  <a:pt x="0" y="0"/>
                </a:lnTo>
                <a:close/>
              </a:path>
            </a:pathLst>
          </a:custGeom>
          <a:solidFill>
            <a:srgbClr val="DD443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8560747" y="0"/>
            <a:ext cx="1543685" cy="1076960"/>
          </a:xfrm>
          <a:custGeom>
            <a:avLst/>
            <a:gdLst/>
            <a:ahLst/>
            <a:cxnLst/>
            <a:rect l="l" t="t" r="r" b="b"/>
            <a:pathLst>
              <a:path w="1543684" h="1076960">
                <a:moveTo>
                  <a:pt x="460729" y="545429"/>
                </a:moveTo>
                <a:lnTo>
                  <a:pt x="534120" y="546481"/>
                </a:lnTo>
                <a:lnTo>
                  <a:pt x="582480" y="549014"/>
                </a:lnTo>
                <a:lnTo>
                  <a:pt x="630777" y="553019"/>
                </a:lnTo>
                <a:lnTo>
                  <a:pt x="678951" y="558468"/>
                </a:lnTo>
                <a:lnTo>
                  <a:pt x="726946" y="565335"/>
                </a:lnTo>
                <a:lnTo>
                  <a:pt x="774703" y="573590"/>
                </a:lnTo>
                <a:lnTo>
                  <a:pt x="822165" y="583206"/>
                </a:lnTo>
                <a:lnTo>
                  <a:pt x="873438" y="595226"/>
                </a:lnTo>
                <a:lnTo>
                  <a:pt x="924333" y="608877"/>
                </a:lnTo>
                <a:lnTo>
                  <a:pt x="974803" y="624118"/>
                </a:lnTo>
                <a:lnTo>
                  <a:pt x="1024804" y="640911"/>
                </a:lnTo>
                <a:lnTo>
                  <a:pt x="1074292" y="659216"/>
                </a:lnTo>
                <a:lnTo>
                  <a:pt x="1123221" y="678994"/>
                </a:lnTo>
                <a:lnTo>
                  <a:pt x="1171546" y="700205"/>
                </a:lnTo>
                <a:lnTo>
                  <a:pt x="1219223" y="722809"/>
                </a:lnTo>
                <a:lnTo>
                  <a:pt x="1266206" y="746768"/>
                </a:lnTo>
                <a:lnTo>
                  <a:pt x="1312452" y="772041"/>
                </a:lnTo>
                <a:lnTo>
                  <a:pt x="1357914" y="798589"/>
                </a:lnTo>
                <a:lnTo>
                  <a:pt x="1400934" y="825325"/>
                </a:lnTo>
                <a:lnTo>
                  <a:pt x="1443253" y="853216"/>
                </a:lnTo>
                <a:lnTo>
                  <a:pt x="1484841" y="882238"/>
                </a:lnTo>
                <a:lnTo>
                  <a:pt x="1525667" y="912366"/>
                </a:lnTo>
                <a:lnTo>
                  <a:pt x="1543351" y="926150"/>
                </a:lnTo>
                <a:lnTo>
                  <a:pt x="1543351" y="1052584"/>
                </a:lnTo>
                <a:lnTo>
                  <a:pt x="1531025" y="1042037"/>
                </a:lnTo>
                <a:lnTo>
                  <a:pt x="1491551" y="1010170"/>
                </a:lnTo>
                <a:lnTo>
                  <a:pt x="1451238" y="979499"/>
                </a:lnTo>
                <a:lnTo>
                  <a:pt x="1409649" y="949680"/>
                </a:lnTo>
                <a:lnTo>
                  <a:pt x="1367276" y="921052"/>
                </a:lnTo>
                <a:lnTo>
                  <a:pt x="1324151" y="893646"/>
                </a:lnTo>
                <a:lnTo>
                  <a:pt x="1280307" y="867493"/>
                </a:lnTo>
                <a:lnTo>
                  <a:pt x="1235777" y="842623"/>
                </a:lnTo>
                <a:lnTo>
                  <a:pt x="1190595" y="819067"/>
                </a:lnTo>
                <a:lnTo>
                  <a:pt x="1144793" y="796856"/>
                </a:lnTo>
                <a:lnTo>
                  <a:pt x="1098404" y="776020"/>
                </a:lnTo>
                <a:lnTo>
                  <a:pt x="1051462" y="756590"/>
                </a:lnTo>
                <a:lnTo>
                  <a:pt x="1003998" y="738597"/>
                </a:lnTo>
                <a:lnTo>
                  <a:pt x="956047" y="722072"/>
                </a:lnTo>
                <a:lnTo>
                  <a:pt x="907641" y="707044"/>
                </a:lnTo>
                <a:lnTo>
                  <a:pt x="858813" y="693545"/>
                </a:lnTo>
                <a:lnTo>
                  <a:pt x="809597" y="681606"/>
                </a:lnTo>
                <a:lnTo>
                  <a:pt x="760024" y="671257"/>
                </a:lnTo>
                <a:lnTo>
                  <a:pt x="710128" y="662529"/>
                </a:lnTo>
                <a:lnTo>
                  <a:pt x="659943" y="655452"/>
                </a:lnTo>
                <a:lnTo>
                  <a:pt x="609501" y="650057"/>
                </a:lnTo>
                <a:lnTo>
                  <a:pt x="558834" y="646375"/>
                </a:lnTo>
                <a:lnTo>
                  <a:pt x="507977" y="644436"/>
                </a:lnTo>
                <a:lnTo>
                  <a:pt x="471085" y="644318"/>
                </a:lnTo>
                <a:lnTo>
                  <a:pt x="470860" y="639863"/>
                </a:lnTo>
                <a:lnTo>
                  <a:pt x="466433" y="591281"/>
                </a:lnTo>
                <a:lnTo>
                  <a:pt x="460729" y="545429"/>
                </a:lnTo>
                <a:close/>
              </a:path>
              <a:path w="1543684" h="1076960">
                <a:moveTo>
                  <a:pt x="373395" y="648912"/>
                </a:moveTo>
                <a:lnTo>
                  <a:pt x="403007" y="646144"/>
                </a:lnTo>
                <a:lnTo>
                  <a:pt x="453124" y="644405"/>
                </a:lnTo>
                <a:lnTo>
                  <a:pt x="471085" y="644318"/>
                </a:lnTo>
                <a:lnTo>
                  <a:pt x="473312" y="688375"/>
                </a:lnTo>
                <a:lnTo>
                  <a:pt x="473422" y="736682"/>
                </a:lnTo>
                <a:lnTo>
                  <a:pt x="470085" y="785733"/>
                </a:lnTo>
                <a:lnTo>
                  <a:pt x="462171" y="833729"/>
                </a:lnTo>
                <a:lnTo>
                  <a:pt x="449189" y="879942"/>
                </a:lnTo>
                <a:lnTo>
                  <a:pt x="430649" y="923644"/>
                </a:lnTo>
                <a:lnTo>
                  <a:pt x="406057" y="964106"/>
                </a:lnTo>
                <a:lnTo>
                  <a:pt x="376461" y="998799"/>
                </a:lnTo>
                <a:lnTo>
                  <a:pt x="376461" y="711672"/>
                </a:lnTo>
                <a:lnTo>
                  <a:pt x="374471" y="659986"/>
                </a:lnTo>
                <a:lnTo>
                  <a:pt x="373395" y="648912"/>
                </a:lnTo>
                <a:close/>
              </a:path>
              <a:path w="1543684" h="1076960">
                <a:moveTo>
                  <a:pt x="361576" y="550562"/>
                </a:moveTo>
                <a:lnTo>
                  <a:pt x="377970" y="548644"/>
                </a:lnTo>
                <a:lnTo>
                  <a:pt x="430252" y="545715"/>
                </a:lnTo>
                <a:lnTo>
                  <a:pt x="460729" y="545429"/>
                </a:lnTo>
                <a:lnTo>
                  <a:pt x="466433" y="591281"/>
                </a:lnTo>
                <a:lnTo>
                  <a:pt x="470860" y="639863"/>
                </a:lnTo>
                <a:lnTo>
                  <a:pt x="471085" y="644318"/>
                </a:lnTo>
                <a:lnTo>
                  <a:pt x="456962" y="644272"/>
                </a:lnTo>
                <a:lnTo>
                  <a:pt x="403007" y="646144"/>
                </a:lnTo>
                <a:lnTo>
                  <a:pt x="373395" y="648912"/>
                </a:lnTo>
                <a:lnTo>
                  <a:pt x="369448" y="608313"/>
                </a:lnTo>
                <a:lnTo>
                  <a:pt x="362579" y="557222"/>
                </a:lnTo>
                <a:lnTo>
                  <a:pt x="361576" y="550562"/>
                </a:lnTo>
                <a:close/>
              </a:path>
              <a:path w="1543684" h="1076960">
                <a:moveTo>
                  <a:pt x="218902" y="0"/>
                </a:moveTo>
                <a:lnTo>
                  <a:pt x="324546" y="0"/>
                </a:lnTo>
                <a:lnTo>
                  <a:pt x="332725" y="21207"/>
                </a:lnTo>
                <a:lnTo>
                  <a:pt x="350381" y="70555"/>
                </a:lnTo>
                <a:lnTo>
                  <a:pt x="365665" y="116628"/>
                </a:lnTo>
                <a:lnTo>
                  <a:pt x="379922" y="163026"/>
                </a:lnTo>
                <a:lnTo>
                  <a:pt x="393169" y="209725"/>
                </a:lnTo>
                <a:lnTo>
                  <a:pt x="405419" y="256696"/>
                </a:lnTo>
                <a:lnTo>
                  <a:pt x="416686" y="303914"/>
                </a:lnTo>
                <a:lnTo>
                  <a:pt x="426985" y="351352"/>
                </a:lnTo>
                <a:lnTo>
                  <a:pt x="436330" y="398984"/>
                </a:lnTo>
                <a:lnTo>
                  <a:pt x="444979" y="446482"/>
                </a:lnTo>
                <a:lnTo>
                  <a:pt x="453124" y="494455"/>
                </a:lnTo>
                <a:lnTo>
                  <a:pt x="460398" y="542766"/>
                </a:lnTo>
                <a:lnTo>
                  <a:pt x="460729" y="545429"/>
                </a:lnTo>
                <a:lnTo>
                  <a:pt x="430252" y="545715"/>
                </a:lnTo>
                <a:lnTo>
                  <a:pt x="377970" y="548644"/>
                </a:lnTo>
                <a:lnTo>
                  <a:pt x="361576" y="550562"/>
                </a:lnTo>
                <a:lnTo>
                  <a:pt x="355055" y="507278"/>
                </a:lnTo>
                <a:lnTo>
                  <a:pt x="346529" y="454783"/>
                </a:lnTo>
                <a:lnTo>
                  <a:pt x="336884" y="402478"/>
                </a:lnTo>
                <a:lnTo>
                  <a:pt x="326077" y="350298"/>
                </a:lnTo>
                <a:lnTo>
                  <a:pt x="314158" y="298568"/>
                </a:lnTo>
                <a:lnTo>
                  <a:pt x="301040" y="247027"/>
                </a:lnTo>
                <a:lnTo>
                  <a:pt x="286727" y="195805"/>
                </a:lnTo>
                <a:lnTo>
                  <a:pt x="271585" y="146205"/>
                </a:lnTo>
                <a:lnTo>
                  <a:pt x="255241" y="97003"/>
                </a:lnTo>
                <a:lnTo>
                  <a:pt x="237679" y="48241"/>
                </a:lnTo>
                <a:lnTo>
                  <a:pt x="218902" y="0"/>
                </a:lnTo>
                <a:close/>
              </a:path>
              <a:path w="1543684" h="1076960">
                <a:moveTo>
                  <a:pt x="211265" y="1075349"/>
                </a:moveTo>
                <a:lnTo>
                  <a:pt x="211265" y="978675"/>
                </a:lnTo>
                <a:lnTo>
                  <a:pt x="258127" y="964932"/>
                </a:lnTo>
                <a:lnTo>
                  <a:pt x="297208" y="939250"/>
                </a:lnTo>
                <a:lnTo>
                  <a:pt x="328389" y="903853"/>
                </a:lnTo>
                <a:lnTo>
                  <a:pt x="351553" y="860967"/>
                </a:lnTo>
                <a:lnTo>
                  <a:pt x="366580" y="812817"/>
                </a:lnTo>
                <a:lnTo>
                  <a:pt x="374227" y="762805"/>
                </a:lnTo>
                <a:lnTo>
                  <a:pt x="376461" y="711672"/>
                </a:lnTo>
                <a:lnTo>
                  <a:pt x="376461" y="998799"/>
                </a:lnTo>
                <a:lnTo>
                  <a:pt x="374924" y="1000601"/>
                </a:lnTo>
                <a:lnTo>
                  <a:pt x="336756" y="1032401"/>
                </a:lnTo>
                <a:lnTo>
                  <a:pt x="293291" y="1056651"/>
                </a:lnTo>
                <a:lnTo>
                  <a:pt x="246202" y="1071704"/>
                </a:lnTo>
                <a:lnTo>
                  <a:pt x="211265" y="1075349"/>
                </a:lnTo>
                <a:close/>
              </a:path>
              <a:path w="1543684" h="1076960">
                <a:moveTo>
                  <a:pt x="0" y="862141"/>
                </a:moveTo>
                <a:lnTo>
                  <a:pt x="3570" y="817365"/>
                </a:lnTo>
                <a:lnTo>
                  <a:pt x="14026" y="774419"/>
                </a:lnTo>
                <a:lnTo>
                  <a:pt x="34394" y="727983"/>
                </a:lnTo>
                <a:lnTo>
                  <a:pt x="62068" y="687279"/>
                </a:lnTo>
                <a:lnTo>
                  <a:pt x="96020" y="652169"/>
                </a:lnTo>
                <a:lnTo>
                  <a:pt x="135229" y="622519"/>
                </a:lnTo>
                <a:lnTo>
                  <a:pt x="178668" y="598193"/>
                </a:lnTo>
                <a:lnTo>
                  <a:pt x="225315" y="579054"/>
                </a:lnTo>
                <a:lnTo>
                  <a:pt x="275037" y="564617"/>
                </a:lnTo>
                <a:lnTo>
                  <a:pt x="326100" y="554710"/>
                </a:lnTo>
                <a:lnTo>
                  <a:pt x="361576" y="550562"/>
                </a:lnTo>
                <a:lnTo>
                  <a:pt x="362579" y="557222"/>
                </a:lnTo>
                <a:lnTo>
                  <a:pt x="369448" y="608313"/>
                </a:lnTo>
                <a:lnTo>
                  <a:pt x="373395" y="648912"/>
                </a:lnTo>
                <a:lnTo>
                  <a:pt x="348902" y="651202"/>
                </a:lnTo>
                <a:lnTo>
                  <a:pt x="295659" y="660915"/>
                </a:lnTo>
                <a:lnTo>
                  <a:pt x="244292" y="676751"/>
                </a:lnTo>
                <a:lnTo>
                  <a:pt x="195811" y="700178"/>
                </a:lnTo>
                <a:lnTo>
                  <a:pt x="158476" y="727214"/>
                </a:lnTo>
                <a:lnTo>
                  <a:pt x="128729" y="760756"/>
                </a:lnTo>
                <a:lnTo>
                  <a:pt x="108580" y="801560"/>
                </a:lnTo>
                <a:lnTo>
                  <a:pt x="99113" y="849536"/>
                </a:lnTo>
                <a:lnTo>
                  <a:pt x="99026" y="1050237"/>
                </a:lnTo>
                <a:lnTo>
                  <a:pt x="63289" y="1024323"/>
                </a:lnTo>
                <a:lnTo>
                  <a:pt x="34958" y="989841"/>
                </a:lnTo>
                <a:lnTo>
                  <a:pt x="15257" y="950142"/>
                </a:lnTo>
                <a:lnTo>
                  <a:pt x="3750" y="906988"/>
                </a:lnTo>
                <a:lnTo>
                  <a:pt x="0" y="862141"/>
                </a:lnTo>
                <a:close/>
              </a:path>
              <a:path w="1543684" h="1076960">
                <a:moveTo>
                  <a:pt x="186923" y="978916"/>
                </a:moveTo>
                <a:lnTo>
                  <a:pt x="197574" y="979034"/>
                </a:lnTo>
                <a:lnTo>
                  <a:pt x="201178" y="978879"/>
                </a:lnTo>
                <a:lnTo>
                  <a:pt x="207236" y="978564"/>
                </a:lnTo>
                <a:lnTo>
                  <a:pt x="211814" y="978396"/>
                </a:lnTo>
                <a:lnTo>
                  <a:pt x="211265" y="978675"/>
                </a:lnTo>
                <a:lnTo>
                  <a:pt x="211265" y="1075349"/>
                </a:lnTo>
                <a:lnTo>
                  <a:pt x="197574" y="1076778"/>
                </a:lnTo>
                <a:lnTo>
                  <a:pt x="188321" y="1075684"/>
                </a:lnTo>
                <a:lnTo>
                  <a:pt x="188321" y="979173"/>
                </a:lnTo>
                <a:lnTo>
                  <a:pt x="186923" y="978916"/>
                </a:lnTo>
                <a:close/>
              </a:path>
              <a:path w="1543684" h="1076960">
                <a:moveTo>
                  <a:pt x="186412" y="978905"/>
                </a:moveTo>
                <a:lnTo>
                  <a:pt x="186923" y="978916"/>
                </a:lnTo>
                <a:lnTo>
                  <a:pt x="188321" y="979173"/>
                </a:lnTo>
                <a:lnTo>
                  <a:pt x="186412" y="978905"/>
                </a:lnTo>
                <a:close/>
              </a:path>
              <a:path w="1543684" h="1076960">
                <a:moveTo>
                  <a:pt x="181102" y="1074830"/>
                </a:moveTo>
                <a:lnTo>
                  <a:pt x="181102" y="978156"/>
                </a:lnTo>
                <a:lnTo>
                  <a:pt x="188321" y="979173"/>
                </a:lnTo>
                <a:lnTo>
                  <a:pt x="188321" y="1075684"/>
                </a:lnTo>
                <a:lnTo>
                  <a:pt x="181102" y="1074830"/>
                </a:lnTo>
                <a:close/>
              </a:path>
              <a:path w="1543684" h="1076960">
                <a:moveTo>
                  <a:pt x="121398" y="941390"/>
                </a:moveTo>
                <a:lnTo>
                  <a:pt x="123729" y="944069"/>
                </a:lnTo>
                <a:lnTo>
                  <a:pt x="127308" y="948423"/>
                </a:lnTo>
                <a:lnTo>
                  <a:pt x="129732" y="951288"/>
                </a:lnTo>
                <a:lnTo>
                  <a:pt x="162469" y="972882"/>
                </a:lnTo>
                <a:lnTo>
                  <a:pt x="171180" y="975436"/>
                </a:lnTo>
                <a:lnTo>
                  <a:pt x="177154" y="977115"/>
                </a:lnTo>
                <a:lnTo>
                  <a:pt x="186923" y="978916"/>
                </a:lnTo>
                <a:lnTo>
                  <a:pt x="186412" y="978905"/>
                </a:lnTo>
                <a:lnTo>
                  <a:pt x="181102" y="978156"/>
                </a:lnTo>
                <a:lnTo>
                  <a:pt x="181102" y="1074830"/>
                </a:lnTo>
                <a:lnTo>
                  <a:pt x="149490" y="1071093"/>
                </a:lnTo>
                <a:lnTo>
                  <a:pt x="122715" y="1060947"/>
                </a:lnTo>
                <a:lnTo>
                  <a:pt x="122715" y="943550"/>
                </a:lnTo>
                <a:lnTo>
                  <a:pt x="121398" y="941390"/>
                </a:lnTo>
                <a:close/>
              </a:path>
              <a:path w="1543684" h="1076960">
                <a:moveTo>
                  <a:pt x="109379" y="921023"/>
                </a:moveTo>
                <a:lnTo>
                  <a:pt x="110929" y="923734"/>
                </a:lnTo>
                <a:lnTo>
                  <a:pt x="113757" y="929212"/>
                </a:lnTo>
                <a:lnTo>
                  <a:pt x="117604" y="935905"/>
                </a:lnTo>
                <a:lnTo>
                  <a:pt x="120071" y="939772"/>
                </a:lnTo>
                <a:lnTo>
                  <a:pt x="122715" y="943550"/>
                </a:lnTo>
                <a:lnTo>
                  <a:pt x="122715" y="1060947"/>
                </a:lnTo>
                <a:lnTo>
                  <a:pt x="110098" y="1056166"/>
                </a:lnTo>
                <a:lnTo>
                  <a:pt x="110098" y="923288"/>
                </a:lnTo>
                <a:lnTo>
                  <a:pt x="109379" y="921023"/>
                </a:lnTo>
                <a:close/>
              </a:path>
              <a:path w="1543684" h="1076960">
                <a:moveTo>
                  <a:pt x="108416" y="919339"/>
                </a:moveTo>
                <a:lnTo>
                  <a:pt x="109379" y="921023"/>
                </a:lnTo>
                <a:lnTo>
                  <a:pt x="110098" y="923288"/>
                </a:lnTo>
                <a:lnTo>
                  <a:pt x="109096" y="921393"/>
                </a:lnTo>
                <a:lnTo>
                  <a:pt x="108416" y="919339"/>
                </a:lnTo>
                <a:close/>
              </a:path>
              <a:path w="1543684" h="1076960">
                <a:moveTo>
                  <a:pt x="108416" y="1055529"/>
                </a:moveTo>
                <a:lnTo>
                  <a:pt x="108416" y="919339"/>
                </a:lnTo>
                <a:lnTo>
                  <a:pt x="109096" y="921393"/>
                </a:lnTo>
                <a:lnTo>
                  <a:pt x="110098" y="923288"/>
                </a:lnTo>
                <a:lnTo>
                  <a:pt x="110098" y="1056166"/>
                </a:lnTo>
                <a:lnTo>
                  <a:pt x="108416" y="1055529"/>
                </a:lnTo>
                <a:close/>
              </a:path>
              <a:path w="1543684" h="1076960">
                <a:moveTo>
                  <a:pt x="99263" y="1050409"/>
                </a:moveTo>
                <a:lnTo>
                  <a:pt x="99263" y="881670"/>
                </a:lnTo>
                <a:lnTo>
                  <a:pt x="99807" y="885621"/>
                </a:lnTo>
                <a:lnTo>
                  <a:pt x="100583" y="889546"/>
                </a:lnTo>
                <a:lnTo>
                  <a:pt x="108580" y="918505"/>
                </a:lnTo>
                <a:lnTo>
                  <a:pt x="109379" y="921023"/>
                </a:lnTo>
                <a:lnTo>
                  <a:pt x="108416" y="919339"/>
                </a:lnTo>
                <a:lnTo>
                  <a:pt x="108416" y="1055529"/>
                </a:lnTo>
                <a:lnTo>
                  <a:pt x="104034" y="1053868"/>
                </a:lnTo>
                <a:lnTo>
                  <a:pt x="99263" y="1050409"/>
                </a:lnTo>
                <a:close/>
              </a:path>
              <a:path w="1543684" h="1076960">
                <a:moveTo>
                  <a:pt x="99026" y="1050237"/>
                </a:moveTo>
                <a:lnTo>
                  <a:pt x="99026" y="875532"/>
                </a:lnTo>
                <a:lnTo>
                  <a:pt x="99701" y="882796"/>
                </a:lnTo>
                <a:lnTo>
                  <a:pt x="99839" y="885223"/>
                </a:lnTo>
                <a:lnTo>
                  <a:pt x="99263" y="881670"/>
                </a:lnTo>
                <a:lnTo>
                  <a:pt x="99263" y="1050409"/>
                </a:lnTo>
                <a:lnTo>
                  <a:pt x="99026" y="1050237"/>
                </a:lnTo>
                <a:close/>
              </a:path>
            </a:pathLst>
          </a:custGeom>
          <a:solidFill>
            <a:srgbClr val="DD443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166970" y="0"/>
            <a:ext cx="4410710" cy="638810"/>
          </a:xfrm>
          <a:custGeom>
            <a:avLst/>
            <a:gdLst/>
            <a:ahLst/>
            <a:cxnLst/>
            <a:rect l="l" t="t" r="r" b="b"/>
            <a:pathLst>
              <a:path w="4410709" h="638810">
                <a:moveTo>
                  <a:pt x="4254440" y="0"/>
                </a:moveTo>
                <a:lnTo>
                  <a:pt x="4410591" y="0"/>
                </a:lnTo>
                <a:lnTo>
                  <a:pt x="4404240" y="9383"/>
                </a:lnTo>
                <a:lnTo>
                  <a:pt x="4361486" y="36693"/>
                </a:lnTo>
                <a:lnTo>
                  <a:pt x="4318375" y="63423"/>
                </a:lnTo>
                <a:lnTo>
                  <a:pt x="4274915" y="89569"/>
                </a:lnTo>
                <a:lnTo>
                  <a:pt x="4231114" y="115131"/>
                </a:lnTo>
                <a:lnTo>
                  <a:pt x="4186982" y="140106"/>
                </a:lnTo>
                <a:lnTo>
                  <a:pt x="4142526" y="164493"/>
                </a:lnTo>
                <a:lnTo>
                  <a:pt x="4097754" y="188290"/>
                </a:lnTo>
                <a:lnTo>
                  <a:pt x="4052675" y="211495"/>
                </a:lnTo>
                <a:lnTo>
                  <a:pt x="4007297" y="234105"/>
                </a:lnTo>
                <a:lnTo>
                  <a:pt x="3961628" y="256120"/>
                </a:lnTo>
                <a:lnTo>
                  <a:pt x="3915677" y="277537"/>
                </a:lnTo>
                <a:lnTo>
                  <a:pt x="3869452" y="298354"/>
                </a:lnTo>
                <a:lnTo>
                  <a:pt x="3822961" y="318570"/>
                </a:lnTo>
                <a:lnTo>
                  <a:pt x="3776213" y="338182"/>
                </a:lnTo>
                <a:lnTo>
                  <a:pt x="3729215" y="357189"/>
                </a:lnTo>
                <a:lnTo>
                  <a:pt x="3681976" y="375589"/>
                </a:lnTo>
                <a:lnTo>
                  <a:pt x="3634505" y="393380"/>
                </a:lnTo>
                <a:lnTo>
                  <a:pt x="3586809" y="410560"/>
                </a:lnTo>
                <a:lnTo>
                  <a:pt x="3538897" y="427127"/>
                </a:lnTo>
                <a:lnTo>
                  <a:pt x="3490778" y="443079"/>
                </a:lnTo>
                <a:lnTo>
                  <a:pt x="3442459" y="458415"/>
                </a:lnTo>
                <a:lnTo>
                  <a:pt x="3393948" y="473132"/>
                </a:lnTo>
                <a:lnTo>
                  <a:pt x="3345255" y="487230"/>
                </a:lnTo>
                <a:lnTo>
                  <a:pt x="3296387" y="500705"/>
                </a:lnTo>
                <a:lnTo>
                  <a:pt x="3247353" y="513556"/>
                </a:lnTo>
                <a:lnTo>
                  <a:pt x="3198160" y="525781"/>
                </a:lnTo>
                <a:lnTo>
                  <a:pt x="3148818" y="537378"/>
                </a:lnTo>
                <a:lnTo>
                  <a:pt x="3099334" y="548346"/>
                </a:lnTo>
                <a:lnTo>
                  <a:pt x="3049717" y="558682"/>
                </a:lnTo>
                <a:lnTo>
                  <a:pt x="2999975" y="568384"/>
                </a:lnTo>
                <a:lnTo>
                  <a:pt x="2950284" y="577430"/>
                </a:lnTo>
                <a:lnTo>
                  <a:pt x="2900492" y="585860"/>
                </a:lnTo>
                <a:lnTo>
                  <a:pt x="2850606" y="593670"/>
                </a:lnTo>
                <a:lnTo>
                  <a:pt x="2800633" y="600861"/>
                </a:lnTo>
                <a:lnTo>
                  <a:pt x="2750580" y="607432"/>
                </a:lnTo>
                <a:lnTo>
                  <a:pt x="2700456" y="613380"/>
                </a:lnTo>
                <a:lnTo>
                  <a:pt x="2650267" y="618705"/>
                </a:lnTo>
                <a:lnTo>
                  <a:pt x="2600020" y="623405"/>
                </a:lnTo>
                <a:lnTo>
                  <a:pt x="2549724" y="627480"/>
                </a:lnTo>
                <a:lnTo>
                  <a:pt x="2499384" y="630928"/>
                </a:lnTo>
                <a:lnTo>
                  <a:pt x="2449010" y="633748"/>
                </a:lnTo>
                <a:lnTo>
                  <a:pt x="2398607" y="635939"/>
                </a:lnTo>
                <a:lnTo>
                  <a:pt x="2348184" y="637499"/>
                </a:lnTo>
                <a:lnTo>
                  <a:pt x="2297747" y="638428"/>
                </a:lnTo>
                <a:lnTo>
                  <a:pt x="2247304" y="638723"/>
                </a:lnTo>
                <a:lnTo>
                  <a:pt x="2196862" y="638384"/>
                </a:lnTo>
                <a:lnTo>
                  <a:pt x="2146429" y="637410"/>
                </a:lnTo>
                <a:lnTo>
                  <a:pt x="2096012" y="635800"/>
                </a:lnTo>
                <a:lnTo>
                  <a:pt x="2045618" y="633551"/>
                </a:lnTo>
                <a:lnTo>
                  <a:pt x="1995254" y="630664"/>
                </a:lnTo>
                <a:lnTo>
                  <a:pt x="1944929" y="627137"/>
                </a:lnTo>
                <a:lnTo>
                  <a:pt x="1894648" y="622968"/>
                </a:lnTo>
                <a:lnTo>
                  <a:pt x="1844420" y="618156"/>
                </a:lnTo>
                <a:lnTo>
                  <a:pt x="1794252" y="612700"/>
                </a:lnTo>
                <a:lnTo>
                  <a:pt x="1744152" y="606600"/>
                </a:lnTo>
                <a:lnTo>
                  <a:pt x="1694125" y="599853"/>
                </a:lnTo>
                <a:lnTo>
                  <a:pt x="1644181" y="592459"/>
                </a:lnTo>
                <a:lnTo>
                  <a:pt x="1594326" y="584416"/>
                </a:lnTo>
                <a:lnTo>
                  <a:pt x="1544567" y="575723"/>
                </a:lnTo>
                <a:lnTo>
                  <a:pt x="1494912" y="566379"/>
                </a:lnTo>
                <a:lnTo>
                  <a:pt x="1445314" y="556308"/>
                </a:lnTo>
                <a:lnTo>
                  <a:pt x="1423992" y="551638"/>
                </a:lnTo>
                <a:lnTo>
                  <a:pt x="2256287" y="551638"/>
                </a:lnTo>
                <a:lnTo>
                  <a:pt x="2307023" y="551233"/>
                </a:lnTo>
                <a:lnTo>
                  <a:pt x="2357751" y="550174"/>
                </a:lnTo>
                <a:lnTo>
                  <a:pt x="2408463" y="548464"/>
                </a:lnTo>
                <a:lnTo>
                  <a:pt x="2459150" y="546104"/>
                </a:lnTo>
                <a:lnTo>
                  <a:pt x="2509803" y="543094"/>
                </a:lnTo>
                <a:lnTo>
                  <a:pt x="2560415" y="539438"/>
                </a:lnTo>
                <a:lnTo>
                  <a:pt x="2610977" y="535135"/>
                </a:lnTo>
                <a:lnTo>
                  <a:pt x="2661479" y="530188"/>
                </a:lnTo>
                <a:lnTo>
                  <a:pt x="2711914" y="524598"/>
                </a:lnTo>
                <a:lnTo>
                  <a:pt x="2762273" y="518367"/>
                </a:lnTo>
                <a:lnTo>
                  <a:pt x="2812749" y="511458"/>
                </a:lnTo>
                <a:lnTo>
                  <a:pt x="2863140" y="503889"/>
                </a:lnTo>
                <a:lnTo>
                  <a:pt x="2913437" y="495662"/>
                </a:lnTo>
                <a:lnTo>
                  <a:pt x="2963630" y="486777"/>
                </a:lnTo>
                <a:lnTo>
                  <a:pt x="3013710" y="477238"/>
                </a:lnTo>
                <a:lnTo>
                  <a:pt x="3063668" y="467045"/>
                </a:lnTo>
                <a:lnTo>
                  <a:pt x="3113494" y="456201"/>
                </a:lnTo>
                <a:lnTo>
                  <a:pt x="3163180" y="444707"/>
                </a:lnTo>
                <a:lnTo>
                  <a:pt x="3212716" y="432565"/>
                </a:lnTo>
                <a:lnTo>
                  <a:pt x="3262093" y="419778"/>
                </a:lnTo>
                <a:lnTo>
                  <a:pt x="3311301" y="406346"/>
                </a:lnTo>
                <a:lnTo>
                  <a:pt x="3360332" y="392272"/>
                </a:lnTo>
                <a:lnTo>
                  <a:pt x="3409176" y="377557"/>
                </a:lnTo>
                <a:lnTo>
                  <a:pt x="3457825" y="362204"/>
                </a:lnTo>
                <a:lnTo>
                  <a:pt x="3506268" y="346213"/>
                </a:lnTo>
                <a:lnTo>
                  <a:pt x="3554496" y="329588"/>
                </a:lnTo>
                <a:lnTo>
                  <a:pt x="3602501" y="312329"/>
                </a:lnTo>
                <a:lnTo>
                  <a:pt x="3650273" y="294439"/>
                </a:lnTo>
                <a:lnTo>
                  <a:pt x="3697802" y="275919"/>
                </a:lnTo>
                <a:lnTo>
                  <a:pt x="3745081" y="256771"/>
                </a:lnTo>
                <a:lnTo>
                  <a:pt x="3792098" y="236998"/>
                </a:lnTo>
                <a:lnTo>
                  <a:pt x="3838846" y="216600"/>
                </a:lnTo>
                <a:lnTo>
                  <a:pt x="3885315" y="195579"/>
                </a:lnTo>
                <a:lnTo>
                  <a:pt x="3931495" y="173939"/>
                </a:lnTo>
                <a:lnTo>
                  <a:pt x="3977378" y="151679"/>
                </a:lnTo>
                <a:lnTo>
                  <a:pt x="4022954" y="128802"/>
                </a:lnTo>
                <a:lnTo>
                  <a:pt x="4068214" y="105311"/>
                </a:lnTo>
                <a:lnTo>
                  <a:pt x="4113149" y="81206"/>
                </a:lnTo>
                <a:lnTo>
                  <a:pt x="4157750" y="56489"/>
                </a:lnTo>
                <a:lnTo>
                  <a:pt x="4202006" y="31163"/>
                </a:lnTo>
                <a:lnTo>
                  <a:pt x="4241999" y="7558"/>
                </a:lnTo>
                <a:lnTo>
                  <a:pt x="4254440" y="0"/>
                </a:lnTo>
                <a:close/>
              </a:path>
              <a:path w="4410709" h="638810">
                <a:moveTo>
                  <a:pt x="0" y="0"/>
                </a:moveTo>
                <a:lnTo>
                  <a:pt x="201340" y="0"/>
                </a:lnTo>
                <a:lnTo>
                  <a:pt x="459130" y="121051"/>
                </a:lnTo>
                <a:lnTo>
                  <a:pt x="596000" y="182249"/>
                </a:lnTo>
                <a:lnTo>
                  <a:pt x="664041" y="211495"/>
                </a:lnTo>
                <a:lnTo>
                  <a:pt x="780194" y="259496"/>
                </a:lnTo>
                <a:lnTo>
                  <a:pt x="826613" y="277853"/>
                </a:lnTo>
                <a:lnTo>
                  <a:pt x="873200" y="295775"/>
                </a:lnTo>
                <a:lnTo>
                  <a:pt x="919964" y="313236"/>
                </a:lnTo>
                <a:lnTo>
                  <a:pt x="966919" y="330209"/>
                </a:lnTo>
                <a:lnTo>
                  <a:pt x="1014066" y="346665"/>
                </a:lnTo>
                <a:lnTo>
                  <a:pt x="1061423" y="362581"/>
                </a:lnTo>
                <a:lnTo>
                  <a:pt x="1108998" y="377928"/>
                </a:lnTo>
                <a:lnTo>
                  <a:pt x="1156801" y="392680"/>
                </a:lnTo>
                <a:lnTo>
                  <a:pt x="1204840" y="406810"/>
                </a:lnTo>
                <a:lnTo>
                  <a:pt x="1253127" y="420292"/>
                </a:lnTo>
                <a:lnTo>
                  <a:pt x="1302221" y="433261"/>
                </a:lnTo>
                <a:lnTo>
                  <a:pt x="1351477" y="445547"/>
                </a:lnTo>
                <a:lnTo>
                  <a:pt x="1400889" y="457152"/>
                </a:lnTo>
                <a:lnTo>
                  <a:pt x="1450447" y="468077"/>
                </a:lnTo>
                <a:lnTo>
                  <a:pt x="1500143" y="478324"/>
                </a:lnTo>
                <a:lnTo>
                  <a:pt x="1549968" y="487894"/>
                </a:lnTo>
                <a:lnTo>
                  <a:pt x="1599913" y="496789"/>
                </a:lnTo>
                <a:lnTo>
                  <a:pt x="1649970" y="505010"/>
                </a:lnTo>
                <a:lnTo>
                  <a:pt x="1700131" y="512559"/>
                </a:lnTo>
                <a:lnTo>
                  <a:pt x="1750387" y="519436"/>
                </a:lnTo>
                <a:lnTo>
                  <a:pt x="1800730" y="525645"/>
                </a:lnTo>
                <a:lnTo>
                  <a:pt x="1851150" y="531185"/>
                </a:lnTo>
                <a:lnTo>
                  <a:pt x="1901639" y="536059"/>
                </a:lnTo>
                <a:lnTo>
                  <a:pt x="1952189" y="540268"/>
                </a:lnTo>
                <a:lnTo>
                  <a:pt x="2002792" y="543813"/>
                </a:lnTo>
                <a:lnTo>
                  <a:pt x="2053438" y="546696"/>
                </a:lnTo>
                <a:lnTo>
                  <a:pt x="2104119" y="548919"/>
                </a:lnTo>
                <a:lnTo>
                  <a:pt x="2154826" y="550482"/>
                </a:lnTo>
                <a:lnTo>
                  <a:pt x="2205552" y="551388"/>
                </a:lnTo>
                <a:lnTo>
                  <a:pt x="2256287" y="551638"/>
                </a:lnTo>
                <a:lnTo>
                  <a:pt x="1423992" y="551638"/>
                </a:lnTo>
                <a:lnTo>
                  <a:pt x="1346865" y="533979"/>
                </a:lnTo>
                <a:lnTo>
                  <a:pt x="1297998" y="521768"/>
                </a:lnTo>
                <a:lnTo>
                  <a:pt x="1249360" y="508893"/>
                </a:lnTo>
                <a:lnTo>
                  <a:pt x="1200943" y="495376"/>
                </a:lnTo>
                <a:lnTo>
                  <a:pt x="1152739" y="481242"/>
                </a:lnTo>
                <a:lnTo>
                  <a:pt x="1104740" y="466515"/>
                </a:lnTo>
                <a:lnTo>
                  <a:pt x="1056939" y="451218"/>
                </a:lnTo>
                <a:lnTo>
                  <a:pt x="1009328" y="435376"/>
                </a:lnTo>
                <a:lnTo>
                  <a:pt x="961899" y="419012"/>
                </a:lnTo>
                <a:lnTo>
                  <a:pt x="914645" y="402151"/>
                </a:lnTo>
                <a:lnTo>
                  <a:pt x="867558" y="384816"/>
                </a:lnTo>
                <a:lnTo>
                  <a:pt x="820631" y="367031"/>
                </a:lnTo>
                <a:lnTo>
                  <a:pt x="727220" y="330208"/>
                </a:lnTo>
                <a:lnTo>
                  <a:pt x="634360" y="291875"/>
                </a:lnTo>
                <a:lnTo>
                  <a:pt x="541980" y="252222"/>
                </a:lnTo>
                <a:lnTo>
                  <a:pt x="450023" y="211441"/>
                </a:lnTo>
                <a:lnTo>
                  <a:pt x="267129" y="127261"/>
                </a:lnTo>
                <a:lnTo>
                  <a:pt x="0" y="0"/>
                </a:lnTo>
                <a:close/>
              </a:path>
            </a:pathLst>
          </a:custGeom>
          <a:solidFill>
            <a:srgbClr val="DD443A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395559" y="1945071"/>
            <a:ext cx="14952902" cy="2219827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403936" y="4772211"/>
            <a:ext cx="6722550" cy="3141265"/>
          </a:xfrm>
          <a:prstGeom prst="rect">
            <a:avLst/>
          </a:prstGeom>
        </p:spPr>
      </p:pic>
      <p:grpSp>
        <p:nvGrpSpPr>
          <p:cNvPr id="7" name="object 7"/>
          <p:cNvGrpSpPr/>
          <p:nvPr/>
        </p:nvGrpSpPr>
        <p:grpSpPr>
          <a:xfrm>
            <a:off x="8890785" y="4537785"/>
            <a:ext cx="10178415" cy="6771005"/>
            <a:chOff x="8890785" y="4537785"/>
            <a:chExt cx="10178415" cy="6771005"/>
          </a:xfrm>
        </p:grpSpPr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2303856" y="4630701"/>
              <a:ext cx="6765119" cy="6677854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890785" y="5150058"/>
              <a:ext cx="3371837" cy="6158497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9614853" y="4537792"/>
              <a:ext cx="6264275" cy="637540"/>
            </a:xfrm>
            <a:custGeom>
              <a:avLst/>
              <a:gdLst/>
              <a:ahLst/>
              <a:cxnLst/>
              <a:rect l="l" t="t" r="r" b="b"/>
              <a:pathLst>
                <a:path w="6264275" h="637539">
                  <a:moveTo>
                    <a:pt x="675855" y="34899"/>
                  </a:moveTo>
                  <a:lnTo>
                    <a:pt x="668591" y="18084"/>
                  </a:lnTo>
                  <a:lnTo>
                    <a:pt x="656094" y="6565"/>
                  </a:lnTo>
                  <a:lnTo>
                    <a:pt x="640041" y="482"/>
                  </a:lnTo>
                  <a:lnTo>
                    <a:pt x="622134" y="0"/>
                  </a:lnTo>
                  <a:lnTo>
                    <a:pt x="572808" y="7924"/>
                  </a:lnTo>
                  <a:lnTo>
                    <a:pt x="524116" y="18796"/>
                  </a:lnTo>
                  <a:lnTo>
                    <a:pt x="476173" y="32512"/>
                  </a:lnTo>
                  <a:lnTo>
                    <a:pt x="429133" y="48996"/>
                  </a:lnTo>
                  <a:lnTo>
                    <a:pt x="383095" y="68160"/>
                  </a:lnTo>
                  <a:lnTo>
                    <a:pt x="338201" y="89903"/>
                  </a:lnTo>
                  <a:lnTo>
                    <a:pt x="294589" y="114160"/>
                  </a:lnTo>
                  <a:lnTo>
                    <a:pt x="252349" y="140830"/>
                  </a:lnTo>
                  <a:lnTo>
                    <a:pt x="211645" y="169824"/>
                  </a:lnTo>
                  <a:lnTo>
                    <a:pt x="172593" y="201066"/>
                  </a:lnTo>
                  <a:lnTo>
                    <a:pt x="135305" y="234467"/>
                  </a:lnTo>
                  <a:lnTo>
                    <a:pt x="99923" y="269938"/>
                  </a:lnTo>
                  <a:lnTo>
                    <a:pt x="66573" y="307390"/>
                  </a:lnTo>
                  <a:lnTo>
                    <a:pt x="35382" y="346735"/>
                  </a:lnTo>
                  <a:lnTo>
                    <a:pt x="6464" y="387896"/>
                  </a:lnTo>
                  <a:lnTo>
                    <a:pt x="0" y="423418"/>
                  </a:lnTo>
                  <a:lnTo>
                    <a:pt x="19824" y="449922"/>
                  </a:lnTo>
                  <a:lnTo>
                    <a:pt x="51816" y="458000"/>
                  </a:lnTo>
                  <a:lnTo>
                    <a:pt x="81826" y="438213"/>
                  </a:lnTo>
                  <a:lnTo>
                    <a:pt x="110159" y="398081"/>
                  </a:lnTo>
                  <a:lnTo>
                    <a:pt x="140804" y="359994"/>
                  </a:lnTo>
                  <a:lnTo>
                    <a:pt x="173634" y="324015"/>
                  </a:lnTo>
                  <a:lnTo>
                    <a:pt x="208521" y="290233"/>
                  </a:lnTo>
                  <a:lnTo>
                    <a:pt x="245325" y="258711"/>
                  </a:lnTo>
                  <a:lnTo>
                    <a:pt x="283908" y="229539"/>
                  </a:lnTo>
                  <a:lnTo>
                    <a:pt x="324154" y="202780"/>
                  </a:lnTo>
                  <a:lnTo>
                    <a:pt x="365912" y="178498"/>
                  </a:lnTo>
                  <a:lnTo>
                    <a:pt x="409054" y="156794"/>
                  </a:lnTo>
                  <a:lnTo>
                    <a:pt x="453453" y="137718"/>
                  </a:lnTo>
                  <a:lnTo>
                    <a:pt x="498970" y="121361"/>
                  </a:lnTo>
                  <a:lnTo>
                    <a:pt x="545477" y="107797"/>
                  </a:lnTo>
                  <a:lnTo>
                    <a:pt x="592836" y="97078"/>
                  </a:lnTo>
                  <a:lnTo>
                    <a:pt x="640918" y="89319"/>
                  </a:lnTo>
                  <a:lnTo>
                    <a:pt x="657301" y="82664"/>
                  </a:lnTo>
                  <a:lnTo>
                    <a:pt x="669277" y="69405"/>
                  </a:lnTo>
                  <a:lnTo>
                    <a:pt x="675830" y="52489"/>
                  </a:lnTo>
                  <a:lnTo>
                    <a:pt x="675855" y="34899"/>
                  </a:lnTo>
                  <a:close/>
                </a:path>
                <a:path w="6264275" h="637539">
                  <a:moveTo>
                    <a:pt x="6264237" y="595198"/>
                  </a:moveTo>
                  <a:lnTo>
                    <a:pt x="6260109" y="580796"/>
                  </a:lnTo>
                  <a:lnTo>
                    <a:pt x="6240132" y="535444"/>
                  </a:lnTo>
                  <a:lnTo>
                    <a:pt x="6220942" y="489775"/>
                  </a:lnTo>
                  <a:lnTo>
                    <a:pt x="6202515" y="443788"/>
                  </a:lnTo>
                  <a:lnTo>
                    <a:pt x="6184849" y="397522"/>
                  </a:lnTo>
                  <a:lnTo>
                    <a:pt x="6167920" y="350964"/>
                  </a:lnTo>
                  <a:lnTo>
                    <a:pt x="6151753" y="304139"/>
                  </a:lnTo>
                  <a:lnTo>
                    <a:pt x="6136310" y="257060"/>
                  </a:lnTo>
                  <a:lnTo>
                    <a:pt x="6116574" y="234162"/>
                  </a:lnTo>
                  <a:lnTo>
                    <a:pt x="6088672" y="232321"/>
                  </a:lnTo>
                  <a:lnTo>
                    <a:pt x="6066320" y="247878"/>
                  </a:lnTo>
                  <a:lnTo>
                    <a:pt x="6063259" y="277164"/>
                  </a:lnTo>
                  <a:lnTo>
                    <a:pt x="6079617" y="326898"/>
                  </a:lnTo>
                  <a:lnTo>
                    <a:pt x="6096800" y="376339"/>
                  </a:lnTo>
                  <a:lnTo>
                    <a:pt x="6114796" y="425488"/>
                  </a:lnTo>
                  <a:lnTo>
                    <a:pt x="6133604" y="474319"/>
                  </a:lnTo>
                  <a:lnTo>
                    <a:pt x="6153188" y="522846"/>
                  </a:lnTo>
                  <a:lnTo>
                    <a:pt x="6173559" y="571068"/>
                  </a:lnTo>
                  <a:lnTo>
                    <a:pt x="6194691" y="618972"/>
                  </a:lnTo>
                  <a:lnTo>
                    <a:pt x="6232715" y="637070"/>
                  </a:lnTo>
                  <a:lnTo>
                    <a:pt x="6246520" y="632548"/>
                  </a:lnTo>
                  <a:lnTo>
                    <a:pt x="6257925" y="622363"/>
                  </a:lnTo>
                  <a:lnTo>
                    <a:pt x="6263665" y="609473"/>
                  </a:lnTo>
                  <a:lnTo>
                    <a:pt x="6264237" y="595198"/>
                  </a:lnTo>
                  <a:close/>
                </a:path>
              </a:pathLst>
            </a:custGeom>
            <a:solidFill>
              <a:srgbClr val="DD443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5930682" y="4641807"/>
              <a:ext cx="101053" cy="253777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100" cy="11308715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20104099" y="0"/>
                </a:moveTo>
                <a:lnTo>
                  <a:pt x="0" y="0"/>
                </a:lnTo>
                <a:lnTo>
                  <a:pt x="0" y="11308556"/>
                </a:lnTo>
                <a:lnTo>
                  <a:pt x="20104099" y="11308556"/>
                </a:lnTo>
                <a:lnTo>
                  <a:pt x="20104099" y="0"/>
                </a:lnTo>
                <a:close/>
              </a:path>
            </a:pathLst>
          </a:custGeom>
          <a:solidFill>
            <a:srgbClr val="DD443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9554795"/>
            <a:ext cx="3542665" cy="1753870"/>
          </a:xfrm>
          <a:custGeom>
            <a:avLst/>
            <a:gdLst/>
            <a:ahLst/>
            <a:cxnLst/>
            <a:rect l="l" t="t" r="r" b="b"/>
            <a:pathLst>
              <a:path w="3542665" h="1753870">
                <a:moveTo>
                  <a:pt x="2348630" y="1080410"/>
                </a:moveTo>
                <a:lnTo>
                  <a:pt x="2397050" y="1081133"/>
                </a:lnTo>
                <a:lnTo>
                  <a:pt x="2445376" y="1083447"/>
                </a:lnTo>
                <a:lnTo>
                  <a:pt x="2493544" y="1087348"/>
                </a:lnTo>
                <a:lnTo>
                  <a:pt x="2542681" y="1092934"/>
                </a:lnTo>
                <a:lnTo>
                  <a:pt x="2591588" y="1100080"/>
                </a:lnTo>
                <a:lnTo>
                  <a:pt x="2640214" y="1108792"/>
                </a:lnTo>
                <a:lnTo>
                  <a:pt x="2688508" y="1119071"/>
                </a:lnTo>
                <a:lnTo>
                  <a:pt x="2736421" y="1130924"/>
                </a:lnTo>
                <a:lnTo>
                  <a:pt x="2783903" y="1144353"/>
                </a:lnTo>
                <a:lnTo>
                  <a:pt x="2830903" y="1159362"/>
                </a:lnTo>
                <a:lnTo>
                  <a:pt x="2877372" y="1175956"/>
                </a:lnTo>
                <a:lnTo>
                  <a:pt x="2923258" y="1194139"/>
                </a:lnTo>
                <a:lnTo>
                  <a:pt x="2968512" y="1213913"/>
                </a:lnTo>
                <a:lnTo>
                  <a:pt x="3013084" y="1235284"/>
                </a:lnTo>
                <a:lnTo>
                  <a:pt x="3056923" y="1258255"/>
                </a:lnTo>
                <a:lnTo>
                  <a:pt x="3100779" y="1283254"/>
                </a:lnTo>
                <a:lnTo>
                  <a:pt x="3144008" y="1309982"/>
                </a:lnTo>
                <a:lnTo>
                  <a:pt x="3186422" y="1338423"/>
                </a:lnTo>
                <a:lnTo>
                  <a:pt x="3227837" y="1368561"/>
                </a:lnTo>
                <a:lnTo>
                  <a:pt x="3268064" y="1400380"/>
                </a:lnTo>
                <a:lnTo>
                  <a:pt x="3306918" y="1433864"/>
                </a:lnTo>
                <a:lnTo>
                  <a:pt x="3344211" y="1468997"/>
                </a:lnTo>
                <a:lnTo>
                  <a:pt x="3379757" y="1505763"/>
                </a:lnTo>
                <a:lnTo>
                  <a:pt x="3413370" y="1544146"/>
                </a:lnTo>
                <a:lnTo>
                  <a:pt x="3444863" y="1584130"/>
                </a:lnTo>
                <a:lnTo>
                  <a:pt x="3474049" y="1625698"/>
                </a:lnTo>
                <a:lnTo>
                  <a:pt x="3500741" y="1668835"/>
                </a:lnTo>
                <a:lnTo>
                  <a:pt x="3522837" y="1710271"/>
                </a:lnTo>
                <a:lnTo>
                  <a:pt x="3542079" y="1753156"/>
                </a:lnTo>
                <a:lnTo>
                  <a:pt x="3542302" y="1753761"/>
                </a:lnTo>
                <a:lnTo>
                  <a:pt x="3443064" y="1753761"/>
                </a:lnTo>
                <a:lnTo>
                  <a:pt x="3425540" y="1720132"/>
                </a:lnTo>
                <a:lnTo>
                  <a:pt x="3399468" y="1677459"/>
                </a:lnTo>
                <a:lnTo>
                  <a:pt x="3370702" y="1636530"/>
                </a:lnTo>
                <a:lnTo>
                  <a:pt x="3339479" y="1597344"/>
                </a:lnTo>
                <a:lnTo>
                  <a:pt x="3306034" y="1559903"/>
                </a:lnTo>
                <a:lnTo>
                  <a:pt x="3270600" y="1524208"/>
                </a:lnTo>
                <a:lnTo>
                  <a:pt x="3233414" y="1490259"/>
                </a:lnTo>
                <a:lnTo>
                  <a:pt x="3194710" y="1458057"/>
                </a:lnTo>
                <a:lnTo>
                  <a:pt x="3154722" y="1427603"/>
                </a:lnTo>
                <a:lnTo>
                  <a:pt x="3113687" y="1398897"/>
                </a:lnTo>
                <a:lnTo>
                  <a:pt x="3071838" y="1371940"/>
                </a:lnTo>
                <a:lnTo>
                  <a:pt x="3028528" y="1346316"/>
                </a:lnTo>
                <a:lnTo>
                  <a:pt x="2984284" y="1322409"/>
                </a:lnTo>
                <a:lnTo>
                  <a:pt x="2939173" y="1300226"/>
                </a:lnTo>
                <a:lnTo>
                  <a:pt x="2893265" y="1279773"/>
                </a:lnTo>
                <a:lnTo>
                  <a:pt x="2846625" y="1261056"/>
                </a:lnTo>
                <a:lnTo>
                  <a:pt x="2799324" y="1244083"/>
                </a:lnTo>
                <a:lnTo>
                  <a:pt x="2751428" y="1228859"/>
                </a:lnTo>
                <a:lnTo>
                  <a:pt x="2703006" y="1215391"/>
                </a:lnTo>
                <a:lnTo>
                  <a:pt x="2654125" y="1203686"/>
                </a:lnTo>
                <a:lnTo>
                  <a:pt x="2604853" y="1193751"/>
                </a:lnTo>
                <a:lnTo>
                  <a:pt x="2555259" y="1185591"/>
                </a:lnTo>
                <a:lnTo>
                  <a:pt x="2505410" y="1179214"/>
                </a:lnTo>
                <a:lnTo>
                  <a:pt x="2455374" y="1174626"/>
                </a:lnTo>
                <a:lnTo>
                  <a:pt x="2405220" y="1171833"/>
                </a:lnTo>
                <a:lnTo>
                  <a:pt x="2355014" y="1170843"/>
                </a:lnTo>
                <a:lnTo>
                  <a:pt x="1847851" y="1170843"/>
                </a:lnTo>
                <a:lnTo>
                  <a:pt x="1883150" y="1157973"/>
                </a:lnTo>
                <a:lnTo>
                  <a:pt x="1965658" y="1132237"/>
                </a:lnTo>
                <a:lnTo>
                  <a:pt x="2012501" y="1120128"/>
                </a:lnTo>
                <a:lnTo>
                  <a:pt x="2059767" y="1109634"/>
                </a:lnTo>
                <a:lnTo>
                  <a:pt x="2107391" y="1100751"/>
                </a:lnTo>
                <a:lnTo>
                  <a:pt x="2155309" y="1093478"/>
                </a:lnTo>
                <a:lnTo>
                  <a:pt x="2203457" y="1087810"/>
                </a:lnTo>
                <a:lnTo>
                  <a:pt x="2251769" y="1083745"/>
                </a:lnTo>
                <a:lnTo>
                  <a:pt x="2300182" y="1081279"/>
                </a:lnTo>
                <a:lnTo>
                  <a:pt x="2348630" y="1080410"/>
                </a:lnTo>
                <a:close/>
              </a:path>
              <a:path w="3542665" h="1753870">
                <a:moveTo>
                  <a:pt x="1666756" y="1374957"/>
                </a:moveTo>
                <a:lnTo>
                  <a:pt x="1667454" y="1393785"/>
                </a:lnTo>
                <a:lnTo>
                  <a:pt x="1667495" y="1400380"/>
                </a:lnTo>
                <a:lnTo>
                  <a:pt x="1664933" y="1448042"/>
                </a:lnTo>
                <a:lnTo>
                  <a:pt x="1657418" y="1498341"/>
                </a:lnTo>
                <a:lnTo>
                  <a:pt x="1645902" y="1518958"/>
                </a:lnTo>
                <a:lnTo>
                  <a:pt x="1625399" y="1529785"/>
                </a:lnTo>
                <a:lnTo>
                  <a:pt x="1601943" y="1529894"/>
                </a:lnTo>
                <a:lnTo>
                  <a:pt x="1581567" y="1518358"/>
                </a:lnTo>
                <a:lnTo>
                  <a:pt x="1555751" y="1480089"/>
                </a:lnTo>
                <a:lnTo>
                  <a:pt x="1554433" y="1474223"/>
                </a:lnTo>
                <a:lnTo>
                  <a:pt x="1569897" y="1474223"/>
                </a:lnTo>
                <a:lnTo>
                  <a:pt x="1645748" y="1454205"/>
                </a:lnTo>
                <a:lnTo>
                  <a:pt x="1639731" y="1447887"/>
                </a:lnTo>
                <a:lnTo>
                  <a:pt x="1638839" y="1447175"/>
                </a:lnTo>
                <a:lnTo>
                  <a:pt x="1637275" y="1439842"/>
                </a:lnTo>
                <a:lnTo>
                  <a:pt x="1637563" y="1439842"/>
                </a:lnTo>
                <a:lnTo>
                  <a:pt x="1637438" y="1434616"/>
                </a:lnTo>
                <a:lnTo>
                  <a:pt x="1637247" y="1431213"/>
                </a:lnTo>
                <a:lnTo>
                  <a:pt x="1637179" y="1428213"/>
                </a:lnTo>
                <a:lnTo>
                  <a:pt x="1656005" y="1388109"/>
                </a:lnTo>
                <a:lnTo>
                  <a:pt x="1663848" y="1377863"/>
                </a:lnTo>
                <a:lnTo>
                  <a:pt x="1666756" y="1374957"/>
                </a:lnTo>
                <a:close/>
              </a:path>
              <a:path w="3542665" h="1753870">
                <a:moveTo>
                  <a:pt x="1574980" y="1437661"/>
                </a:moveTo>
                <a:lnTo>
                  <a:pt x="1636810" y="1437661"/>
                </a:lnTo>
                <a:lnTo>
                  <a:pt x="1638839" y="1447175"/>
                </a:lnTo>
                <a:lnTo>
                  <a:pt x="1639731" y="1447887"/>
                </a:lnTo>
                <a:lnTo>
                  <a:pt x="1645748" y="1454205"/>
                </a:lnTo>
                <a:lnTo>
                  <a:pt x="1569897" y="1474223"/>
                </a:lnTo>
                <a:lnTo>
                  <a:pt x="1574980" y="1437661"/>
                </a:lnTo>
                <a:close/>
              </a:path>
              <a:path w="3542665" h="1753870">
                <a:moveTo>
                  <a:pt x="1575386" y="1349444"/>
                </a:moveTo>
                <a:lnTo>
                  <a:pt x="1577671" y="1377863"/>
                </a:lnTo>
                <a:lnTo>
                  <a:pt x="1577647" y="1382777"/>
                </a:lnTo>
                <a:lnTo>
                  <a:pt x="1576550" y="1426368"/>
                </a:lnTo>
                <a:lnTo>
                  <a:pt x="1569897" y="1474223"/>
                </a:lnTo>
                <a:lnTo>
                  <a:pt x="1554433" y="1474223"/>
                </a:lnTo>
                <a:lnTo>
                  <a:pt x="1546763" y="1440101"/>
                </a:lnTo>
                <a:lnTo>
                  <a:pt x="1551691" y="1400380"/>
                </a:lnTo>
                <a:lnTo>
                  <a:pt x="1551795" y="1399732"/>
                </a:lnTo>
                <a:lnTo>
                  <a:pt x="1567904" y="1360652"/>
                </a:lnTo>
                <a:lnTo>
                  <a:pt x="1575386" y="1349444"/>
                </a:lnTo>
                <a:close/>
              </a:path>
              <a:path w="3542665" h="1753870">
                <a:moveTo>
                  <a:pt x="1637179" y="1428213"/>
                </a:moveTo>
                <a:lnTo>
                  <a:pt x="1637247" y="1431213"/>
                </a:lnTo>
                <a:lnTo>
                  <a:pt x="1637438" y="1434616"/>
                </a:lnTo>
                <a:lnTo>
                  <a:pt x="1637563" y="1439842"/>
                </a:lnTo>
                <a:lnTo>
                  <a:pt x="1636810" y="1437661"/>
                </a:lnTo>
                <a:lnTo>
                  <a:pt x="1574980" y="1437661"/>
                </a:lnTo>
                <a:lnTo>
                  <a:pt x="1575403" y="1434616"/>
                </a:lnTo>
                <a:lnTo>
                  <a:pt x="1635596" y="1434616"/>
                </a:lnTo>
                <a:lnTo>
                  <a:pt x="1636933" y="1429726"/>
                </a:lnTo>
                <a:lnTo>
                  <a:pt x="1637019" y="1428861"/>
                </a:lnTo>
                <a:lnTo>
                  <a:pt x="1637179" y="1428213"/>
                </a:lnTo>
                <a:close/>
              </a:path>
              <a:path w="3542665" h="1753870">
                <a:moveTo>
                  <a:pt x="1636810" y="1437661"/>
                </a:moveTo>
                <a:lnTo>
                  <a:pt x="1637563" y="1439842"/>
                </a:lnTo>
                <a:lnTo>
                  <a:pt x="1637275" y="1439842"/>
                </a:lnTo>
                <a:lnTo>
                  <a:pt x="1636810" y="1437661"/>
                </a:lnTo>
                <a:close/>
              </a:path>
              <a:path w="3542665" h="1753870">
                <a:moveTo>
                  <a:pt x="1637019" y="1428861"/>
                </a:moveTo>
                <a:lnTo>
                  <a:pt x="1636933" y="1429726"/>
                </a:lnTo>
                <a:lnTo>
                  <a:pt x="1635596" y="1434616"/>
                </a:lnTo>
                <a:lnTo>
                  <a:pt x="1637019" y="1428861"/>
                </a:lnTo>
                <a:close/>
              </a:path>
              <a:path w="3542665" h="1753870">
                <a:moveTo>
                  <a:pt x="1576402" y="1427430"/>
                </a:moveTo>
                <a:lnTo>
                  <a:pt x="1637161" y="1427430"/>
                </a:lnTo>
                <a:lnTo>
                  <a:pt x="1637019" y="1428861"/>
                </a:lnTo>
                <a:lnTo>
                  <a:pt x="1635596" y="1434616"/>
                </a:lnTo>
                <a:lnTo>
                  <a:pt x="1575403" y="1434616"/>
                </a:lnTo>
                <a:lnTo>
                  <a:pt x="1576402" y="1427430"/>
                </a:lnTo>
                <a:close/>
              </a:path>
              <a:path w="3542665" h="1753870">
                <a:moveTo>
                  <a:pt x="1637161" y="1427430"/>
                </a:moveTo>
                <a:lnTo>
                  <a:pt x="1637179" y="1428213"/>
                </a:lnTo>
                <a:lnTo>
                  <a:pt x="1637019" y="1428861"/>
                </a:lnTo>
                <a:lnTo>
                  <a:pt x="1637161" y="1427430"/>
                </a:lnTo>
                <a:close/>
              </a:path>
              <a:path w="3542665" h="1753870">
                <a:moveTo>
                  <a:pt x="1652743" y="1265810"/>
                </a:moveTo>
                <a:lnTo>
                  <a:pt x="1659752" y="1299885"/>
                </a:lnTo>
                <a:lnTo>
                  <a:pt x="1665783" y="1348728"/>
                </a:lnTo>
                <a:lnTo>
                  <a:pt x="1666756" y="1374957"/>
                </a:lnTo>
                <a:lnTo>
                  <a:pt x="1663848" y="1377863"/>
                </a:lnTo>
                <a:lnTo>
                  <a:pt x="1659902" y="1382777"/>
                </a:lnTo>
                <a:lnTo>
                  <a:pt x="1639838" y="1418037"/>
                </a:lnTo>
                <a:lnTo>
                  <a:pt x="1637179" y="1428213"/>
                </a:lnTo>
                <a:lnTo>
                  <a:pt x="1637161" y="1427430"/>
                </a:lnTo>
                <a:lnTo>
                  <a:pt x="1576402" y="1427430"/>
                </a:lnTo>
                <a:lnTo>
                  <a:pt x="1576550" y="1426368"/>
                </a:lnTo>
                <a:lnTo>
                  <a:pt x="1577647" y="1382777"/>
                </a:lnTo>
                <a:lnTo>
                  <a:pt x="1577671" y="1377863"/>
                </a:lnTo>
                <a:lnTo>
                  <a:pt x="1575386" y="1349444"/>
                </a:lnTo>
                <a:lnTo>
                  <a:pt x="1592351" y="1324031"/>
                </a:lnTo>
                <a:lnTo>
                  <a:pt x="1622260" y="1291371"/>
                </a:lnTo>
                <a:lnTo>
                  <a:pt x="1652743" y="1265810"/>
                </a:lnTo>
                <a:close/>
              </a:path>
              <a:path w="3542665" h="1753870">
                <a:moveTo>
                  <a:pt x="1847851" y="1170843"/>
                </a:moveTo>
                <a:lnTo>
                  <a:pt x="2355014" y="1170843"/>
                </a:lnTo>
                <a:lnTo>
                  <a:pt x="2304826" y="1171661"/>
                </a:lnTo>
                <a:lnTo>
                  <a:pt x="2254723" y="1174295"/>
                </a:lnTo>
                <a:lnTo>
                  <a:pt x="2204772" y="1178751"/>
                </a:lnTo>
                <a:lnTo>
                  <a:pt x="2155042" y="1185035"/>
                </a:lnTo>
                <a:lnTo>
                  <a:pt x="2105602" y="1193154"/>
                </a:lnTo>
                <a:lnTo>
                  <a:pt x="2056518" y="1203114"/>
                </a:lnTo>
                <a:lnTo>
                  <a:pt x="2009057" y="1214554"/>
                </a:lnTo>
                <a:lnTo>
                  <a:pt x="1962023" y="1227685"/>
                </a:lnTo>
                <a:lnTo>
                  <a:pt x="1915513" y="1242544"/>
                </a:lnTo>
                <a:lnTo>
                  <a:pt x="1869621" y="1259166"/>
                </a:lnTo>
                <a:lnTo>
                  <a:pt x="1824444" y="1277588"/>
                </a:lnTo>
                <a:lnTo>
                  <a:pt x="1780079" y="1297848"/>
                </a:lnTo>
                <a:lnTo>
                  <a:pt x="1717407" y="1331722"/>
                </a:lnTo>
                <a:lnTo>
                  <a:pt x="1666756" y="1374957"/>
                </a:lnTo>
                <a:lnTo>
                  <a:pt x="1665783" y="1348728"/>
                </a:lnTo>
                <a:lnTo>
                  <a:pt x="1659752" y="1299885"/>
                </a:lnTo>
                <a:lnTo>
                  <a:pt x="1652743" y="1265810"/>
                </a:lnTo>
                <a:lnTo>
                  <a:pt x="1654791" y="1264093"/>
                </a:lnTo>
                <a:lnTo>
                  <a:pt x="1714032" y="1228717"/>
                </a:lnTo>
                <a:lnTo>
                  <a:pt x="1776894" y="1199895"/>
                </a:lnTo>
                <a:lnTo>
                  <a:pt x="1847375" y="1171016"/>
                </a:lnTo>
                <a:lnTo>
                  <a:pt x="1847851" y="1170843"/>
                </a:lnTo>
                <a:close/>
              </a:path>
              <a:path w="3542665" h="1753870">
                <a:moveTo>
                  <a:pt x="0" y="0"/>
                </a:moveTo>
                <a:lnTo>
                  <a:pt x="85899" y="19135"/>
                </a:lnTo>
                <a:lnTo>
                  <a:pt x="134798" y="31505"/>
                </a:lnTo>
                <a:lnTo>
                  <a:pt x="183441" y="44847"/>
                </a:lnTo>
                <a:lnTo>
                  <a:pt x="231812" y="59154"/>
                </a:lnTo>
                <a:lnTo>
                  <a:pt x="279895" y="74419"/>
                </a:lnTo>
                <a:lnTo>
                  <a:pt x="327672" y="90634"/>
                </a:lnTo>
                <a:lnTo>
                  <a:pt x="375128" y="107791"/>
                </a:lnTo>
                <a:lnTo>
                  <a:pt x="422246" y="125883"/>
                </a:lnTo>
                <a:lnTo>
                  <a:pt x="469010" y="144902"/>
                </a:lnTo>
                <a:lnTo>
                  <a:pt x="515403" y="164841"/>
                </a:lnTo>
                <a:lnTo>
                  <a:pt x="561408" y="185692"/>
                </a:lnTo>
                <a:lnTo>
                  <a:pt x="607010" y="207448"/>
                </a:lnTo>
                <a:lnTo>
                  <a:pt x="652191" y="230101"/>
                </a:lnTo>
                <a:lnTo>
                  <a:pt x="696828" y="253580"/>
                </a:lnTo>
                <a:lnTo>
                  <a:pt x="741080" y="277965"/>
                </a:lnTo>
                <a:lnTo>
                  <a:pt x="784918" y="303246"/>
                </a:lnTo>
                <a:lnTo>
                  <a:pt x="828311" y="329413"/>
                </a:lnTo>
                <a:lnTo>
                  <a:pt x="871231" y="356455"/>
                </a:lnTo>
                <a:lnTo>
                  <a:pt x="913645" y="384363"/>
                </a:lnTo>
                <a:lnTo>
                  <a:pt x="955526" y="413127"/>
                </a:lnTo>
                <a:lnTo>
                  <a:pt x="996842" y="442736"/>
                </a:lnTo>
                <a:lnTo>
                  <a:pt x="1037565" y="473181"/>
                </a:lnTo>
                <a:lnTo>
                  <a:pt x="1077662" y="504452"/>
                </a:lnTo>
                <a:lnTo>
                  <a:pt x="1117106" y="536539"/>
                </a:lnTo>
                <a:lnTo>
                  <a:pt x="1155865" y="569431"/>
                </a:lnTo>
                <a:lnTo>
                  <a:pt x="1193911" y="603119"/>
                </a:lnTo>
                <a:lnTo>
                  <a:pt x="1231212" y="637592"/>
                </a:lnTo>
                <a:lnTo>
                  <a:pt x="1267739" y="672842"/>
                </a:lnTo>
                <a:lnTo>
                  <a:pt x="1303461" y="708856"/>
                </a:lnTo>
                <a:lnTo>
                  <a:pt x="1338350" y="745627"/>
                </a:lnTo>
                <a:lnTo>
                  <a:pt x="1372374" y="783143"/>
                </a:lnTo>
                <a:lnTo>
                  <a:pt x="1405505" y="821395"/>
                </a:lnTo>
                <a:lnTo>
                  <a:pt x="1437711" y="860373"/>
                </a:lnTo>
                <a:lnTo>
                  <a:pt x="1468963" y="900066"/>
                </a:lnTo>
                <a:lnTo>
                  <a:pt x="1498486" y="939929"/>
                </a:lnTo>
                <a:lnTo>
                  <a:pt x="1526669" y="981132"/>
                </a:lnTo>
                <a:lnTo>
                  <a:pt x="1553194" y="1023590"/>
                </a:lnTo>
                <a:lnTo>
                  <a:pt x="1577744" y="1067216"/>
                </a:lnTo>
                <a:lnTo>
                  <a:pt x="1600001" y="1111925"/>
                </a:lnTo>
                <a:lnTo>
                  <a:pt x="1619648" y="1157632"/>
                </a:lnTo>
                <a:lnTo>
                  <a:pt x="1636367" y="1204251"/>
                </a:lnTo>
                <a:lnTo>
                  <a:pt x="1649841" y="1251697"/>
                </a:lnTo>
                <a:lnTo>
                  <a:pt x="1652743" y="1265810"/>
                </a:lnTo>
                <a:lnTo>
                  <a:pt x="1622260" y="1291371"/>
                </a:lnTo>
                <a:lnTo>
                  <a:pt x="1592351" y="1324031"/>
                </a:lnTo>
                <a:lnTo>
                  <a:pt x="1575386" y="1349444"/>
                </a:lnTo>
                <a:lnTo>
                  <a:pt x="1573959" y="1331681"/>
                </a:lnTo>
                <a:lnTo>
                  <a:pt x="1565656" y="1285117"/>
                </a:lnTo>
                <a:lnTo>
                  <a:pt x="1553308" y="1239254"/>
                </a:lnTo>
                <a:lnTo>
                  <a:pt x="1537349" y="1194139"/>
                </a:lnTo>
                <a:lnTo>
                  <a:pt x="1518362" y="1150167"/>
                </a:lnTo>
                <a:lnTo>
                  <a:pt x="1496704" y="1107213"/>
                </a:lnTo>
                <a:lnTo>
                  <a:pt x="1472883" y="1065498"/>
                </a:lnTo>
                <a:lnTo>
                  <a:pt x="1447370" y="1025157"/>
                </a:lnTo>
                <a:lnTo>
                  <a:pt x="1420636" y="986325"/>
                </a:lnTo>
                <a:lnTo>
                  <a:pt x="1390250" y="945285"/>
                </a:lnTo>
                <a:lnTo>
                  <a:pt x="1358486" y="905136"/>
                </a:lnTo>
                <a:lnTo>
                  <a:pt x="1325458" y="865873"/>
                </a:lnTo>
                <a:lnTo>
                  <a:pt x="1291281" y="827487"/>
                </a:lnTo>
                <a:lnTo>
                  <a:pt x="1256068" y="789971"/>
                </a:lnTo>
                <a:lnTo>
                  <a:pt x="1219934" y="753320"/>
                </a:lnTo>
                <a:lnTo>
                  <a:pt x="1182993" y="717526"/>
                </a:lnTo>
                <a:lnTo>
                  <a:pt x="1145359" y="682582"/>
                </a:lnTo>
                <a:lnTo>
                  <a:pt x="1107146" y="648480"/>
                </a:lnTo>
                <a:lnTo>
                  <a:pt x="1068468" y="615216"/>
                </a:lnTo>
                <a:lnTo>
                  <a:pt x="1029943" y="583350"/>
                </a:lnTo>
                <a:lnTo>
                  <a:pt x="990751" y="552295"/>
                </a:lnTo>
                <a:lnTo>
                  <a:pt x="950913" y="522061"/>
                </a:lnTo>
                <a:lnTo>
                  <a:pt x="910449" y="492655"/>
                </a:lnTo>
                <a:lnTo>
                  <a:pt x="869379" y="464087"/>
                </a:lnTo>
                <a:lnTo>
                  <a:pt x="827724" y="436367"/>
                </a:lnTo>
                <a:lnTo>
                  <a:pt x="785504" y="409502"/>
                </a:lnTo>
                <a:lnTo>
                  <a:pt x="742739" y="383502"/>
                </a:lnTo>
                <a:lnTo>
                  <a:pt x="699451" y="358376"/>
                </a:lnTo>
                <a:lnTo>
                  <a:pt x="655659" y="334132"/>
                </a:lnTo>
                <a:lnTo>
                  <a:pt x="611384" y="310781"/>
                </a:lnTo>
                <a:lnTo>
                  <a:pt x="566645" y="288330"/>
                </a:lnTo>
                <a:lnTo>
                  <a:pt x="521465" y="266789"/>
                </a:lnTo>
                <a:lnTo>
                  <a:pt x="475862" y="246166"/>
                </a:lnTo>
                <a:lnTo>
                  <a:pt x="429857" y="226472"/>
                </a:lnTo>
                <a:lnTo>
                  <a:pt x="383472" y="207713"/>
                </a:lnTo>
                <a:lnTo>
                  <a:pt x="336725" y="189901"/>
                </a:lnTo>
                <a:lnTo>
                  <a:pt x="289638" y="173042"/>
                </a:lnTo>
                <a:lnTo>
                  <a:pt x="242231" y="157148"/>
                </a:lnTo>
                <a:lnTo>
                  <a:pt x="194524" y="142225"/>
                </a:lnTo>
                <a:lnTo>
                  <a:pt x="144937" y="127833"/>
                </a:lnTo>
                <a:lnTo>
                  <a:pt x="95081" y="114494"/>
                </a:lnTo>
                <a:lnTo>
                  <a:pt x="44971" y="102217"/>
                </a:lnTo>
                <a:lnTo>
                  <a:pt x="0" y="9221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8560747" y="0"/>
            <a:ext cx="1543685" cy="1076960"/>
          </a:xfrm>
          <a:custGeom>
            <a:avLst/>
            <a:gdLst/>
            <a:ahLst/>
            <a:cxnLst/>
            <a:rect l="l" t="t" r="r" b="b"/>
            <a:pathLst>
              <a:path w="1543684" h="1076960">
                <a:moveTo>
                  <a:pt x="460729" y="545429"/>
                </a:moveTo>
                <a:lnTo>
                  <a:pt x="534120" y="546481"/>
                </a:lnTo>
                <a:lnTo>
                  <a:pt x="582480" y="549014"/>
                </a:lnTo>
                <a:lnTo>
                  <a:pt x="630777" y="553019"/>
                </a:lnTo>
                <a:lnTo>
                  <a:pt x="678951" y="558468"/>
                </a:lnTo>
                <a:lnTo>
                  <a:pt x="726946" y="565335"/>
                </a:lnTo>
                <a:lnTo>
                  <a:pt x="774703" y="573590"/>
                </a:lnTo>
                <a:lnTo>
                  <a:pt x="822165" y="583206"/>
                </a:lnTo>
                <a:lnTo>
                  <a:pt x="873438" y="595226"/>
                </a:lnTo>
                <a:lnTo>
                  <a:pt x="924333" y="608877"/>
                </a:lnTo>
                <a:lnTo>
                  <a:pt x="974803" y="624118"/>
                </a:lnTo>
                <a:lnTo>
                  <a:pt x="1024804" y="640911"/>
                </a:lnTo>
                <a:lnTo>
                  <a:pt x="1074292" y="659216"/>
                </a:lnTo>
                <a:lnTo>
                  <a:pt x="1123221" y="678994"/>
                </a:lnTo>
                <a:lnTo>
                  <a:pt x="1171546" y="700205"/>
                </a:lnTo>
                <a:lnTo>
                  <a:pt x="1219223" y="722809"/>
                </a:lnTo>
                <a:lnTo>
                  <a:pt x="1266206" y="746768"/>
                </a:lnTo>
                <a:lnTo>
                  <a:pt x="1312452" y="772041"/>
                </a:lnTo>
                <a:lnTo>
                  <a:pt x="1357914" y="798589"/>
                </a:lnTo>
                <a:lnTo>
                  <a:pt x="1400934" y="825325"/>
                </a:lnTo>
                <a:lnTo>
                  <a:pt x="1443253" y="853216"/>
                </a:lnTo>
                <a:lnTo>
                  <a:pt x="1484841" y="882238"/>
                </a:lnTo>
                <a:lnTo>
                  <a:pt x="1525667" y="912366"/>
                </a:lnTo>
                <a:lnTo>
                  <a:pt x="1543351" y="926150"/>
                </a:lnTo>
                <a:lnTo>
                  <a:pt x="1543351" y="1052584"/>
                </a:lnTo>
                <a:lnTo>
                  <a:pt x="1531025" y="1042037"/>
                </a:lnTo>
                <a:lnTo>
                  <a:pt x="1491551" y="1010170"/>
                </a:lnTo>
                <a:lnTo>
                  <a:pt x="1451238" y="979499"/>
                </a:lnTo>
                <a:lnTo>
                  <a:pt x="1409649" y="949680"/>
                </a:lnTo>
                <a:lnTo>
                  <a:pt x="1367276" y="921052"/>
                </a:lnTo>
                <a:lnTo>
                  <a:pt x="1324151" y="893646"/>
                </a:lnTo>
                <a:lnTo>
                  <a:pt x="1280307" y="867493"/>
                </a:lnTo>
                <a:lnTo>
                  <a:pt x="1235777" y="842623"/>
                </a:lnTo>
                <a:lnTo>
                  <a:pt x="1190595" y="819067"/>
                </a:lnTo>
                <a:lnTo>
                  <a:pt x="1144793" y="796856"/>
                </a:lnTo>
                <a:lnTo>
                  <a:pt x="1098404" y="776020"/>
                </a:lnTo>
                <a:lnTo>
                  <a:pt x="1051462" y="756590"/>
                </a:lnTo>
                <a:lnTo>
                  <a:pt x="1003998" y="738597"/>
                </a:lnTo>
                <a:lnTo>
                  <a:pt x="956047" y="722072"/>
                </a:lnTo>
                <a:lnTo>
                  <a:pt x="907641" y="707044"/>
                </a:lnTo>
                <a:lnTo>
                  <a:pt x="858813" y="693545"/>
                </a:lnTo>
                <a:lnTo>
                  <a:pt x="809597" y="681606"/>
                </a:lnTo>
                <a:lnTo>
                  <a:pt x="760024" y="671257"/>
                </a:lnTo>
                <a:lnTo>
                  <a:pt x="710128" y="662529"/>
                </a:lnTo>
                <a:lnTo>
                  <a:pt x="659943" y="655452"/>
                </a:lnTo>
                <a:lnTo>
                  <a:pt x="609501" y="650057"/>
                </a:lnTo>
                <a:lnTo>
                  <a:pt x="558834" y="646375"/>
                </a:lnTo>
                <a:lnTo>
                  <a:pt x="507977" y="644436"/>
                </a:lnTo>
                <a:lnTo>
                  <a:pt x="471085" y="644318"/>
                </a:lnTo>
                <a:lnTo>
                  <a:pt x="470860" y="639863"/>
                </a:lnTo>
                <a:lnTo>
                  <a:pt x="466433" y="591281"/>
                </a:lnTo>
                <a:lnTo>
                  <a:pt x="460729" y="545429"/>
                </a:lnTo>
                <a:close/>
              </a:path>
              <a:path w="1543684" h="1076960">
                <a:moveTo>
                  <a:pt x="373395" y="648912"/>
                </a:moveTo>
                <a:lnTo>
                  <a:pt x="403007" y="646144"/>
                </a:lnTo>
                <a:lnTo>
                  <a:pt x="453124" y="644405"/>
                </a:lnTo>
                <a:lnTo>
                  <a:pt x="471085" y="644318"/>
                </a:lnTo>
                <a:lnTo>
                  <a:pt x="473312" y="688375"/>
                </a:lnTo>
                <a:lnTo>
                  <a:pt x="473422" y="736682"/>
                </a:lnTo>
                <a:lnTo>
                  <a:pt x="470085" y="785733"/>
                </a:lnTo>
                <a:lnTo>
                  <a:pt x="462171" y="833729"/>
                </a:lnTo>
                <a:lnTo>
                  <a:pt x="449189" y="879942"/>
                </a:lnTo>
                <a:lnTo>
                  <a:pt x="430649" y="923644"/>
                </a:lnTo>
                <a:lnTo>
                  <a:pt x="406057" y="964106"/>
                </a:lnTo>
                <a:lnTo>
                  <a:pt x="376461" y="998799"/>
                </a:lnTo>
                <a:lnTo>
                  <a:pt x="376461" y="711672"/>
                </a:lnTo>
                <a:lnTo>
                  <a:pt x="374471" y="659986"/>
                </a:lnTo>
                <a:lnTo>
                  <a:pt x="373395" y="648912"/>
                </a:lnTo>
                <a:close/>
              </a:path>
              <a:path w="1543684" h="1076960">
                <a:moveTo>
                  <a:pt x="361576" y="550562"/>
                </a:moveTo>
                <a:lnTo>
                  <a:pt x="377970" y="548644"/>
                </a:lnTo>
                <a:lnTo>
                  <a:pt x="430252" y="545715"/>
                </a:lnTo>
                <a:lnTo>
                  <a:pt x="460729" y="545429"/>
                </a:lnTo>
                <a:lnTo>
                  <a:pt x="466433" y="591281"/>
                </a:lnTo>
                <a:lnTo>
                  <a:pt x="470860" y="639863"/>
                </a:lnTo>
                <a:lnTo>
                  <a:pt x="471085" y="644318"/>
                </a:lnTo>
                <a:lnTo>
                  <a:pt x="456962" y="644272"/>
                </a:lnTo>
                <a:lnTo>
                  <a:pt x="403007" y="646144"/>
                </a:lnTo>
                <a:lnTo>
                  <a:pt x="373395" y="648912"/>
                </a:lnTo>
                <a:lnTo>
                  <a:pt x="369448" y="608313"/>
                </a:lnTo>
                <a:lnTo>
                  <a:pt x="362579" y="557222"/>
                </a:lnTo>
                <a:lnTo>
                  <a:pt x="361576" y="550562"/>
                </a:lnTo>
                <a:close/>
              </a:path>
              <a:path w="1543684" h="1076960">
                <a:moveTo>
                  <a:pt x="218902" y="0"/>
                </a:moveTo>
                <a:lnTo>
                  <a:pt x="324546" y="0"/>
                </a:lnTo>
                <a:lnTo>
                  <a:pt x="332725" y="21207"/>
                </a:lnTo>
                <a:lnTo>
                  <a:pt x="350381" y="70555"/>
                </a:lnTo>
                <a:lnTo>
                  <a:pt x="365665" y="116628"/>
                </a:lnTo>
                <a:lnTo>
                  <a:pt x="379922" y="163026"/>
                </a:lnTo>
                <a:lnTo>
                  <a:pt x="393169" y="209725"/>
                </a:lnTo>
                <a:lnTo>
                  <a:pt x="405419" y="256696"/>
                </a:lnTo>
                <a:lnTo>
                  <a:pt x="416686" y="303914"/>
                </a:lnTo>
                <a:lnTo>
                  <a:pt x="426985" y="351352"/>
                </a:lnTo>
                <a:lnTo>
                  <a:pt x="436330" y="398984"/>
                </a:lnTo>
                <a:lnTo>
                  <a:pt x="444979" y="446482"/>
                </a:lnTo>
                <a:lnTo>
                  <a:pt x="453124" y="494455"/>
                </a:lnTo>
                <a:lnTo>
                  <a:pt x="460398" y="542766"/>
                </a:lnTo>
                <a:lnTo>
                  <a:pt x="460729" y="545429"/>
                </a:lnTo>
                <a:lnTo>
                  <a:pt x="430252" y="545715"/>
                </a:lnTo>
                <a:lnTo>
                  <a:pt x="377970" y="548644"/>
                </a:lnTo>
                <a:lnTo>
                  <a:pt x="361576" y="550562"/>
                </a:lnTo>
                <a:lnTo>
                  <a:pt x="355055" y="507278"/>
                </a:lnTo>
                <a:lnTo>
                  <a:pt x="346529" y="454783"/>
                </a:lnTo>
                <a:lnTo>
                  <a:pt x="336884" y="402478"/>
                </a:lnTo>
                <a:lnTo>
                  <a:pt x="326077" y="350298"/>
                </a:lnTo>
                <a:lnTo>
                  <a:pt x="314158" y="298568"/>
                </a:lnTo>
                <a:lnTo>
                  <a:pt x="301040" y="247027"/>
                </a:lnTo>
                <a:lnTo>
                  <a:pt x="286727" y="195805"/>
                </a:lnTo>
                <a:lnTo>
                  <a:pt x="271585" y="146205"/>
                </a:lnTo>
                <a:lnTo>
                  <a:pt x="255241" y="97003"/>
                </a:lnTo>
                <a:lnTo>
                  <a:pt x="237679" y="48241"/>
                </a:lnTo>
                <a:lnTo>
                  <a:pt x="218902" y="0"/>
                </a:lnTo>
                <a:close/>
              </a:path>
              <a:path w="1543684" h="1076960">
                <a:moveTo>
                  <a:pt x="211265" y="1075349"/>
                </a:moveTo>
                <a:lnTo>
                  <a:pt x="211265" y="978675"/>
                </a:lnTo>
                <a:lnTo>
                  <a:pt x="258127" y="964932"/>
                </a:lnTo>
                <a:lnTo>
                  <a:pt x="297208" y="939250"/>
                </a:lnTo>
                <a:lnTo>
                  <a:pt x="328389" y="903853"/>
                </a:lnTo>
                <a:lnTo>
                  <a:pt x="351553" y="860967"/>
                </a:lnTo>
                <a:lnTo>
                  <a:pt x="366580" y="812817"/>
                </a:lnTo>
                <a:lnTo>
                  <a:pt x="374227" y="762805"/>
                </a:lnTo>
                <a:lnTo>
                  <a:pt x="376461" y="711672"/>
                </a:lnTo>
                <a:lnTo>
                  <a:pt x="376461" y="998799"/>
                </a:lnTo>
                <a:lnTo>
                  <a:pt x="374924" y="1000601"/>
                </a:lnTo>
                <a:lnTo>
                  <a:pt x="336756" y="1032401"/>
                </a:lnTo>
                <a:lnTo>
                  <a:pt x="293291" y="1056651"/>
                </a:lnTo>
                <a:lnTo>
                  <a:pt x="246202" y="1071704"/>
                </a:lnTo>
                <a:lnTo>
                  <a:pt x="211265" y="1075349"/>
                </a:lnTo>
                <a:close/>
              </a:path>
              <a:path w="1543684" h="1076960">
                <a:moveTo>
                  <a:pt x="0" y="862141"/>
                </a:moveTo>
                <a:lnTo>
                  <a:pt x="3570" y="817365"/>
                </a:lnTo>
                <a:lnTo>
                  <a:pt x="14026" y="774419"/>
                </a:lnTo>
                <a:lnTo>
                  <a:pt x="34394" y="727983"/>
                </a:lnTo>
                <a:lnTo>
                  <a:pt x="62068" y="687279"/>
                </a:lnTo>
                <a:lnTo>
                  <a:pt x="96020" y="652169"/>
                </a:lnTo>
                <a:lnTo>
                  <a:pt x="135229" y="622519"/>
                </a:lnTo>
                <a:lnTo>
                  <a:pt x="178668" y="598193"/>
                </a:lnTo>
                <a:lnTo>
                  <a:pt x="225315" y="579054"/>
                </a:lnTo>
                <a:lnTo>
                  <a:pt x="275037" y="564617"/>
                </a:lnTo>
                <a:lnTo>
                  <a:pt x="326100" y="554710"/>
                </a:lnTo>
                <a:lnTo>
                  <a:pt x="361576" y="550562"/>
                </a:lnTo>
                <a:lnTo>
                  <a:pt x="362579" y="557222"/>
                </a:lnTo>
                <a:lnTo>
                  <a:pt x="369448" y="608313"/>
                </a:lnTo>
                <a:lnTo>
                  <a:pt x="373395" y="648912"/>
                </a:lnTo>
                <a:lnTo>
                  <a:pt x="348902" y="651202"/>
                </a:lnTo>
                <a:lnTo>
                  <a:pt x="295659" y="660915"/>
                </a:lnTo>
                <a:lnTo>
                  <a:pt x="244292" y="676751"/>
                </a:lnTo>
                <a:lnTo>
                  <a:pt x="195811" y="700178"/>
                </a:lnTo>
                <a:lnTo>
                  <a:pt x="158476" y="727214"/>
                </a:lnTo>
                <a:lnTo>
                  <a:pt x="128729" y="760756"/>
                </a:lnTo>
                <a:lnTo>
                  <a:pt x="108580" y="801560"/>
                </a:lnTo>
                <a:lnTo>
                  <a:pt x="99113" y="849536"/>
                </a:lnTo>
                <a:lnTo>
                  <a:pt x="99026" y="1050237"/>
                </a:lnTo>
                <a:lnTo>
                  <a:pt x="63289" y="1024323"/>
                </a:lnTo>
                <a:lnTo>
                  <a:pt x="34958" y="989841"/>
                </a:lnTo>
                <a:lnTo>
                  <a:pt x="15257" y="950142"/>
                </a:lnTo>
                <a:lnTo>
                  <a:pt x="3750" y="906988"/>
                </a:lnTo>
                <a:lnTo>
                  <a:pt x="0" y="862141"/>
                </a:lnTo>
                <a:close/>
              </a:path>
              <a:path w="1543684" h="1076960">
                <a:moveTo>
                  <a:pt x="186923" y="978916"/>
                </a:moveTo>
                <a:lnTo>
                  <a:pt x="197574" y="979034"/>
                </a:lnTo>
                <a:lnTo>
                  <a:pt x="201178" y="978879"/>
                </a:lnTo>
                <a:lnTo>
                  <a:pt x="207236" y="978564"/>
                </a:lnTo>
                <a:lnTo>
                  <a:pt x="211814" y="978396"/>
                </a:lnTo>
                <a:lnTo>
                  <a:pt x="211265" y="978675"/>
                </a:lnTo>
                <a:lnTo>
                  <a:pt x="211265" y="1075349"/>
                </a:lnTo>
                <a:lnTo>
                  <a:pt x="197574" y="1076778"/>
                </a:lnTo>
                <a:lnTo>
                  <a:pt x="188321" y="1075684"/>
                </a:lnTo>
                <a:lnTo>
                  <a:pt x="188321" y="979173"/>
                </a:lnTo>
                <a:lnTo>
                  <a:pt x="186923" y="978916"/>
                </a:lnTo>
                <a:close/>
              </a:path>
              <a:path w="1543684" h="1076960">
                <a:moveTo>
                  <a:pt x="186412" y="978905"/>
                </a:moveTo>
                <a:lnTo>
                  <a:pt x="186923" y="978916"/>
                </a:lnTo>
                <a:lnTo>
                  <a:pt x="188321" y="979173"/>
                </a:lnTo>
                <a:lnTo>
                  <a:pt x="186412" y="978905"/>
                </a:lnTo>
                <a:close/>
              </a:path>
              <a:path w="1543684" h="1076960">
                <a:moveTo>
                  <a:pt x="181102" y="1074830"/>
                </a:moveTo>
                <a:lnTo>
                  <a:pt x="181102" y="978156"/>
                </a:lnTo>
                <a:lnTo>
                  <a:pt x="188321" y="979173"/>
                </a:lnTo>
                <a:lnTo>
                  <a:pt x="188321" y="1075684"/>
                </a:lnTo>
                <a:lnTo>
                  <a:pt x="181102" y="1074830"/>
                </a:lnTo>
                <a:close/>
              </a:path>
              <a:path w="1543684" h="1076960">
                <a:moveTo>
                  <a:pt x="121398" y="941390"/>
                </a:moveTo>
                <a:lnTo>
                  <a:pt x="123729" y="944069"/>
                </a:lnTo>
                <a:lnTo>
                  <a:pt x="127308" y="948423"/>
                </a:lnTo>
                <a:lnTo>
                  <a:pt x="129732" y="951288"/>
                </a:lnTo>
                <a:lnTo>
                  <a:pt x="162469" y="972882"/>
                </a:lnTo>
                <a:lnTo>
                  <a:pt x="171180" y="975436"/>
                </a:lnTo>
                <a:lnTo>
                  <a:pt x="177154" y="977115"/>
                </a:lnTo>
                <a:lnTo>
                  <a:pt x="186923" y="978916"/>
                </a:lnTo>
                <a:lnTo>
                  <a:pt x="186412" y="978905"/>
                </a:lnTo>
                <a:lnTo>
                  <a:pt x="181102" y="978156"/>
                </a:lnTo>
                <a:lnTo>
                  <a:pt x="181102" y="1074830"/>
                </a:lnTo>
                <a:lnTo>
                  <a:pt x="149490" y="1071093"/>
                </a:lnTo>
                <a:lnTo>
                  <a:pt x="122715" y="1060947"/>
                </a:lnTo>
                <a:lnTo>
                  <a:pt x="122715" y="943550"/>
                </a:lnTo>
                <a:lnTo>
                  <a:pt x="121398" y="941390"/>
                </a:lnTo>
                <a:close/>
              </a:path>
              <a:path w="1543684" h="1076960">
                <a:moveTo>
                  <a:pt x="109379" y="921023"/>
                </a:moveTo>
                <a:lnTo>
                  <a:pt x="110929" y="923734"/>
                </a:lnTo>
                <a:lnTo>
                  <a:pt x="113757" y="929212"/>
                </a:lnTo>
                <a:lnTo>
                  <a:pt x="117604" y="935905"/>
                </a:lnTo>
                <a:lnTo>
                  <a:pt x="120071" y="939772"/>
                </a:lnTo>
                <a:lnTo>
                  <a:pt x="122715" y="943550"/>
                </a:lnTo>
                <a:lnTo>
                  <a:pt x="122715" y="1060947"/>
                </a:lnTo>
                <a:lnTo>
                  <a:pt x="110098" y="1056166"/>
                </a:lnTo>
                <a:lnTo>
                  <a:pt x="110098" y="923288"/>
                </a:lnTo>
                <a:lnTo>
                  <a:pt x="109379" y="921023"/>
                </a:lnTo>
                <a:close/>
              </a:path>
              <a:path w="1543684" h="1076960">
                <a:moveTo>
                  <a:pt x="108416" y="919339"/>
                </a:moveTo>
                <a:lnTo>
                  <a:pt x="109379" y="921023"/>
                </a:lnTo>
                <a:lnTo>
                  <a:pt x="110098" y="923288"/>
                </a:lnTo>
                <a:lnTo>
                  <a:pt x="109096" y="921393"/>
                </a:lnTo>
                <a:lnTo>
                  <a:pt x="108416" y="919339"/>
                </a:lnTo>
                <a:close/>
              </a:path>
              <a:path w="1543684" h="1076960">
                <a:moveTo>
                  <a:pt x="108416" y="1055529"/>
                </a:moveTo>
                <a:lnTo>
                  <a:pt x="108416" y="919339"/>
                </a:lnTo>
                <a:lnTo>
                  <a:pt x="109096" y="921393"/>
                </a:lnTo>
                <a:lnTo>
                  <a:pt x="110098" y="923288"/>
                </a:lnTo>
                <a:lnTo>
                  <a:pt x="110098" y="1056166"/>
                </a:lnTo>
                <a:lnTo>
                  <a:pt x="108416" y="1055529"/>
                </a:lnTo>
                <a:close/>
              </a:path>
              <a:path w="1543684" h="1076960">
                <a:moveTo>
                  <a:pt x="99263" y="1050409"/>
                </a:moveTo>
                <a:lnTo>
                  <a:pt x="99263" y="881670"/>
                </a:lnTo>
                <a:lnTo>
                  <a:pt x="99807" y="885621"/>
                </a:lnTo>
                <a:lnTo>
                  <a:pt x="100583" y="889546"/>
                </a:lnTo>
                <a:lnTo>
                  <a:pt x="108580" y="918505"/>
                </a:lnTo>
                <a:lnTo>
                  <a:pt x="109379" y="921023"/>
                </a:lnTo>
                <a:lnTo>
                  <a:pt x="108416" y="919339"/>
                </a:lnTo>
                <a:lnTo>
                  <a:pt x="108416" y="1055529"/>
                </a:lnTo>
                <a:lnTo>
                  <a:pt x="104034" y="1053868"/>
                </a:lnTo>
                <a:lnTo>
                  <a:pt x="99263" y="1050409"/>
                </a:lnTo>
                <a:close/>
              </a:path>
              <a:path w="1543684" h="1076960">
                <a:moveTo>
                  <a:pt x="99026" y="1050237"/>
                </a:moveTo>
                <a:lnTo>
                  <a:pt x="99026" y="875532"/>
                </a:lnTo>
                <a:lnTo>
                  <a:pt x="99701" y="882796"/>
                </a:lnTo>
                <a:lnTo>
                  <a:pt x="99839" y="885223"/>
                </a:lnTo>
                <a:lnTo>
                  <a:pt x="99263" y="881670"/>
                </a:lnTo>
                <a:lnTo>
                  <a:pt x="99263" y="1050409"/>
                </a:lnTo>
                <a:lnTo>
                  <a:pt x="99026" y="105023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166970" y="0"/>
            <a:ext cx="4410710" cy="638810"/>
          </a:xfrm>
          <a:custGeom>
            <a:avLst/>
            <a:gdLst/>
            <a:ahLst/>
            <a:cxnLst/>
            <a:rect l="l" t="t" r="r" b="b"/>
            <a:pathLst>
              <a:path w="4410709" h="638810">
                <a:moveTo>
                  <a:pt x="4254440" y="0"/>
                </a:moveTo>
                <a:lnTo>
                  <a:pt x="4410591" y="0"/>
                </a:lnTo>
                <a:lnTo>
                  <a:pt x="4404240" y="9383"/>
                </a:lnTo>
                <a:lnTo>
                  <a:pt x="4361486" y="36693"/>
                </a:lnTo>
                <a:lnTo>
                  <a:pt x="4318375" y="63423"/>
                </a:lnTo>
                <a:lnTo>
                  <a:pt x="4274915" y="89569"/>
                </a:lnTo>
                <a:lnTo>
                  <a:pt x="4231114" y="115131"/>
                </a:lnTo>
                <a:lnTo>
                  <a:pt x="4186982" y="140106"/>
                </a:lnTo>
                <a:lnTo>
                  <a:pt x="4142526" y="164493"/>
                </a:lnTo>
                <a:lnTo>
                  <a:pt x="4097754" y="188290"/>
                </a:lnTo>
                <a:lnTo>
                  <a:pt x="4052675" y="211495"/>
                </a:lnTo>
                <a:lnTo>
                  <a:pt x="4007297" y="234105"/>
                </a:lnTo>
                <a:lnTo>
                  <a:pt x="3961628" y="256120"/>
                </a:lnTo>
                <a:lnTo>
                  <a:pt x="3915677" y="277537"/>
                </a:lnTo>
                <a:lnTo>
                  <a:pt x="3869452" y="298354"/>
                </a:lnTo>
                <a:lnTo>
                  <a:pt x="3822961" y="318570"/>
                </a:lnTo>
                <a:lnTo>
                  <a:pt x="3776213" y="338182"/>
                </a:lnTo>
                <a:lnTo>
                  <a:pt x="3729215" y="357189"/>
                </a:lnTo>
                <a:lnTo>
                  <a:pt x="3681976" y="375589"/>
                </a:lnTo>
                <a:lnTo>
                  <a:pt x="3634505" y="393380"/>
                </a:lnTo>
                <a:lnTo>
                  <a:pt x="3586809" y="410560"/>
                </a:lnTo>
                <a:lnTo>
                  <a:pt x="3538897" y="427127"/>
                </a:lnTo>
                <a:lnTo>
                  <a:pt x="3490778" y="443079"/>
                </a:lnTo>
                <a:lnTo>
                  <a:pt x="3442459" y="458415"/>
                </a:lnTo>
                <a:lnTo>
                  <a:pt x="3393948" y="473132"/>
                </a:lnTo>
                <a:lnTo>
                  <a:pt x="3345255" y="487230"/>
                </a:lnTo>
                <a:lnTo>
                  <a:pt x="3296387" y="500705"/>
                </a:lnTo>
                <a:lnTo>
                  <a:pt x="3247353" y="513556"/>
                </a:lnTo>
                <a:lnTo>
                  <a:pt x="3198160" y="525781"/>
                </a:lnTo>
                <a:lnTo>
                  <a:pt x="3148818" y="537378"/>
                </a:lnTo>
                <a:lnTo>
                  <a:pt x="3099334" y="548346"/>
                </a:lnTo>
                <a:lnTo>
                  <a:pt x="3049717" y="558682"/>
                </a:lnTo>
                <a:lnTo>
                  <a:pt x="2999975" y="568384"/>
                </a:lnTo>
                <a:lnTo>
                  <a:pt x="2950284" y="577430"/>
                </a:lnTo>
                <a:lnTo>
                  <a:pt x="2900492" y="585860"/>
                </a:lnTo>
                <a:lnTo>
                  <a:pt x="2850606" y="593670"/>
                </a:lnTo>
                <a:lnTo>
                  <a:pt x="2800633" y="600861"/>
                </a:lnTo>
                <a:lnTo>
                  <a:pt x="2750580" y="607432"/>
                </a:lnTo>
                <a:lnTo>
                  <a:pt x="2700456" y="613380"/>
                </a:lnTo>
                <a:lnTo>
                  <a:pt x="2650267" y="618705"/>
                </a:lnTo>
                <a:lnTo>
                  <a:pt x="2600020" y="623405"/>
                </a:lnTo>
                <a:lnTo>
                  <a:pt x="2549724" y="627480"/>
                </a:lnTo>
                <a:lnTo>
                  <a:pt x="2499384" y="630928"/>
                </a:lnTo>
                <a:lnTo>
                  <a:pt x="2449010" y="633748"/>
                </a:lnTo>
                <a:lnTo>
                  <a:pt x="2398607" y="635939"/>
                </a:lnTo>
                <a:lnTo>
                  <a:pt x="2348184" y="637499"/>
                </a:lnTo>
                <a:lnTo>
                  <a:pt x="2297747" y="638428"/>
                </a:lnTo>
                <a:lnTo>
                  <a:pt x="2247304" y="638723"/>
                </a:lnTo>
                <a:lnTo>
                  <a:pt x="2196862" y="638384"/>
                </a:lnTo>
                <a:lnTo>
                  <a:pt x="2146429" y="637410"/>
                </a:lnTo>
                <a:lnTo>
                  <a:pt x="2096012" y="635800"/>
                </a:lnTo>
                <a:lnTo>
                  <a:pt x="2045618" y="633551"/>
                </a:lnTo>
                <a:lnTo>
                  <a:pt x="1995254" y="630664"/>
                </a:lnTo>
                <a:lnTo>
                  <a:pt x="1944929" y="627137"/>
                </a:lnTo>
                <a:lnTo>
                  <a:pt x="1894648" y="622968"/>
                </a:lnTo>
                <a:lnTo>
                  <a:pt x="1844420" y="618156"/>
                </a:lnTo>
                <a:lnTo>
                  <a:pt x="1794252" y="612700"/>
                </a:lnTo>
                <a:lnTo>
                  <a:pt x="1744152" y="606600"/>
                </a:lnTo>
                <a:lnTo>
                  <a:pt x="1694125" y="599853"/>
                </a:lnTo>
                <a:lnTo>
                  <a:pt x="1644181" y="592459"/>
                </a:lnTo>
                <a:lnTo>
                  <a:pt x="1594326" y="584416"/>
                </a:lnTo>
                <a:lnTo>
                  <a:pt x="1544567" y="575723"/>
                </a:lnTo>
                <a:lnTo>
                  <a:pt x="1494912" y="566379"/>
                </a:lnTo>
                <a:lnTo>
                  <a:pt x="1445314" y="556308"/>
                </a:lnTo>
                <a:lnTo>
                  <a:pt x="1423992" y="551638"/>
                </a:lnTo>
                <a:lnTo>
                  <a:pt x="2256287" y="551638"/>
                </a:lnTo>
                <a:lnTo>
                  <a:pt x="2307023" y="551233"/>
                </a:lnTo>
                <a:lnTo>
                  <a:pt x="2357751" y="550174"/>
                </a:lnTo>
                <a:lnTo>
                  <a:pt x="2408463" y="548464"/>
                </a:lnTo>
                <a:lnTo>
                  <a:pt x="2459150" y="546104"/>
                </a:lnTo>
                <a:lnTo>
                  <a:pt x="2509803" y="543094"/>
                </a:lnTo>
                <a:lnTo>
                  <a:pt x="2560415" y="539438"/>
                </a:lnTo>
                <a:lnTo>
                  <a:pt x="2610977" y="535135"/>
                </a:lnTo>
                <a:lnTo>
                  <a:pt x="2661479" y="530188"/>
                </a:lnTo>
                <a:lnTo>
                  <a:pt x="2711914" y="524598"/>
                </a:lnTo>
                <a:lnTo>
                  <a:pt x="2762273" y="518367"/>
                </a:lnTo>
                <a:lnTo>
                  <a:pt x="2812749" y="511458"/>
                </a:lnTo>
                <a:lnTo>
                  <a:pt x="2863140" y="503889"/>
                </a:lnTo>
                <a:lnTo>
                  <a:pt x="2913437" y="495662"/>
                </a:lnTo>
                <a:lnTo>
                  <a:pt x="2963630" y="486777"/>
                </a:lnTo>
                <a:lnTo>
                  <a:pt x="3013710" y="477238"/>
                </a:lnTo>
                <a:lnTo>
                  <a:pt x="3063668" y="467045"/>
                </a:lnTo>
                <a:lnTo>
                  <a:pt x="3113494" y="456201"/>
                </a:lnTo>
                <a:lnTo>
                  <a:pt x="3163180" y="444707"/>
                </a:lnTo>
                <a:lnTo>
                  <a:pt x="3212716" y="432565"/>
                </a:lnTo>
                <a:lnTo>
                  <a:pt x="3262093" y="419778"/>
                </a:lnTo>
                <a:lnTo>
                  <a:pt x="3311301" y="406346"/>
                </a:lnTo>
                <a:lnTo>
                  <a:pt x="3360332" y="392272"/>
                </a:lnTo>
                <a:lnTo>
                  <a:pt x="3409176" y="377557"/>
                </a:lnTo>
                <a:lnTo>
                  <a:pt x="3457825" y="362204"/>
                </a:lnTo>
                <a:lnTo>
                  <a:pt x="3506268" y="346213"/>
                </a:lnTo>
                <a:lnTo>
                  <a:pt x="3554496" y="329588"/>
                </a:lnTo>
                <a:lnTo>
                  <a:pt x="3602501" y="312329"/>
                </a:lnTo>
                <a:lnTo>
                  <a:pt x="3650273" y="294439"/>
                </a:lnTo>
                <a:lnTo>
                  <a:pt x="3697802" y="275919"/>
                </a:lnTo>
                <a:lnTo>
                  <a:pt x="3745081" y="256771"/>
                </a:lnTo>
                <a:lnTo>
                  <a:pt x="3792098" y="236998"/>
                </a:lnTo>
                <a:lnTo>
                  <a:pt x="3838846" y="216600"/>
                </a:lnTo>
                <a:lnTo>
                  <a:pt x="3885315" y="195579"/>
                </a:lnTo>
                <a:lnTo>
                  <a:pt x="3931495" y="173939"/>
                </a:lnTo>
                <a:lnTo>
                  <a:pt x="3977378" y="151679"/>
                </a:lnTo>
                <a:lnTo>
                  <a:pt x="4022954" y="128802"/>
                </a:lnTo>
                <a:lnTo>
                  <a:pt x="4068214" y="105311"/>
                </a:lnTo>
                <a:lnTo>
                  <a:pt x="4113149" y="81206"/>
                </a:lnTo>
                <a:lnTo>
                  <a:pt x="4157750" y="56489"/>
                </a:lnTo>
                <a:lnTo>
                  <a:pt x="4202006" y="31163"/>
                </a:lnTo>
                <a:lnTo>
                  <a:pt x="4241999" y="7558"/>
                </a:lnTo>
                <a:lnTo>
                  <a:pt x="4254440" y="0"/>
                </a:lnTo>
                <a:close/>
              </a:path>
              <a:path w="4410709" h="638810">
                <a:moveTo>
                  <a:pt x="0" y="0"/>
                </a:moveTo>
                <a:lnTo>
                  <a:pt x="201340" y="0"/>
                </a:lnTo>
                <a:lnTo>
                  <a:pt x="459130" y="121051"/>
                </a:lnTo>
                <a:lnTo>
                  <a:pt x="596000" y="182249"/>
                </a:lnTo>
                <a:lnTo>
                  <a:pt x="664041" y="211495"/>
                </a:lnTo>
                <a:lnTo>
                  <a:pt x="780194" y="259496"/>
                </a:lnTo>
                <a:lnTo>
                  <a:pt x="826613" y="277853"/>
                </a:lnTo>
                <a:lnTo>
                  <a:pt x="873200" y="295775"/>
                </a:lnTo>
                <a:lnTo>
                  <a:pt x="919964" y="313236"/>
                </a:lnTo>
                <a:lnTo>
                  <a:pt x="966919" y="330209"/>
                </a:lnTo>
                <a:lnTo>
                  <a:pt x="1014066" y="346665"/>
                </a:lnTo>
                <a:lnTo>
                  <a:pt x="1061423" y="362581"/>
                </a:lnTo>
                <a:lnTo>
                  <a:pt x="1108998" y="377928"/>
                </a:lnTo>
                <a:lnTo>
                  <a:pt x="1156801" y="392680"/>
                </a:lnTo>
                <a:lnTo>
                  <a:pt x="1204840" y="406810"/>
                </a:lnTo>
                <a:lnTo>
                  <a:pt x="1253127" y="420292"/>
                </a:lnTo>
                <a:lnTo>
                  <a:pt x="1302221" y="433261"/>
                </a:lnTo>
                <a:lnTo>
                  <a:pt x="1351477" y="445547"/>
                </a:lnTo>
                <a:lnTo>
                  <a:pt x="1400889" y="457152"/>
                </a:lnTo>
                <a:lnTo>
                  <a:pt x="1450447" y="468077"/>
                </a:lnTo>
                <a:lnTo>
                  <a:pt x="1500143" y="478324"/>
                </a:lnTo>
                <a:lnTo>
                  <a:pt x="1549968" y="487894"/>
                </a:lnTo>
                <a:lnTo>
                  <a:pt x="1599913" y="496789"/>
                </a:lnTo>
                <a:lnTo>
                  <a:pt x="1649970" y="505010"/>
                </a:lnTo>
                <a:lnTo>
                  <a:pt x="1700131" y="512559"/>
                </a:lnTo>
                <a:lnTo>
                  <a:pt x="1750387" y="519436"/>
                </a:lnTo>
                <a:lnTo>
                  <a:pt x="1800730" y="525645"/>
                </a:lnTo>
                <a:lnTo>
                  <a:pt x="1851150" y="531185"/>
                </a:lnTo>
                <a:lnTo>
                  <a:pt x="1901639" y="536059"/>
                </a:lnTo>
                <a:lnTo>
                  <a:pt x="1952189" y="540268"/>
                </a:lnTo>
                <a:lnTo>
                  <a:pt x="2002792" y="543813"/>
                </a:lnTo>
                <a:lnTo>
                  <a:pt x="2053438" y="546696"/>
                </a:lnTo>
                <a:lnTo>
                  <a:pt x="2104119" y="548919"/>
                </a:lnTo>
                <a:lnTo>
                  <a:pt x="2154826" y="550482"/>
                </a:lnTo>
                <a:lnTo>
                  <a:pt x="2205552" y="551388"/>
                </a:lnTo>
                <a:lnTo>
                  <a:pt x="2256287" y="551638"/>
                </a:lnTo>
                <a:lnTo>
                  <a:pt x="1423992" y="551638"/>
                </a:lnTo>
                <a:lnTo>
                  <a:pt x="1346865" y="533979"/>
                </a:lnTo>
                <a:lnTo>
                  <a:pt x="1297998" y="521768"/>
                </a:lnTo>
                <a:lnTo>
                  <a:pt x="1249360" y="508893"/>
                </a:lnTo>
                <a:lnTo>
                  <a:pt x="1200943" y="495376"/>
                </a:lnTo>
                <a:lnTo>
                  <a:pt x="1152739" y="481242"/>
                </a:lnTo>
                <a:lnTo>
                  <a:pt x="1104740" y="466515"/>
                </a:lnTo>
                <a:lnTo>
                  <a:pt x="1056939" y="451218"/>
                </a:lnTo>
                <a:lnTo>
                  <a:pt x="1009328" y="435376"/>
                </a:lnTo>
                <a:lnTo>
                  <a:pt x="961899" y="419012"/>
                </a:lnTo>
                <a:lnTo>
                  <a:pt x="914645" y="402151"/>
                </a:lnTo>
                <a:lnTo>
                  <a:pt x="867558" y="384816"/>
                </a:lnTo>
                <a:lnTo>
                  <a:pt x="820631" y="367031"/>
                </a:lnTo>
                <a:lnTo>
                  <a:pt x="727220" y="330208"/>
                </a:lnTo>
                <a:lnTo>
                  <a:pt x="634360" y="291875"/>
                </a:lnTo>
                <a:lnTo>
                  <a:pt x="541980" y="252222"/>
                </a:lnTo>
                <a:lnTo>
                  <a:pt x="450023" y="211441"/>
                </a:lnTo>
                <a:lnTo>
                  <a:pt x="267129" y="127261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905913" y="4177883"/>
            <a:ext cx="12370721" cy="3146082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9554795"/>
            <a:ext cx="3542665" cy="1753870"/>
          </a:xfrm>
          <a:custGeom>
            <a:avLst/>
            <a:gdLst/>
            <a:ahLst/>
            <a:cxnLst/>
            <a:rect l="l" t="t" r="r" b="b"/>
            <a:pathLst>
              <a:path w="3542665" h="1753870">
                <a:moveTo>
                  <a:pt x="2348630" y="1080410"/>
                </a:moveTo>
                <a:lnTo>
                  <a:pt x="2397050" y="1081133"/>
                </a:lnTo>
                <a:lnTo>
                  <a:pt x="2445376" y="1083447"/>
                </a:lnTo>
                <a:lnTo>
                  <a:pt x="2493544" y="1087348"/>
                </a:lnTo>
                <a:lnTo>
                  <a:pt x="2542681" y="1092934"/>
                </a:lnTo>
                <a:lnTo>
                  <a:pt x="2591588" y="1100080"/>
                </a:lnTo>
                <a:lnTo>
                  <a:pt x="2640214" y="1108792"/>
                </a:lnTo>
                <a:lnTo>
                  <a:pt x="2688508" y="1119071"/>
                </a:lnTo>
                <a:lnTo>
                  <a:pt x="2736421" y="1130924"/>
                </a:lnTo>
                <a:lnTo>
                  <a:pt x="2783903" y="1144353"/>
                </a:lnTo>
                <a:lnTo>
                  <a:pt x="2830903" y="1159362"/>
                </a:lnTo>
                <a:lnTo>
                  <a:pt x="2877372" y="1175956"/>
                </a:lnTo>
                <a:lnTo>
                  <a:pt x="2923258" y="1194139"/>
                </a:lnTo>
                <a:lnTo>
                  <a:pt x="2968512" y="1213913"/>
                </a:lnTo>
                <a:lnTo>
                  <a:pt x="3013084" y="1235284"/>
                </a:lnTo>
                <a:lnTo>
                  <a:pt x="3056923" y="1258255"/>
                </a:lnTo>
                <a:lnTo>
                  <a:pt x="3100779" y="1283254"/>
                </a:lnTo>
                <a:lnTo>
                  <a:pt x="3144008" y="1309982"/>
                </a:lnTo>
                <a:lnTo>
                  <a:pt x="3186422" y="1338423"/>
                </a:lnTo>
                <a:lnTo>
                  <a:pt x="3227837" y="1368561"/>
                </a:lnTo>
                <a:lnTo>
                  <a:pt x="3268064" y="1400380"/>
                </a:lnTo>
                <a:lnTo>
                  <a:pt x="3306918" y="1433864"/>
                </a:lnTo>
                <a:lnTo>
                  <a:pt x="3344211" y="1468997"/>
                </a:lnTo>
                <a:lnTo>
                  <a:pt x="3379757" y="1505763"/>
                </a:lnTo>
                <a:lnTo>
                  <a:pt x="3413370" y="1544146"/>
                </a:lnTo>
                <a:lnTo>
                  <a:pt x="3444863" y="1584130"/>
                </a:lnTo>
                <a:lnTo>
                  <a:pt x="3474049" y="1625698"/>
                </a:lnTo>
                <a:lnTo>
                  <a:pt x="3500741" y="1668835"/>
                </a:lnTo>
                <a:lnTo>
                  <a:pt x="3522837" y="1710271"/>
                </a:lnTo>
                <a:lnTo>
                  <a:pt x="3542079" y="1753156"/>
                </a:lnTo>
                <a:lnTo>
                  <a:pt x="3542302" y="1753761"/>
                </a:lnTo>
                <a:lnTo>
                  <a:pt x="3443064" y="1753761"/>
                </a:lnTo>
                <a:lnTo>
                  <a:pt x="3425540" y="1720132"/>
                </a:lnTo>
                <a:lnTo>
                  <a:pt x="3399468" y="1677459"/>
                </a:lnTo>
                <a:lnTo>
                  <a:pt x="3370702" y="1636530"/>
                </a:lnTo>
                <a:lnTo>
                  <a:pt x="3339479" y="1597344"/>
                </a:lnTo>
                <a:lnTo>
                  <a:pt x="3306034" y="1559903"/>
                </a:lnTo>
                <a:lnTo>
                  <a:pt x="3270600" y="1524208"/>
                </a:lnTo>
                <a:lnTo>
                  <a:pt x="3233414" y="1490259"/>
                </a:lnTo>
                <a:lnTo>
                  <a:pt x="3194710" y="1458057"/>
                </a:lnTo>
                <a:lnTo>
                  <a:pt x="3154722" y="1427603"/>
                </a:lnTo>
                <a:lnTo>
                  <a:pt x="3113687" y="1398897"/>
                </a:lnTo>
                <a:lnTo>
                  <a:pt x="3071838" y="1371940"/>
                </a:lnTo>
                <a:lnTo>
                  <a:pt x="3028528" y="1346316"/>
                </a:lnTo>
                <a:lnTo>
                  <a:pt x="2984284" y="1322409"/>
                </a:lnTo>
                <a:lnTo>
                  <a:pt x="2939173" y="1300226"/>
                </a:lnTo>
                <a:lnTo>
                  <a:pt x="2893265" y="1279773"/>
                </a:lnTo>
                <a:lnTo>
                  <a:pt x="2846625" y="1261056"/>
                </a:lnTo>
                <a:lnTo>
                  <a:pt x="2799324" y="1244083"/>
                </a:lnTo>
                <a:lnTo>
                  <a:pt x="2751428" y="1228859"/>
                </a:lnTo>
                <a:lnTo>
                  <a:pt x="2703006" y="1215391"/>
                </a:lnTo>
                <a:lnTo>
                  <a:pt x="2654125" y="1203686"/>
                </a:lnTo>
                <a:lnTo>
                  <a:pt x="2604853" y="1193751"/>
                </a:lnTo>
                <a:lnTo>
                  <a:pt x="2555259" y="1185591"/>
                </a:lnTo>
                <a:lnTo>
                  <a:pt x="2505410" y="1179214"/>
                </a:lnTo>
                <a:lnTo>
                  <a:pt x="2455374" y="1174626"/>
                </a:lnTo>
                <a:lnTo>
                  <a:pt x="2405220" y="1171833"/>
                </a:lnTo>
                <a:lnTo>
                  <a:pt x="2355014" y="1170843"/>
                </a:lnTo>
                <a:lnTo>
                  <a:pt x="1847851" y="1170843"/>
                </a:lnTo>
                <a:lnTo>
                  <a:pt x="1883150" y="1157973"/>
                </a:lnTo>
                <a:lnTo>
                  <a:pt x="1965658" y="1132237"/>
                </a:lnTo>
                <a:lnTo>
                  <a:pt x="2012501" y="1120128"/>
                </a:lnTo>
                <a:lnTo>
                  <a:pt x="2059767" y="1109634"/>
                </a:lnTo>
                <a:lnTo>
                  <a:pt x="2107391" y="1100751"/>
                </a:lnTo>
                <a:lnTo>
                  <a:pt x="2155309" y="1093478"/>
                </a:lnTo>
                <a:lnTo>
                  <a:pt x="2203457" y="1087810"/>
                </a:lnTo>
                <a:lnTo>
                  <a:pt x="2251769" y="1083745"/>
                </a:lnTo>
                <a:lnTo>
                  <a:pt x="2300182" y="1081279"/>
                </a:lnTo>
                <a:lnTo>
                  <a:pt x="2348630" y="1080410"/>
                </a:lnTo>
                <a:close/>
              </a:path>
              <a:path w="3542665" h="1753870">
                <a:moveTo>
                  <a:pt x="1666756" y="1374957"/>
                </a:moveTo>
                <a:lnTo>
                  <a:pt x="1667454" y="1393785"/>
                </a:lnTo>
                <a:lnTo>
                  <a:pt x="1667495" y="1400380"/>
                </a:lnTo>
                <a:lnTo>
                  <a:pt x="1664933" y="1448042"/>
                </a:lnTo>
                <a:lnTo>
                  <a:pt x="1657418" y="1498341"/>
                </a:lnTo>
                <a:lnTo>
                  <a:pt x="1645902" y="1518958"/>
                </a:lnTo>
                <a:lnTo>
                  <a:pt x="1625399" y="1529785"/>
                </a:lnTo>
                <a:lnTo>
                  <a:pt x="1601943" y="1529894"/>
                </a:lnTo>
                <a:lnTo>
                  <a:pt x="1581567" y="1518358"/>
                </a:lnTo>
                <a:lnTo>
                  <a:pt x="1555751" y="1480089"/>
                </a:lnTo>
                <a:lnTo>
                  <a:pt x="1554433" y="1474223"/>
                </a:lnTo>
                <a:lnTo>
                  <a:pt x="1569897" y="1474223"/>
                </a:lnTo>
                <a:lnTo>
                  <a:pt x="1645748" y="1454205"/>
                </a:lnTo>
                <a:lnTo>
                  <a:pt x="1639731" y="1447887"/>
                </a:lnTo>
                <a:lnTo>
                  <a:pt x="1638839" y="1447175"/>
                </a:lnTo>
                <a:lnTo>
                  <a:pt x="1637275" y="1439842"/>
                </a:lnTo>
                <a:lnTo>
                  <a:pt x="1637563" y="1439842"/>
                </a:lnTo>
                <a:lnTo>
                  <a:pt x="1637438" y="1434616"/>
                </a:lnTo>
                <a:lnTo>
                  <a:pt x="1637247" y="1431213"/>
                </a:lnTo>
                <a:lnTo>
                  <a:pt x="1637179" y="1428213"/>
                </a:lnTo>
                <a:lnTo>
                  <a:pt x="1656005" y="1388109"/>
                </a:lnTo>
                <a:lnTo>
                  <a:pt x="1663848" y="1377863"/>
                </a:lnTo>
                <a:lnTo>
                  <a:pt x="1666756" y="1374957"/>
                </a:lnTo>
                <a:close/>
              </a:path>
              <a:path w="3542665" h="1753870">
                <a:moveTo>
                  <a:pt x="1574980" y="1437661"/>
                </a:moveTo>
                <a:lnTo>
                  <a:pt x="1636810" y="1437661"/>
                </a:lnTo>
                <a:lnTo>
                  <a:pt x="1638839" y="1447175"/>
                </a:lnTo>
                <a:lnTo>
                  <a:pt x="1639731" y="1447887"/>
                </a:lnTo>
                <a:lnTo>
                  <a:pt x="1645748" y="1454205"/>
                </a:lnTo>
                <a:lnTo>
                  <a:pt x="1569897" y="1474223"/>
                </a:lnTo>
                <a:lnTo>
                  <a:pt x="1574980" y="1437661"/>
                </a:lnTo>
                <a:close/>
              </a:path>
              <a:path w="3542665" h="1753870">
                <a:moveTo>
                  <a:pt x="1575386" y="1349444"/>
                </a:moveTo>
                <a:lnTo>
                  <a:pt x="1577671" y="1377863"/>
                </a:lnTo>
                <a:lnTo>
                  <a:pt x="1577647" y="1382777"/>
                </a:lnTo>
                <a:lnTo>
                  <a:pt x="1576550" y="1426368"/>
                </a:lnTo>
                <a:lnTo>
                  <a:pt x="1569897" y="1474223"/>
                </a:lnTo>
                <a:lnTo>
                  <a:pt x="1554433" y="1474223"/>
                </a:lnTo>
                <a:lnTo>
                  <a:pt x="1546763" y="1440101"/>
                </a:lnTo>
                <a:lnTo>
                  <a:pt x="1551691" y="1400380"/>
                </a:lnTo>
                <a:lnTo>
                  <a:pt x="1551795" y="1399732"/>
                </a:lnTo>
                <a:lnTo>
                  <a:pt x="1567904" y="1360652"/>
                </a:lnTo>
                <a:lnTo>
                  <a:pt x="1575386" y="1349444"/>
                </a:lnTo>
                <a:close/>
              </a:path>
              <a:path w="3542665" h="1753870">
                <a:moveTo>
                  <a:pt x="1637179" y="1428213"/>
                </a:moveTo>
                <a:lnTo>
                  <a:pt x="1637247" y="1431213"/>
                </a:lnTo>
                <a:lnTo>
                  <a:pt x="1637438" y="1434616"/>
                </a:lnTo>
                <a:lnTo>
                  <a:pt x="1637563" y="1439842"/>
                </a:lnTo>
                <a:lnTo>
                  <a:pt x="1636810" y="1437661"/>
                </a:lnTo>
                <a:lnTo>
                  <a:pt x="1574980" y="1437661"/>
                </a:lnTo>
                <a:lnTo>
                  <a:pt x="1575403" y="1434616"/>
                </a:lnTo>
                <a:lnTo>
                  <a:pt x="1635596" y="1434616"/>
                </a:lnTo>
                <a:lnTo>
                  <a:pt x="1636933" y="1429726"/>
                </a:lnTo>
                <a:lnTo>
                  <a:pt x="1637019" y="1428861"/>
                </a:lnTo>
                <a:lnTo>
                  <a:pt x="1637179" y="1428213"/>
                </a:lnTo>
                <a:close/>
              </a:path>
              <a:path w="3542665" h="1753870">
                <a:moveTo>
                  <a:pt x="1636810" y="1437661"/>
                </a:moveTo>
                <a:lnTo>
                  <a:pt x="1637563" y="1439842"/>
                </a:lnTo>
                <a:lnTo>
                  <a:pt x="1637275" y="1439842"/>
                </a:lnTo>
                <a:lnTo>
                  <a:pt x="1636810" y="1437661"/>
                </a:lnTo>
                <a:close/>
              </a:path>
              <a:path w="3542665" h="1753870">
                <a:moveTo>
                  <a:pt x="1637019" y="1428861"/>
                </a:moveTo>
                <a:lnTo>
                  <a:pt x="1636933" y="1429726"/>
                </a:lnTo>
                <a:lnTo>
                  <a:pt x="1635596" y="1434616"/>
                </a:lnTo>
                <a:lnTo>
                  <a:pt x="1637019" y="1428861"/>
                </a:lnTo>
                <a:close/>
              </a:path>
              <a:path w="3542665" h="1753870">
                <a:moveTo>
                  <a:pt x="1576402" y="1427430"/>
                </a:moveTo>
                <a:lnTo>
                  <a:pt x="1637161" y="1427430"/>
                </a:lnTo>
                <a:lnTo>
                  <a:pt x="1637019" y="1428861"/>
                </a:lnTo>
                <a:lnTo>
                  <a:pt x="1635596" y="1434616"/>
                </a:lnTo>
                <a:lnTo>
                  <a:pt x="1575403" y="1434616"/>
                </a:lnTo>
                <a:lnTo>
                  <a:pt x="1576402" y="1427430"/>
                </a:lnTo>
                <a:close/>
              </a:path>
              <a:path w="3542665" h="1753870">
                <a:moveTo>
                  <a:pt x="1637161" y="1427430"/>
                </a:moveTo>
                <a:lnTo>
                  <a:pt x="1637179" y="1428213"/>
                </a:lnTo>
                <a:lnTo>
                  <a:pt x="1637019" y="1428861"/>
                </a:lnTo>
                <a:lnTo>
                  <a:pt x="1637161" y="1427430"/>
                </a:lnTo>
                <a:close/>
              </a:path>
              <a:path w="3542665" h="1753870">
                <a:moveTo>
                  <a:pt x="1652743" y="1265810"/>
                </a:moveTo>
                <a:lnTo>
                  <a:pt x="1659752" y="1299885"/>
                </a:lnTo>
                <a:lnTo>
                  <a:pt x="1665783" y="1348728"/>
                </a:lnTo>
                <a:lnTo>
                  <a:pt x="1666756" y="1374957"/>
                </a:lnTo>
                <a:lnTo>
                  <a:pt x="1663848" y="1377863"/>
                </a:lnTo>
                <a:lnTo>
                  <a:pt x="1659902" y="1382777"/>
                </a:lnTo>
                <a:lnTo>
                  <a:pt x="1639838" y="1418037"/>
                </a:lnTo>
                <a:lnTo>
                  <a:pt x="1637179" y="1428213"/>
                </a:lnTo>
                <a:lnTo>
                  <a:pt x="1637161" y="1427430"/>
                </a:lnTo>
                <a:lnTo>
                  <a:pt x="1576402" y="1427430"/>
                </a:lnTo>
                <a:lnTo>
                  <a:pt x="1576550" y="1426368"/>
                </a:lnTo>
                <a:lnTo>
                  <a:pt x="1577647" y="1382777"/>
                </a:lnTo>
                <a:lnTo>
                  <a:pt x="1577671" y="1377863"/>
                </a:lnTo>
                <a:lnTo>
                  <a:pt x="1575386" y="1349444"/>
                </a:lnTo>
                <a:lnTo>
                  <a:pt x="1592351" y="1324031"/>
                </a:lnTo>
                <a:lnTo>
                  <a:pt x="1622260" y="1291371"/>
                </a:lnTo>
                <a:lnTo>
                  <a:pt x="1652743" y="1265810"/>
                </a:lnTo>
                <a:close/>
              </a:path>
              <a:path w="3542665" h="1753870">
                <a:moveTo>
                  <a:pt x="1847851" y="1170843"/>
                </a:moveTo>
                <a:lnTo>
                  <a:pt x="2355014" y="1170843"/>
                </a:lnTo>
                <a:lnTo>
                  <a:pt x="2304826" y="1171661"/>
                </a:lnTo>
                <a:lnTo>
                  <a:pt x="2254723" y="1174295"/>
                </a:lnTo>
                <a:lnTo>
                  <a:pt x="2204772" y="1178751"/>
                </a:lnTo>
                <a:lnTo>
                  <a:pt x="2155042" y="1185035"/>
                </a:lnTo>
                <a:lnTo>
                  <a:pt x="2105602" y="1193154"/>
                </a:lnTo>
                <a:lnTo>
                  <a:pt x="2056518" y="1203114"/>
                </a:lnTo>
                <a:lnTo>
                  <a:pt x="2009057" y="1214554"/>
                </a:lnTo>
                <a:lnTo>
                  <a:pt x="1962023" y="1227685"/>
                </a:lnTo>
                <a:lnTo>
                  <a:pt x="1915513" y="1242544"/>
                </a:lnTo>
                <a:lnTo>
                  <a:pt x="1869621" y="1259166"/>
                </a:lnTo>
                <a:lnTo>
                  <a:pt x="1824444" y="1277588"/>
                </a:lnTo>
                <a:lnTo>
                  <a:pt x="1780079" y="1297848"/>
                </a:lnTo>
                <a:lnTo>
                  <a:pt x="1717407" y="1331722"/>
                </a:lnTo>
                <a:lnTo>
                  <a:pt x="1666756" y="1374957"/>
                </a:lnTo>
                <a:lnTo>
                  <a:pt x="1665783" y="1348728"/>
                </a:lnTo>
                <a:lnTo>
                  <a:pt x="1659752" y="1299885"/>
                </a:lnTo>
                <a:lnTo>
                  <a:pt x="1652743" y="1265810"/>
                </a:lnTo>
                <a:lnTo>
                  <a:pt x="1654791" y="1264093"/>
                </a:lnTo>
                <a:lnTo>
                  <a:pt x="1714032" y="1228717"/>
                </a:lnTo>
                <a:lnTo>
                  <a:pt x="1776894" y="1199895"/>
                </a:lnTo>
                <a:lnTo>
                  <a:pt x="1847375" y="1171016"/>
                </a:lnTo>
                <a:lnTo>
                  <a:pt x="1847851" y="1170843"/>
                </a:lnTo>
                <a:close/>
              </a:path>
              <a:path w="3542665" h="1753870">
                <a:moveTo>
                  <a:pt x="0" y="0"/>
                </a:moveTo>
                <a:lnTo>
                  <a:pt x="85899" y="19135"/>
                </a:lnTo>
                <a:lnTo>
                  <a:pt x="134798" y="31505"/>
                </a:lnTo>
                <a:lnTo>
                  <a:pt x="183441" y="44847"/>
                </a:lnTo>
                <a:lnTo>
                  <a:pt x="231812" y="59154"/>
                </a:lnTo>
                <a:lnTo>
                  <a:pt x="279895" y="74419"/>
                </a:lnTo>
                <a:lnTo>
                  <a:pt x="327672" y="90634"/>
                </a:lnTo>
                <a:lnTo>
                  <a:pt x="375128" y="107791"/>
                </a:lnTo>
                <a:lnTo>
                  <a:pt x="422246" y="125883"/>
                </a:lnTo>
                <a:lnTo>
                  <a:pt x="469010" y="144902"/>
                </a:lnTo>
                <a:lnTo>
                  <a:pt x="515403" y="164841"/>
                </a:lnTo>
                <a:lnTo>
                  <a:pt x="561408" y="185692"/>
                </a:lnTo>
                <a:lnTo>
                  <a:pt x="607010" y="207448"/>
                </a:lnTo>
                <a:lnTo>
                  <a:pt x="652191" y="230101"/>
                </a:lnTo>
                <a:lnTo>
                  <a:pt x="696828" y="253580"/>
                </a:lnTo>
                <a:lnTo>
                  <a:pt x="741080" y="277965"/>
                </a:lnTo>
                <a:lnTo>
                  <a:pt x="784918" y="303246"/>
                </a:lnTo>
                <a:lnTo>
                  <a:pt x="828311" y="329413"/>
                </a:lnTo>
                <a:lnTo>
                  <a:pt x="871231" y="356455"/>
                </a:lnTo>
                <a:lnTo>
                  <a:pt x="913645" y="384363"/>
                </a:lnTo>
                <a:lnTo>
                  <a:pt x="955526" y="413127"/>
                </a:lnTo>
                <a:lnTo>
                  <a:pt x="996842" y="442736"/>
                </a:lnTo>
                <a:lnTo>
                  <a:pt x="1037565" y="473181"/>
                </a:lnTo>
                <a:lnTo>
                  <a:pt x="1077662" y="504452"/>
                </a:lnTo>
                <a:lnTo>
                  <a:pt x="1117106" y="536539"/>
                </a:lnTo>
                <a:lnTo>
                  <a:pt x="1155865" y="569431"/>
                </a:lnTo>
                <a:lnTo>
                  <a:pt x="1193911" y="603119"/>
                </a:lnTo>
                <a:lnTo>
                  <a:pt x="1231212" y="637592"/>
                </a:lnTo>
                <a:lnTo>
                  <a:pt x="1267739" y="672842"/>
                </a:lnTo>
                <a:lnTo>
                  <a:pt x="1303461" y="708856"/>
                </a:lnTo>
                <a:lnTo>
                  <a:pt x="1338350" y="745627"/>
                </a:lnTo>
                <a:lnTo>
                  <a:pt x="1372374" y="783143"/>
                </a:lnTo>
                <a:lnTo>
                  <a:pt x="1405505" y="821395"/>
                </a:lnTo>
                <a:lnTo>
                  <a:pt x="1437711" y="860373"/>
                </a:lnTo>
                <a:lnTo>
                  <a:pt x="1468963" y="900066"/>
                </a:lnTo>
                <a:lnTo>
                  <a:pt x="1498486" y="939929"/>
                </a:lnTo>
                <a:lnTo>
                  <a:pt x="1526669" y="981132"/>
                </a:lnTo>
                <a:lnTo>
                  <a:pt x="1553194" y="1023590"/>
                </a:lnTo>
                <a:lnTo>
                  <a:pt x="1577744" y="1067216"/>
                </a:lnTo>
                <a:lnTo>
                  <a:pt x="1600001" y="1111925"/>
                </a:lnTo>
                <a:lnTo>
                  <a:pt x="1619648" y="1157632"/>
                </a:lnTo>
                <a:lnTo>
                  <a:pt x="1636367" y="1204251"/>
                </a:lnTo>
                <a:lnTo>
                  <a:pt x="1649841" y="1251697"/>
                </a:lnTo>
                <a:lnTo>
                  <a:pt x="1652743" y="1265810"/>
                </a:lnTo>
                <a:lnTo>
                  <a:pt x="1622260" y="1291371"/>
                </a:lnTo>
                <a:lnTo>
                  <a:pt x="1592351" y="1324031"/>
                </a:lnTo>
                <a:lnTo>
                  <a:pt x="1575386" y="1349444"/>
                </a:lnTo>
                <a:lnTo>
                  <a:pt x="1573959" y="1331681"/>
                </a:lnTo>
                <a:lnTo>
                  <a:pt x="1565656" y="1285117"/>
                </a:lnTo>
                <a:lnTo>
                  <a:pt x="1553308" y="1239254"/>
                </a:lnTo>
                <a:lnTo>
                  <a:pt x="1537349" y="1194139"/>
                </a:lnTo>
                <a:lnTo>
                  <a:pt x="1518362" y="1150167"/>
                </a:lnTo>
                <a:lnTo>
                  <a:pt x="1496704" y="1107213"/>
                </a:lnTo>
                <a:lnTo>
                  <a:pt x="1472883" y="1065498"/>
                </a:lnTo>
                <a:lnTo>
                  <a:pt x="1447370" y="1025157"/>
                </a:lnTo>
                <a:lnTo>
                  <a:pt x="1420636" y="986325"/>
                </a:lnTo>
                <a:lnTo>
                  <a:pt x="1390250" y="945285"/>
                </a:lnTo>
                <a:lnTo>
                  <a:pt x="1358486" y="905136"/>
                </a:lnTo>
                <a:lnTo>
                  <a:pt x="1325458" y="865873"/>
                </a:lnTo>
                <a:lnTo>
                  <a:pt x="1291281" y="827487"/>
                </a:lnTo>
                <a:lnTo>
                  <a:pt x="1256068" y="789971"/>
                </a:lnTo>
                <a:lnTo>
                  <a:pt x="1219934" y="753320"/>
                </a:lnTo>
                <a:lnTo>
                  <a:pt x="1182993" y="717526"/>
                </a:lnTo>
                <a:lnTo>
                  <a:pt x="1145359" y="682582"/>
                </a:lnTo>
                <a:lnTo>
                  <a:pt x="1107146" y="648480"/>
                </a:lnTo>
                <a:lnTo>
                  <a:pt x="1068468" y="615216"/>
                </a:lnTo>
                <a:lnTo>
                  <a:pt x="1029943" y="583350"/>
                </a:lnTo>
                <a:lnTo>
                  <a:pt x="990751" y="552295"/>
                </a:lnTo>
                <a:lnTo>
                  <a:pt x="950913" y="522061"/>
                </a:lnTo>
                <a:lnTo>
                  <a:pt x="910449" y="492655"/>
                </a:lnTo>
                <a:lnTo>
                  <a:pt x="869379" y="464087"/>
                </a:lnTo>
                <a:lnTo>
                  <a:pt x="827724" y="436367"/>
                </a:lnTo>
                <a:lnTo>
                  <a:pt x="785504" y="409502"/>
                </a:lnTo>
                <a:lnTo>
                  <a:pt x="742739" y="383502"/>
                </a:lnTo>
                <a:lnTo>
                  <a:pt x="699451" y="358376"/>
                </a:lnTo>
                <a:lnTo>
                  <a:pt x="655659" y="334132"/>
                </a:lnTo>
                <a:lnTo>
                  <a:pt x="611384" y="310781"/>
                </a:lnTo>
                <a:lnTo>
                  <a:pt x="566645" y="288330"/>
                </a:lnTo>
                <a:lnTo>
                  <a:pt x="521465" y="266789"/>
                </a:lnTo>
                <a:lnTo>
                  <a:pt x="475862" y="246166"/>
                </a:lnTo>
                <a:lnTo>
                  <a:pt x="429857" y="226472"/>
                </a:lnTo>
                <a:lnTo>
                  <a:pt x="383472" y="207713"/>
                </a:lnTo>
                <a:lnTo>
                  <a:pt x="336725" y="189901"/>
                </a:lnTo>
                <a:lnTo>
                  <a:pt x="289638" y="173042"/>
                </a:lnTo>
                <a:lnTo>
                  <a:pt x="242231" y="157148"/>
                </a:lnTo>
                <a:lnTo>
                  <a:pt x="194524" y="142225"/>
                </a:lnTo>
                <a:lnTo>
                  <a:pt x="144937" y="127833"/>
                </a:lnTo>
                <a:lnTo>
                  <a:pt x="95081" y="114494"/>
                </a:lnTo>
                <a:lnTo>
                  <a:pt x="44971" y="102217"/>
                </a:lnTo>
                <a:lnTo>
                  <a:pt x="0" y="92210"/>
                </a:lnTo>
                <a:lnTo>
                  <a:pt x="0" y="0"/>
                </a:lnTo>
                <a:close/>
              </a:path>
            </a:pathLst>
          </a:custGeom>
          <a:solidFill>
            <a:srgbClr val="DD443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8560747" y="0"/>
            <a:ext cx="1543685" cy="1076960"/>
          </a:xfrm>
          <a:custGeom>
            <a:avLst/>
            <a:gdLst/>
            <a:ahLst/>
            <a:cxnLst/>
            <a:rect l="l" t="t" r="r" b="b"/>
            <a:pathLst>
              <a:path w="1543684" h="1076960">
                <a:moveTo>
                  <a:pt x="460729" y="545429"/>
                </a:moveTo>
                <a:lnTo>
                  <a:pt x="534120" y="546481"/>
                </a:lnTo>
                <a:lnTo>
                  <a:pt x="582480" y="549014"/>
                </a:lnTo>
                <a:lnTo>
                  <a:pt x="630777" y="553019"/>
                </a:lnTo>
                <a:lnTo>
                  <a:pt x="678951" y="558468"/>
                </a:lnTo>
                <a:lnTo>
                  <a:pt x="726946" y="565335"/>
                </a:lnTo>
                <a:lnTo>
                  <a:pt x="774703" y="573590"/>
                </a:lnTo>
                <a:lnTo>
                  <a:pt x="822165" y="583206"/>
                </a:lnTo>
                <a:lnTo>
                  <a:pt x="873438" y="595226"/>
                </a:lnTo>
                <a:lnTo>
                  <a:pt x="924333" y="608877"/>
                </a:lnTo>
                <a:lnTo>
                  <a:pt x="974803" y="624118"/>
                </a:lnTo>
                <a:lnTo>
                  <a:pt x="1024804" y="640911"/>
                </a:lnTo>
                <a:lnTo>
                  <a:pt x="1074292" y="659216"/>
                </a:lnTo>
                <a:lnTo>
                  <a:pt x="1123221" y="678994"/>
                </a:lnTo>
                <a:lnTo>
                  <a:pt x="1171546" y="700205"/>
                </a:lnTo>
                <a:lnTo>
                  <a:pt x="1219223" y="722809"/>
                </a:lnTo>
                <a:lnTo>
                  <a:pt x="1266206" y="746768"/>
                </a:lnTo>
                <a:lnTo>
                  <a:pt x="1312452" y="772041"/>
                </a:lnTo>
                <a:lnTo>
                  <a:pt x="1357914" y="798589"/>
                </a:lnTo>
                <a:lnTo>
                  <a:pt x="1400934" y="825325"/>
                </a:lnTo>
                <a:lnTo>
                  <a:pt x="1443253" y="853216"/>
                </a:lnTo>
                <a:lnTo>
                  <a:pt x="1484841" y="882238"/>
                </a:lnTo>
                <a:lnTo>
                  <a:pt x="1525667" y="912366"/>
                </a:lnTo>
                <a:lnTo>
                  <a:pt x="1543351" y="926150"/>
                </a:lnTo>
                <a:lnTo>
                  <a:pt x="1543351" y="1052584"/>
                </a:lnTo>
                <a:lnTo>
                  <a:pt x="1531025" y="1042037"/>
                </a:lnTo>
                <a:lnTo>
                  <a:pt x="1491551" y="1010170"/>
                </a:lnTo>
                <a:lnTo>
                  <a:pt x="1451238" y="979499"/>
                </a:lnTo>
                <a:lnTo>
                  <a:pt x="1409649" y="949680"/>
                </a:lnTo>
                <a:lnTo>
                  <a:pt x="1367276" y="921052"/>
                </a:lnTo>
                <a:lnTo>
                  <a:pt x="1324151" y="893646"/>
                </a:lnTo>
                <a:lnTo>
                  <a:pt x="1280307" y="867493"/>
                </a:lnTo>
                <a:lnTo>
                  <a:pt x="1235777" y="842623"/>
                </a:lnTo>
                <a:lnTo>
                  <a:pt x="1190595" y="819067"/>
                </a:lnTo>
                <a:lnTo>
                  <a:pt x="1144793" y="796856"/>
                </a:lnTo>
                <a:lnTo>
                  <a:pt x="1098404" y="776020"/>
                </a:lnTo>
                <a:lnTo>
                  <a:pt x="1051462" y="756590"/>
                </a:lnTo>
                <a:lnTo>
                  <a:pt x="1003998" y="738597"/>
                </a:lnTo>
                <a:lnTo>
                  <a:pt x="956047" y="722072"/>
                </a:lnTo>
                <a:lnTo>
                  <a:pt x="907641" y="707044"/>
                </a:lnTo>
                <a:lnTo>
                  <a:pt x="858813" y="693545"/>
                </a:lnTo>
                <a:lnTo>
                  <a:pt x="809597" y="681606"/>
                </a:lnTo>
                <a:lnTo>
                  <a:pt x="760024" y="671257"/>
                </a:lnTo>
                <a:lnTo>
                  <a:pt x="710128" y="662529"/>
                </a:lnTo>
                <a:lnTo>
                  <a:pt x="659943" y="655452"/>
                </a:lnTo>
                <a:lnTo>
                  <a:pt x="609501" y="650057"/>
                </a:lnTo>
                <a:lnTo>
                  <a:pt x="558834" y="646375"/>
                </a:lnTo>
                <a:lnTo>
                  <a:pt x="507977" y="644436"/>
                </a:lnTo>
                <a:lnTo>
                  <a:pt x="471085" y="644318"/>
                </a:lnTo>
                <a:lnTo>
                  <a:pt x="470860" y="639863"/>
                </a:lnTo>
                <a:lnTo>
                  <a:pt x="466433" y="591281"/>
                </a:lnTo>
                <a:lnTo>
                  <a:pt x="460729" y="545429"/>
                </a:lnTo>
                <a:close/>
              </a:path>
              <a:path w="1543684" h="1076960">
                <a:moveTo>
                  <a:pt x="373395" y="648912"/>
                </a:moveTo>
                <a:lnTo>
                  <a:pt x="403007" y="646144"/>
                </a:lnTo>
                <a:lnTo>
                  <a:pt x="453124" y="644405"/>
                </a:lnTo>
                <a:lnTo>
                  <a:pt x="471085" y="644318"/>
                </a:lnTo>
                <a:lnTo>
                  <a:pt x="473312" y="688375"/>
                </a:lnTo>
                <a:lnTo>
                  <a:pt x="473422" y="736682"/>
                </a:lnTo>
                <a:lnTo>
                  <a:pt x="470085" y="785733"/>
                </a:lnTo>
                <a:lnTo>
                  <a:pt x="462171" y="833729"/>
                </a:lnTo>
                <a:lnTo>
                  <a:pt x="449189" y="879942"/>
                </a:lnTo>
                <a:lnTo>
                  <a:pt x="430649" y="923644"/>
                </a:lnTo>
                <a:lnTo>
                  <a:pt x="406057" y="964106"/>
                </a:lnTo>
                <a:lnTo>
                  <a:pt x="376461" y="998799"/>
                </a:lnTo>
                <a:lnTo>
                  <a:pt x="376461" y="711672"/>
                </a:lnTo>
                <a:lnTo>
                  <a:pt x="374471" y="659986"/>
                </a:lnTo>
                <a:lnTo>
                  <a:pt x="373395" y="648912"/>
                </a:lnTo>
                <a:close/>
              </a:path>
              <a:path w="1543684" h="1076960">
                <a:moveTo>
                  <a:pt x="361576" y="550562"/>
                </a:moveTo>
                <a:lnTo>
                  <a:pt x="377970" y="548644"/>
                </a:lnTo>
                <a:lnTo>
                  <a:pt x="430252" y="545715"/>
                </a:lnTo>
                <a:lnTo>
                  <a:pt x="460729" y="545429"/>
                </a:lnTo>
                <a:lnTo>
                  <a:pt x="466433" y="591281"/>
                </a:lnTo>
                <a:lnTo>
                  <a:pt x="470860" y="639863"/>
                </a:lnTo>
                <a:lnTo>
                  <a:pt x="471085" y="644318"/>
                </a:lnTo>
                <a:lnTo>
                  <a:pt x="456962" y="644272"/>
                </a:lnTo>
                <a:lnTo>
                  <a:pt x="403007" y="646144"/>
                </a:lnTo>
                <a:lnTo>
                  <a:pt x="373395" y="648912"/>
                </a:lnTo>
                <a:lnTo>
                  <a:pt x="369448" y="608313"/>
                </a:lnTo>
                <a:lnTo>
                  <a:pt x="362579" y="557222"/>
                </a:lnTo>
                <a:lnTo>
                  <a:pt x="361576" y="550562"/>
                </a:lnTo>
                <a:close/>
              </a:path>
              <a:path w="1543684" h="1076960">
                <a:moveTo>
                  <a:pt x="218902" y="0"/>
                </a:moveTo>
                <a:lnTo>
                  <a:pt x="324546" y="0"/>
                </a:lnTo>
                <a:lnTo>
                  <a:pt x="332725" y="21207"/>
                </a:lnTo>
                <a:lnTo>
                  <a:pt x="350381" y="70555"/>
                </a:lnTo>
                <a:lnTo>
                  <a:pt x="365665" y="116628"/>
                </a:lnTo>
                <a:lnTo>
                  <a:pt x="379922" y="163026"/>
                </a:lnTo>
                <a:lnTo>
                  <a:pt x="393169" y="209725"/>
                </a:lnTo>
                <a:lnTo>
                  <a:pt x="405419" y="256696"/>
                </a:lnTo>
                <a:lnTo>
                  <a:pt x="416686" y="303914"/>
                </a:lnTo>
                <a:lnTo>
                  <a:pt x="426985" y="351352"/>
                </a:lnTo>
                <a:lnTo>
                  <a:pt x="436330" y="398984"/>
                </a:lnTo>
                <a:lnTo>
                  <a:pt x="444979" y="446482"/>
                </a:lnTo>
                <a:lnTo>
                  <a:pt x="453124" y="494455"/>
                </a:lnTo>
                <a:lnTo>
                  <a:pt x="460398" y="542766"/>
                </a:lnTo>
                <a:lnTo>
                  <a:pt x="460729" y="545429"/>
                </a:lnTo>
                <a:lnTo>
                  <a:pt x="430252" y="545715"/>
                </a:lnTo>
                <a:lnTo>
                  <a:pt x="377970" y="548644"/>
                </a:lnTo>
                <a:lnTo>
                  <a:pt x="361576" y="550562"/>
                </a:lnTo>
                <a:lnTo>
                  <a:pt x="355055" y="507278"/>
                </a:lnTo>
                <a:lnTo>
                  <a:pt x="346529" y="454783"/>
                </a:lnTo>
                <a:lnTo>
                  <a:pt x="336884" y="402478"/>
                </a:lnTo>
                <a:lnTo>
                  <a:pt x="326077" y="350298"/>
                </a:lnTo>
                <a:lnTo>
                  <a:pt x="314158" y="298568"/>
                </a:lnTo>
                <a:lnTo>
                  <a:pt x="301040" y="247027"/>
                </a:lnTo>
                <a:lnTo>
                  <a:pt x="286727" y="195805"/>
                </a:lnTo>
                <a:lnTo>
                  <a:pt x="271585" y="146205"/>
                </a:lnTo>
                <a:lnTo>
                  <a:pt x="255241" y="97003"/>
                </a:lnTo>
                <a:lnTo>
                  <a:pt x="237679" y="48241"/>
                </a:lnTo>
                <a:lnTo>
                  <a:pt x="218902" y="0"/>
                </a:lnTo>
                <a:close/>
              </a:path>
              <a:path w="1543684" h="1076960">
                <a:moveTo>
                  <a:pt x="211265" y="1075349"/>
                </a:moveTo>
                <a:lnTo>
                  <a:pt x="211265" y="978675"/>
                </a:lnTo>
                <a:lnTo>
                  <a:pt x="258127" y="964932"/>
                </a:lnTo>
                <a:lnTo>
                  <a:pt x="297208" y="939250"/>
                </a:lnTo>
                <a:lnTo>
                  <a:pt x="328389" y="903853"/>
                </a:lnTo>
                <a:lnTo>
                  <a:pt x="351553" y="860967"/>
                </a:lnTo>
                <a:lnTo>
                  <a:pt x="366580" y="812817"/>
                </a:lnTo>
                <a:lnTo>
                  <a:pt x="374227" y="762805"/>
                </a:lnTo>
                <a:lnTo>
                  <a:pt x="376461" y="711672"/>
                </a:lnTo>
                <a:lnTo>
                  <a:pt x="376461" y="998799"/>
                </a:lnTo>
                <a:lnTo>
                  <a:pt x="374924" y="1000601"/>
                </a:lnTo>
                <a:lnTo>
                  <a:pt x="336756" y="1032401"/>
                </a:lnTo>
                <a:lnTo>
                  <a:pt x="293291" y="1056651"/>
                </a:lnTo>
                <a:lnTo>
                  <a:pt x="246202" y="1071704"/>
                </a:lnTo>
                <a:lnTo>
                  <a:pt x="211265" y="1075349"/>
                </a:lnTo>
                <a:close/>
              </a:path>
              <a:path w="1543684" h="1076960">
                <a:moveTo>
                  <a:pt x="0" y="862141"/>
                </a:moveTo>
                <a:lnTo>
                  <a:pt x="3570" y="817365"/>
                </a:lnTo>
                <a:lnTo>
                  <a:pt x="14026" y="774419"/>
                </a:lnTo>
                <a:lnTo>
                  <a:pt x="34394" y="727983"/>
                </a:lnTo>
                <a:lnTo>
                  <a:pt x="62068" y="687279"/>
                </a:lnTo>
                <a:lnTo>
                  <a:pt x="96020" y="652169"/>
                </a:lnTo>
                <a:lnTo>
                  <a:pt x="135229" y="622519"/>
                </a:lnTo>
                <a:lnTo>
                  <a:pt x="178668" y="598193"/>
                </a:lnTo>
                <a:lnTo>
                  <a:pt x="225315" y="579054"/>
                </a:lnTo>
                <a:lnTo>
                  <a:pt x="275037" y="564617"/>
                </a:lnTo>
                <a:lnTo>
                  <a:pt x="326100" y="554710"/>
                </a:lnTo>
                <a:lnTo>
                  <a:pt x="361576" y="550562"/>
                </a:lnTo>
                <a:lnTo>
                  <a:pt x="362579" y="557222"/>
                </a:lnTo>
                <a:lnTo>
                  <a:pt x="369448" y="608313"/>
                </a:lnTo>
                <a:lnTo>
                  <a:pt x="373395" y="648912"/>
                </a:lnTo>
                <a:lnTo>
                  <a:pt x="348902" y="651202"/>
                </a:lnTo>
                <a:lnTo>
                  <a:pt x="295659" y="660915"/>
                </a:lnTo>
                <a:lnTo>
                  <a:pt x="244292" y="676751"/>
                </a:lnTo>
                <a:lnTo>
                  <a:pt x="195811" y="700178"/>
                </a:lnTo>
                <a:lnTo>
                  <a:pt x="158476" y="727214"/>
                </a:lnTo>
                <a:lnTo>
                  <a:pt x="128729" y="760756"/>
                </a:lnTo>
                <a:lnTo>
                  <a:pt x="108580" y="801560"/>
                </a:lnTo>
                <a:lnTo>
                  <a:pt x="99113" y="849536"/>
                </a:lnTo>
                <a:lnTo>
                  <a:pt x="99026" y="1050237"/>
                </a:lnTo>
                <a:lnTo>
                  <a:pt x="63289" y="1024323"/>
                </a:lnTo>
                <a:lnTo>
                  <a:pt x="34958" y="989841"/>
                </a:lnTo>
                <a:lnTo>
                  <a:pt x="15257" y="950142"/>
                </a:lnTo>
                <a:lnTo>
                  <a:pt x="3750" y="906988"/>
                </a:lnTo>
                <a:lnTo>
                  <a:pt x="0" y="862141"/>
                </a:lnTo>
                <a:close/>
              </a:path>
              <a:path w="1543684" h="1076960">
                <a:moveTo>
                  <a:pt x="186923" y="978916"/>
                </a:moveTo>
                <a:lnTo>
                  <a:pt x="197574" y="979034"/>
                </a:lnTo>
                <a:lnTo>
                  <a:pt x="201178" y="978879"/>
                </a:lnTo>
                <a:lnTo>
                  <a:pt x="207236" y="978564"/>
                </a:lnTo>
                <a:lnTo>
                  <a:pt x="211814" y="978396"/>
                </a:lnTo>
                <a:lnTo>
                  <a:pt x="211265" y="978675"/>
                </a:lnTo>
                <a:lnTo>
                  <a:pt x="211265" y="1075349"/>
                </a:lnTo>
                <a:lnTo>
                  <a:pt x="197574" y="1076778"/>
                </a:lnTo>
                <a:lnTo>
                  <a:pt x="188321" y="1075684"/>
                </a:lnTo>
                <a:lnTo>
                  <a:pt x="188321" y="979173"/>
                </a:lnTo>
                <a:lnTo>
                  <a:pt x="186923" y="978916"/>
                </a:lnTo>
                <a:close/>
              </a:path>
              <a:path w="1543684" h="1076960">
                <a:moveTo>
                  <a:pt x="186412" y="978905"/>
                </a:moveTo>
                <a:lnTo>
                  <a:pt x="186923" y="978916"/>
                </a:lnTo>
                <a:lnTo>
                  <a:pt x="188321" y="979173"/>
                </a:lnTo>
                <a:lnTo>
                  <a:pt x="186412" y="978905"/>
                </a:lnTo>
                <a:close/>
              </a:path>
              <a:path w="1543684" h="1076960">
                <a:moveTo>
                  <a:pt x="181102" y="1074830"/>
                </a:moveTo>
                <a:lnTo>
                  <a:pt x="181102" y="978156"/>
                </a:lnTo>
                <a:lnTo>
                  <a:pt x="188321" y="979173"/>
                </a:lnTo>
                <a:lnTo>
                  <a:pt x="188321" y="1075684"/>
                </a:lnTo>
                <a:lnTo>
                  <a:pt x="181102" y="1074830"/>
                </a:lnTo>
                <a:close/>
              </a:path>
              <a:path w="1543684" h="1076960">
                <a:moveTo>
                  <a:pt x="121398" y="941390"/>
                </a:moveTo>
                <a:lnTo>
                  <a:pt x="123729" y="944069"/>
                </a:lnTo>
                <a:lnTo>
                  <a:pt x="127308" y="948423"/>
                </a:lnTo>
                <a:lnTo>
                  <a:pt x="129732" y="951288"/>
                </a:lnTo>
                <a:lnTo>
                  <a:pt x="162469" y="972882"/>
                </a:lnTo>
                <a:lnTo>
                  <a:pt x="171180" y="975436"/>
                </a:lnTo>
                <a:lnTo>
                  <a:pt x="177154" y="977115"/>
                </a:lnTo>
                <a:lnTo>
                  <a:pt x="186923" y="978916"/>
                </a:lnTo>
                <a:lnTo>
                  <a:pt x="186412" y="978905"/>
                </a:lnTo>
                <a:lnTo>
                  <a:pt x="181102" y="978156"/>
                </a:lnTo>
                <a:lnTo>
                  <a:pt x="181102" y="1074830"/>
                </a:lnTo>
                <a:lnTo>
                  <a:pt x="149490" y="1071093"/>
                </a:lnTo>
                <a:lnTo>
                  <a:pt x="122715" y="1060947"/>
                </a:lnTo>
                <a:lnTo>
                  <a:pt x="122715" y="943550"/>
                </a:lnTo>
                <a:lnTo>
                  <a:pt x="121398" y="941390"/>
                </a:lnTo>
                <a:close/>
              </a:path>
              <a:path w="1543684" h="1076960">
                <a:moveTo>
                  <a:pt x="109379" y="921023"/>
                </a:moveTo>
                <a:lnTo>
                  <a:pt x="110929" y="923734"/>
                </a:lnTo>
                <a:lnTo>
                  <a:pt x="113757" y="929212"/>
                </a:lnTo>
                <a:lnTo>
                  <a:pt x="117604" y="935905"/>
                </a:lnTo>
                <a:lnTo>
                  <a:pt x="120071" y="939772"/>
                </a:lnTo>
                <a:lnTo>
                  <a:pt x="122715" y="943550"/>
                </a:lnTo>
                <a:lnTo>
                  <a:pt x="122715" y="1060947"/>
                </a:lnTo>
                <a:lnTo>
                  <a:pt x="110098" y="1056166"/>
                </a:lnTo>
                <a:lnTo>
                  <a:pt x="110098" y="923288"/>
                </a:lnTo>
                <a:lnTo>
                  <a:pt x="109379" y="921023"/>
                </a:lnTo>
                <a:close/>
              </a:path>
              <a:path w="1543684" h="1076960">
                <a:moveTo>
                  <a:pt x="108416" y="919339"/>
                </a:moveTo>
                <a:lnTo>
                  <a:pt x="109379" y="921023"/>
                </a:lnTo>
                <a:lnTo>
                  <a:pt x="110098" y="923288"/>
                </a:lnTo>
                <a:lnTo>
                  <a:pt x="109096" y="921393"/>
                </a:lnTo>
                <a:lnTo>
                  <a:pt x="108416" y="919339"/>
                </a:lnTo>
                <a:close/>
              </a:path>
              <a:path w="1543684" h="1076960">
                <a:moveTo>
                  <a:pt x="108416" y="1055529"/>
                </a:moveTo>
                <a:lnTo>
                  <a:pt x="108416" y="919339"/>
                </a:lnTo>
                <a:lnTo>
                  <a:pt x="109096" y="921393"/>
                </a:lnTo>
                <a:lnTo>
                  <a:pt x="110098" y="923288"/>
                </a:lnTo>
                <a:lnTo>
                  <a:pt x="110098" y="1056166"/>
                </a:lnTo>
                <a:lnTo>
                  <a:pt x="108416" y="1055529"/>
                </a:lnTo>
                <a:close/>
              </a:path>
              <a:path w="1543684" h="1076960">
                <a:moveTo>
                  <a:pt x="99263" y="1050409"/>
                </a:moveTo>
                <a:lnTo>
                  <a:pt x="99263" y="881670"/>
                </a:lnTo>
                <a:lnTo>
                  <a:pt x="99807" y="885621"/>
                </a:lnTo>
                <a:lnTo>
                  <a:pt x="100583" y="889546"/>
                </a:lnTo>
                <a:lnTo>
                  <a:pt x="108580" y="918505"/>
                </a:lnTo>
                <a:lnTo>
                  <a:pt x="109379" y="921023"/>
                </a:lnTo>
                <a:lnTo>
                  <a:pt x="108416" y="919339"/>
                </a:lnTo>
                <a:lnTo>
                  <a:pt x="108416" y="1055529"/>
                </a:lnTo>
                <a:lnTo>
                  <a:pt x="104034" y="1053868"/>
                </a:lnTo>
                <a:lnTo>
                  <a:pt x="99263" y="1050409"/>
                </a:lnTo>
                <a:close/>
              </a:path>
              <a:path w="1543684" h="1076960">
                <a:moveTo>
                  <a:pt x="99026" y="1050237"/>
                </a:moveTo>
                <a:lnTo>
                  <a:pt x="99026" y="875532"/>
                </a:lnTo>
                <a:lnTo>
                  <a:pt x="99701" y="882796"/>
                </a:lnTo>
                <a:lnTo>
                  <a:pt x="99839" y="885223"/>
                </a:lnTo>
                <a:lnTo>
                  <a:pt x="99263" y="881670"/>
                </a:lnTo>
                <a:lnTo>
                  <a:pt x="99263" y="1050409"/>
                </a:lnTo>
                <a:lnTo>
                  <a:pt x="99026" y="1050237"/>
                </a:lnTo>
                <a:close/>
              </a:path>
            </a:pathLst>
          </a:custGeom>
          <a:solidFill>
            <a:srgbClr val="DD443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166970" y="0"/>
            <a:ext cx="4410710" cy="638810"/>
          </a:xfrm>
          <a:custGeom>
            <a:avLst/>
            <a:gdLst/>
            <a:ahLst/>
            <a:cxnLst/>
            <a:rect l="l" t="t" r="r" b="b"/>
            <a:pathLst>
              <a:path w="4410709" h="638810">
                <a:moveTo>
                  <a:pt x="4254440" y="0"/>
                </a:moveTo>
                <a:lnTo>
                  <a:pt x="4410591" y="0"/>
                </a:lnTo>
                <a:lnTo>
                  <a:pt x="4404240" y="9383"/>
                </a:lnTo>
                <a:lnTo>
                  <a:pt x="4361486" y="36693"/>
                </a:lnTo>
                <a:lnTo>
                  <a:pt x="4318375" y="63423"/>
                </a:lnTo>
                <a:lnTo>
                  <a:pt x="4274915" y="89569"/>
                </a:lnTo>
                <a:lnTo>
                  <a:pt x="4231114" y="115131"/>
                </a:lnTo>
                <a:lnTo>
                  <a:pt x="4186982" y="140106"/>
                </a:lnTo>
                <a:lnTo>
                  <a:pt x="4142526" y="164493"/>
                </a:lnTo>
                <a:lnTo>
                  <a:pt x="4097754" y="188290"/>
                </a:lnTo>
                <a:lnTo>
                  <a:pt x="4052675" y="211495"/>
                </a:lnTo>
                <a:lnTo>
                  <a:pt x="4007297" y="234105"/>
                </a:lnTo>
                <a:lnTo>
                  <a:pt x="3961628" y="256120"/>
                </a:lnTo>
                <a:lnTo>
                  <a:pt x="3915677" y="277537"/>
                </a:lnTo>
                <a:lnTo>
                  <a:pt x="3869452" y="298354"/>
                </a:lnTo>
                <a:lnTo>
                  <a:pt x="3822961" y="318570"/>
                </a:lnTo>
                <a:lnTo>
                  <a:pt x="3776213" y="338182"/>
                </a:lnTo>
                <a:lnTo>
                  <a:pt x="3729215" y="357189"/>
                </a:lnTo>
                <a:lnTo>
                  <a:pt x="3681976" y="375589"/>
                </a:lnTo>
                <a:lnTo>
                  <a:pt x="3634505" y="393380"/>
                </a:lnTo>
                <a:lnTo>
                  <a:pt x="3586809" y="410560"/>
                </a:lnTo>
                <a:lnTo>
                  <a:pt x="3538897" y="427127"/>
                </a:lnTo>
                <a:lnTo>
                  <a:pt x="3490778" y="443079"/>
                </a:lnTo>
                <a:lnTo>
                  <a:pt x="3442459" y="458415"/>
                </a:lnTo>
                <a:lnTo>
                  <a:pt x="3393948" y="473132"/>
                </a:lnTo>
                <a:lnTo>
                  <a:pt x="3345255" y="487230"/>
                </a:lnTo>
                <a:lnTo>
                  <a:pt x="3296387" y="500705"/>
                </a:lnTo>
                <a:lnTo>
                  <a:pt x="3247353" y="513556"/>
                </a:lnTo>
                <a:lnTo>
                  <a:pt x="3198160" y="525781"/>
                </a:lnTo>
                <a:lnTo>
                  <a:pt x="3148818" y="537378"/>
                </a:lnTo>
                <a:lnTo>
                  <a:pt x="3099334" y="548346"/>
                </a:lnTo>
                <a:lnTo>
                  <a:pt x="3049717" y="558682"/>
                </a:lnTo>
                <a:lnTo>
                  <a:pt x="2999975" y="568384"/>
                </a:lnTo>
                <a:lnTo>
                  <a:pt x="2950284" y="577430"/>
                </a:lnTo>
                <a:lnTo>
                  <a:pt x="2900492" y="585860"/>
                </a:lnTo>
                <a:lnTo>
                  <a:pt x="2850606" y="593670"/>
                </a:lnTo>
                <a:lnTo>
                  <a:pt x="2800633" y="600861"/>
                </a:lnTo>
                <a:lnTo>
                  <a:pt x="2750580" y="607432"/>
                </a:lnTo>
                <a:lnTo>
                  <a:pt x="2700456" y="613380"/>
                </a:lnTo>
                <a:lnTo>
                  <a:pt x="2650267" y="618705"/>
                </a:lnTo>
                <a:lnTo>
                  <a:pt x="2600020" y="623405"/>
                </a:lnTo>
                <a:lnTo>
                  <a:pt x="2549724" y="627480"/>
                </a:lnTo>
                <a:lnTo>
                  <a:pt x="2499384" y="630928"/>
                </a:lnTo>
                <a:lnTo>
                  <a:pt x="2449010" y="633748"/>
                </a:lnTo>
                <a:lnTo>
                  <a:pt x="2398607" y="635939"/>
                </a:lnTo>
                <a:lnTo>
                  <a:pt x="2348184" y="637499"/>
                </a:lnTo>
                <a:lnTo>
                  <a:pt x="2297747" y="638428"/>
                </a:lnTo>
                <a:lnTo>
                  <a:pt x="2247304" y="638723"/>
                </a:lnTo>
                <a:lnTo>
                  <a:pt x="2196862" y="638384"/>
                </a:lnTo>
                <a:lnTo>
                  <a:pt x="2146429" y="637410"/>
                </a:lnTo>
                <a:lnTo>
                  <a:pt x="2096012" y="635800"/>
                </a:lnTo>
                <a:lnTo>
                  <a:pt x="2045618" y="633551"/>
                </a:lnTo>
                <a:lnTo>
                  <a:pt x="1995254" y="630664"/>
                </a:lnTo>
                <a:lnTo>
                  <a:pt x="1944929" y="627137"/>
                </a:lnTo>
                <a:lnTo>
                  <a:pt x="1894648" y="622968"/>
                </a:lnTo>
                <a:lnTo>
                  <a:pt x="1844420" y="618156"/>
                </a:lnTo>
                <a:lnTo>
                  <a:pt x="1794252" y="612700"/>
                </a:lnTo>
                <a:lnTo>
                  <a:pt x="1744152" y="606600"/>
                </a:lnTo>
                <a:lnTo>
                  <a:pt x="1694125" y="599853"/>
                </a:lnTo>
                <a:lnTo>
                  <a:pt x="1644181" y="592459"/>
                </a:lnTo>
                <a:lnTo>
                  <a:pt x="1594326" y="584416"/>
                </a:lnTo>
                <a:lnTo>
                  <a:pt x="1544567" y="575723"/>
                </a:lnTo>
                <a:lnTo>
                  <a:pt x="1494912" y="566379"/>
                </a:lnTo>
                <a:lnTo>
                  <a:pt x="1445314" y="556308"/>
                </a:lnTo>
                <a:lnTo>
                  <a:pt x="1423992" y="551638"/>
                </a:lnTo>
                <a:lnTo>
                  <a:pt x="2256287" y="551638"/>
                </a:lnTo>
                <a:lnTo>
                  <a:pt x="2307023" y="551233"/>
                </a:lnTo>
                <a:lnTo>
                  <a:pt x="2357751" y="550174"/>
                </a:lnTo>
                <a:lnTo>
                  <a:pt x="2408463" y="548464"/>
                </a:lnTo>
                <a:lnTo>
                  <a:pt x="2459150" y="546104"/>
                </a:lnTo>
                <a:lnTo>
                  <a:pt x="2509803" y="543094"/>
                </a:lnTo>
                <a:lnTo>
                  <a:pt x="2560415" y="539438"/>
                </a:lnTo>
                <a:lnTo>
                  <a:pt x="2610977" y="535135"/>
                </a:lnTo>
                <a:lnTo>
                  <a:pt x="2661479" y="530188"/>
                </a:lnTo>
                <a:lnTo>
                  <a:pt x="2711914" y="524598"/>
                </a:lnTo>
                <a:lnTo>
                  <a:pt x="2762273" y="518367"/>
                </a:lnTo>
                <a:lnTo>
                  <a:pt x="2812749" y="511458"/>
                </a:lnTo>
                <a:lnTo>
                  <a:pt x="2863140" y="503889"/>
                </a:lnTo>
                <a:lnTo>
                  <a:pt x="2913437" y="495662"/>
                </a:lnTo>
                <a:lnTo>
                  <a:pt x="2963630" y="486777"/>
                </a:lnTo>
                <a:lnTo>
                  <a:pt x="3013710" y="477238"/>
                </a:lnTo>
                <a:lnTo>
                  <a:pt x="3063668" y="467045"/>
                </a:lnTo>
                <a:lnTo>
                  <a:pt x="3113494" y="456201"/>
                </a:lnTo>
                <a:lnTo>
                  <a:pt x="3163180" y="444707"/>
                </a:lnTo>
                <a:lnTo>
                  <a:pt x="3212716" y="432565"/>
                </a:lnTo>
                <a:lnTo>
                  <a:pt x="3262093" y="419778"/>
                </a:lnTo>
                <a:lnTo>
                  <a:pt x="3311301" y="406346"/>
                </a:lnTo>
                <a:lnTo>
                  <a:pt x="3360332" y="392272"/>
                </a:lnTo>
                <a:lnTo>
                  <a:pt x="3409176" y="377557"/>
                </a:lnTo>
                <a:lnTo>
                  <a:pt x="3457825" y="362204"/>
                </a:lnTo>
                <a:lnTo>
                  <a:pt x="3506268" y="346213"/>
                </a:lnTo>
                <a:lnTo>
                  <a:pt x="3554496" y="329588"/>
                </a:lnTo>
                <a:lnTo>
                  <a:pt x="3602501" y="312329"/>
                </a:lnTo>
                <a:lnTo>
                  <a:pt x="3650273" y="294439"/>
                </a:lnTo>
                <a:lnTo>
                  <a:pt x="3697802" y="275919"/>
                </a:lnTo>
                <a:lnTo>
                  <a:pt x="3745081" y="256771"/>
                </a:lnTo>
                <a:lnTo>
                  <a:pt x="3792098" y="236998"/>
                </a:lnTo>
                <a:lnTo>
                  <a:pt x="3838846" y="216600"/>
                </a:lnTo>
                <a:lnTo>
                  <a:pt x="3885315" y="195579"/>
                </a:lnTo>
                <a:lnTo>
                  <a:pt x="3931495" y="173939"/>
                </a:lnTo>
                <a:lnTo>
                  <a:pt x="3977378" y="151679"/>
                </a:lnTo>
                <a:lnTo>
                  <a:pt x="4022954" y="128802"/>
                </a:lnTo>
                <a:lnTo>
                  <a:pt x="4068214" y="105311"/>
                </a:lnTo>
                <a:lnTo>
                  <a:pt x="4113149" y="81206"/>
                </a:lnTo>
                <a:lnTo>
                  <a:pt x="4157750" y="56489"/>
                </a:lnTo>
                <a:lnTo>
                  <a:pt x="4202006" y="31163"/>
                </a:lnTo>
                <a:lnTo>
                  <a:pt x="4241999" y="7558"/>
                </a:lnTo>
                <a:lnTo>
                  <a:pt x="4254440" y="0"/>
                </a:lnTo>
                <a:close/>
              </a:path>
              <a:path w="4410709" h="638810">
                <a:moveTo>
                  <a:pt x="0" y="0"/>
                </a:moveTo>
                <a:lnTo>
                  <a:pt x="201340" y="0"/>
                </a:lnTo>
                <a:lnTo>
                  <a:pt x="459130" y="121051"/>
                </a:lnTo>
                <a:lnTo>
                  <a:pt x="596000" y="182249"/>
                </a:lnTo>
                <a:lnTo>
                  <a:pt x="664041" y="211495"/>
                </a:lnTo>
                <a:lnTo>
                  <a:pt x="780194" y="259496"/>
                </a:lnTo>
                <a:lnTo>
                  <a:pt x="826613" y="277853"/>
                </a:lnTo>
                <a:lnTo>
                  <a:pt x="873200" y="295775"/>
                </a:lnTo>
                <a:lnTo>
                  <a:pt x="919964" y="313236"/>
                </a:lnTo>
                <a:lnTo>
                  <a:pt x="966919" y="330209"/>
                </a:lnTo>
                <a:lnTo>
                  <a:pt x="1014066" y="346665"/>
                </a:lnTo>
                <a:lnTo>
                  <a:pt x="1061423" y="362581"/>
                </a:lnTo>
                <a:lnTo>
                  <a:pt x="1108998" y="377928"/>
                </a:lnTo>
                <a:lnTo>
                  <a:pt x="1156801" y="392680"/>
                </a:lnTo>
                <a:lnTo>
                  <a:pt x="1204840" y="406810"/>
                </a:lnTo>
                <a:lnTo>
                  <a:pt x="1253127" y="420292"/>
                </a:lnTo>
                <a:lnTo>
                  <a:pt x="1302221" y="433261"/>
                </a:lnTo>
                <a:lnTo>
                  <a:pt x="1351477" y="445547"/>
                </a:lnTo>
                <a:lnTo>
                  <a:pt x="1400889" y="457152"/>
                </a:lnTo>
                <a:lnTo>
                  <a:pt x="1450447" y="468077"/>
                </a:lnTo>
                <a:lnTo>
                  <a:pt x="1500143" y="478324"/>
                </a:lnTo>
                <a:lnTo>
                  <a:pt x="1549968" y="487894"/>
                </a:lnTo>
                <a:lnTo>
                  <a:pt x="1599913" y="496789"/>
                </a:lnTo>
                <a:lnTo>
                  <a:pt x="1649970" y="505010"/>
                </a:lnTo>
                <a:lnTo>
                  <a:pt x="1700131" y="512559"/>
                </a:lnTo>
                <a:lnTo>
                  <a:pt x="1750387" y="519436"/>
                </a:lnTo>
                <a:lnTo>
                  <a:pt x="1800730" y="525645"/>
                </a:lnTo>
                <a:lnTo>
                  <a:pt x="1851150" y="531185"/>
                </a:lnTo>
                <a:lnTo>
                  <a:pt x="1901639" y="536059"/>
                </a:lnTo>
                <a:lnTo>
                  <a:pt x="1952189" y="540268"/>
                </a:lnTo>
                <a:lnTo>
                  <a:pt x="2002792" y="543813"/>
                </a:lnTo>
                <a:lnTo>
                  <a:pt x="2053438" y="546696"/>
                </a:lnTo>
                <a:lnTo>
                  <a:pt x="2104119" y="548919"/>
                </a:lnTo>
                <a:lnTo>
                  <a:pt x="2154826" y="550482"/>
                </a:lnTo>
                <a:lnTo>
                  <a:pt x="2205552" y="551388"/>
                </a:lnTo>
                <a:lnTo>
                  <a:pt x="2256287" y="551638"/>
                </a:lnTo>
                <a:lnTo>
                  <a:pt x="1423992" y="551638"/>
                </a:lnTo>
                <a:lnTo>
                  <a:pt x="1346865" y="533979"/>
                </a:lnTo>
                <a:lnTo>
                  <a:pt x="1297998" y="521768"/>
                </a:lnTo>
                <a:lnTo>
                  <a:pt x="1249360" y="508893"/>
                </a:lnTo>
                <a:lnTo>
                  <a:pt x="1200943" y="495376"/>
                </a:lnTo>
                <a:lnTo>
                  <a:pt x="1152739" y="481242"/>
                </a:lnTo>
                <a:lnTo>
                  <a:pt x="1104740" y="466515"/>
                </a:lnTo>
                <a:lnTo>
                  <a:pt x="1056939" y="451218"/>
                </a:lnTo>
                <a:lnTo>
                  <a:pt x="1009328" y="435376"/>
                </a:lnTo>
                <a:lnTo>
                  <a:pt x="961899" y="419012"/>
                </a:lnTo>
                <a:lnTo>
                  <a:pt x="914645" y="402151"/>
                </a:lnTo>
                <a:lnTo>
                  <a:pt x="867558" y="384816"/>
                </a:lnTo>
                <a:lnTo>
                  <a:pt x="820631" y="367031"/>
                </a:lnTo>
                <a:lnTo>
                  <a:pt x="727220" y="330208"/>
                </a:lnTo>
                <a:lnTo>
                  <a:pt x="634360" y="291875"/>
                </a:lnTo>
                <a:lnTo>
                  <a:pt x="541980" y="252222"/>
                </a:lnTo>
                <a:lnTo>
                  <a:pt x="450023" y="211441"/>
                </a:lnTo>
                <a:lnTo>
                  <a:pt x="267129" y="127261"/>
                </a:lnTo>
                <a:lnTo>
                  <a:pt x="0" y="0"/>
                </a:lnTo>
                <a:close/>
              </a:path>
            </a:pathLst>
          </a:custGeom>
          <a:solidFill>
            <a:srgbClr val="DD443A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427181" y="2178467"/>
            <a:ext cx="4897384" cy="465430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06594" y="3266916"/>
            <a:ext cx="11573172" cy="5641294"/>
          </a:xfrm>
          <a:prstGeom prst="rect">
            <a:avLst/>
          </a:prstGeom>
        </p:spPr>
      </p:pic>
      <p:grpSp>
        <p:nvGrpSpPr>
          <p:cNvPr id="7" name="object 7"/>
          <p:cNvGrpSpPr/>
          <p:nvPr/>
        </p:nvGrpSpPr>
        <p:grpSpPr>
          <a:xfrm>
            <a:off x="12910606" y="3937741"/>
            <a:ext cx="5088890" cy="6701155"/>
            <a:chOff x="12910606" y="3937741"/>
            <a:chExt cx="5088890" cy="6701155"/>
          </a:xfrm>
        </p:grpSpPr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2910606" y="3937741"/>
              <a:ext cx="4607110" cy="6700659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13545413" y="5820280"/>
              <a:ext cx="2586990" cy="977265"/>
            </a:xfrm>
            <a:custGeom>
              <a:avLst/>
              <a:gdLst/>
              <a:ahLst/>
              <a:cxnLst/>
              <a:rect l="l" t="t" r="r" b="b"/>
              <a:pathLst>
                <a:path w="2586990" h="977265">
                  <a:moveTo>
                    <a:pt x="2530187" y="0"/>
                  </a:moveTo>
                  <a:lnTo>
                    <a:pt x="489226" y="714081"/>
                  </a:lnTo>
                  <a:lnTo>
                    <a:pt x="33887" y="874554"/>
                  </a:lnTo>
                  <a:lnTo>
                    <a:pt x="5079" y="900111"/>
                  </a:lnTo>
                  <a:lnTo>
                    <a:pt x="0" y="918789"/>
                  </a:lnTo>
                  <a:lnTo>
                    <a:pt x="2525" y="938793"/>
                  </a:lnTo>
                  <a:lnTo>
                    <a:pt x="15179" y="976737"/>
                  </a:lnTo>
                  <a:lnTo>
                    <a:pt x="492461" y="808470"/>
                  </a:lnTo>
                  <a:lnTo>
                    <a:pt x="2586411" y="69015"/>
                  </a:lnTo>
                  <a:lnTo>
                    <a:pt x="2574869" y="34404"/>
                  </a:lnTo>
                  <a:lnTo>
                    <a:pt x="2564730" y="16887"/>
                  </a:lnTo>
                  <a:lnTo>
                    <a:pt x="2549110" y="5067"/>
                  </a:lnTo>
                  <a:lnTo>
                    <a:pt x="253018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3545412" y="5820280"/>
              <a:ext cx="2586990" cy="977265"/>
            </a:xfrm>
            <a:custGeom>
              <a:avLst/>
              <a:gdLst/>
              <a:ahLst/>
              <a:cxnLst/>
              <a:rect l="l" t="t" r="r" b="b"/>
              <a:pathLst>
                <a:path w="2586990" h="977265">
                  <a:moveTo>
                    <a:pt x="42258" y="925543"/>
                  </a:moveTo>
                  <a:lnTo>
                    <a:pt x="2525" y="938793"/>
                  </a:lnTo>
                  <a:lnTo>
                    <a:pt x="15179" y="976736"/>
                  </a:lnTo>
                  <a:lnTo>
                    <a:pt x="54680" y="962791"/>
                  </a:lnTo>
                  <a:lnTo>
                    <a:pt x="42258" y="925543"/>
                  </a:lnTo>
                  <a:close/>
                </a:path>
                <a:path w="2586990" h="977265">
                  <a:moveTo>
                    <a:pt x="478514" y="768976"/>
                  </a:moveTo>
                  <a:lnTo>
                    <a:pt x="41433" y="923071"/>
                  </a:lnTo>
                  <a:lnTo>
                    <a:pt x="54680" y="962791"/>
                  </a:lnTo>
                  <a:lnTo>
                    <a:pt x="492389" y="808267"/>
                  </a:lnTo>
                  <a:lnTo>
                    <a:pt x="478514" y="768976"/>
                  </a:lnTo>
                  <a:close/>
                </a:path>
                <a:path w="2586990" h="977265">
                  <a:moveTo>
                    <a:pt x="41433" y="923071"/>
                  </a:moveTo>
                  <a:lnTo>
                    <a:pt x="2283" y="936873"/>
                  </a:lnTo>
                  <a:lnTo>
                    <a:pt x="2525" y="938793"/>
                  </a:lnTo>
                  <a:lnTo>
                    <a:pt x="42258" y="925543"/>
                  </a:lnTo>
                  <a:lnTo>
                    <a:pt x="41433" y="923071"/>
                  </a:lnTo>
                  <a:close/>
                </a:path>
                <a:path w="2586990" h="977265">
                  <a:moveTo>
                    <a:pt x="33887" y="874554"/>
                  </a:moveTo>
                  <a:lnTo>
                    <a:pt x="16721" y="884714"/>
                  </a:lnTo>
                  <a:lnTo>
                    <a:pt x="5079" y="900111"/>
                  </a:lnTo>
                  <a:lnTo>
                    <a:pt x="0" y="918789"/>
                  </a:lnTo>
                  <a:lnTo>
                    <a:pt x="2283" y="936873"/>
                  </a:lnTo>
                  <a:lnTo>
                    <a:pt x="41433" y="923071"/>
                  </a:lnTo>
                  <a:lnTo>
                    <a:pt x="40629" y="920660"/>
                  </a:lnTo>
                  <a:lnTo>
                    <a:pt x="43134" y="915701"/>
                  </a:lnTo>
                  <a:lnTo>
                    <a:pt x="47787" y="914056"/>
                  </a:lnTo>
                  <a:lnTo>
                    <a:pt x="33887" y="874554"/>
                  </a:lnTo>
                  <a:close/>
                </a:path>
                <a:path w="2586990" h="977265">
                  <a:moveTo>
                    <a:pt x="33897" y="874581"/>
                  </a:moveTo>
                  <a:lnTo>
                    <a:pt x="47790" y="914063"/>
                  </a:lnTo>
                  <a:lnTo>
                    <a:pt x="33897" y="874581"/>
                  </a:lnTo>
                  <a:close/>
                </a:path>
                <a:path w="2586990" h="977265">
                  <a:moveTo>
                    <a:pt x="489277" y="714224"/>
                  </a:moveTo>
                  <a:lnTo>
                    <a:pt x="33887" y="874554"/>
                  </a:lnTo>
                  <a:lnTo>
                    <a:pt x="47809" y="914056"/>
                  </a:lnTo>
                  <a:lnTo>
                    <a:pt x="503130" y="753580"/>
                  </a:lnTo>
                  <a:lnTo>
                    <a:pt x="489277" y="714224"/>
                  </a:lnTo>
                  <a:close/>
                </a:path>
                <a:path w="2586990" h="977265">
                  <a:moveTo>
                    <a:pt x="33887" y="874554"/>
                  </a:moveTo>
                  <a:close/>
                </a:path>
                <a:path w="2586990" h="977265">
                  <a:moveTo>
                    <a:pt x="478535" y="768969"/>
                  </a:moveTo>
                  <a:lnTo>
                    <a:pt x="492389" y="808267"/>
                  </a:lnTo>
                  <a:lnTo>
                    <a:pt x="478535" y="768969"/>
                  </a:lnTo>
                  <a:close/>
                </a:path>
                <a:path w="2586990" h="977265">
                  <a:moveTo>
                    <a:pt x="2533660" y="43225"/>
                  </a:moveTo>
                  <a:lnTo>
                    <a:pt x="478537" y="768976"/>
                  </a:lnTo>
                  <a:lnTo>
                    <a:pt x="492389" y="808267"/>
                  </a:lnTo>
                  <a:lnTo>
                    <a:pt x="2548878" y="82265"/>
                  </a:lnTo>
                  <a:lnTo>
                    <a:pt x="2546679" y="82265"/>
                  </a:lnTo>
                  <a:lnTo>
                    <a:pt x="2533660" y="43225"/>
                  </a:lnTo>
                  <a:close/>
                </a:path>
                <a:path w="2586990" h="977265">
                  <a:moveTo>
                    <a:pt x="503159" y="753580"/>
                  </a:moveTo>
                  <a:close/>
                </a:path>
                <a:path w="2586990" h="977265">
                  <a:moveTo>
                    <a:pt x="489277" y="714224"/>
                  </a:moveTo>
                  <a:lnTo>
                    <a:pt x="503131" y="753584"/>
                  </a:lnTo>
                  <a:lnTo>
                    <a:pt x="489277" y="714224"/>
                  </a:lnTo>
                  <a:close/>
                </a:path>
                <a:path w="2586990" h="977265">
                  <a:moveTo>
                    <a:pt x="2510133" y="2739"/>
                  </a:moveTo>
                  <a:lnTo>
                    <a:pt x="489277" y="714224"/>
                  </a:lnTo>
                  <a:lnTo>
                    <a:pt x="503148" y="753584"/>
                  </a:lnTo>
                  <a:lnTo>
                    <a:pt x="2524025" y="42246"/>
                  </a:lnTo>
                  <a:lnTo>
                    <a:pt x="2510133" y="2739"/>
                  </a:lnTo>
                  <a:close/>
                </a:path>
                <a:path w="2586990" h="977265">
                  <a:moveTo>
                    <a:pt x="2574261" y="34607"/>
                  </a:moveTo>
                  <a:lnTo>
                    <a:pt x="2535137" y="47654"/>
                  </a:lnTo>
                  <a:lnTo>
                    <a:pt x="2546679" y="82265"/>
                  </a:lnTo>
                  <a:lnTo>
                    <a:pt x="2586411" y="69015"/>
                  </a:lnTo>
                  <a:lnTo>
                    <a:pt x="2574261" y="34607"/>
                  </a:lnTo>
                  <a:close/>
                </a:path>
                <a:path w="2586990" h="977265">
                  <a:moveTo>
                    <a:pt x="2586411" y="69015"/>
                  </a:moveTo>
                  <a:lnTo>
                    <a:pt x="2546679" y="82265"/>
                  </a:lnTo>
                  <a:lnTo>
                    <a:pt x="2548878" y="82265"/>
                  </a:lnTo>
                  <a:lnTo>
                    <a:pt x="2586411" y="69015"/>
                  </a:lnTo>
                  <a:close/>
                </a:path>
                <a:path w="2586990" h="977265">
                  <a:moveTo>
                    <a:pt x="2574870" y="34404"/>
                  </a:moveTo>
                  <a:lnTo>
                    <a:pt x="2574261" y="34607"/>
                  </a:lnTo>
                  <a:lnTo>
                    <a:pt x="2586412" y="69015"/>
                  </a:lnTo>
                  <a:lnTo>
                    <a:pt x="2574870" y="34404"/>
                  </a:lnTo>
                  <a:close/>
                </a:path>
                <a:path w="2586990" h="977265">
                  <a:moveTo>
                    <a:pt x="2572115" y="29645"/>
                  </a:moveTo>
                  <a:lnTo>
                    <a:pt x="2533660" y="43225"/>
                  </a:lnTo>
                  <a:lnTo>
                    <a:pt x="2535137" y="47654"/>
                  </a:lnTo>
                  <a:lnTo>
                    <a:pt x="2574260" y="34607"/>
                  </a:lnTo>
                  <a:lnTo>
                    <a:pt x="2573124" y="31389"/>
                  </a:lnTo>
                  <a:lnTo>
                    <a:pt x="2572115" y="29645"/>
                  </a:lnTo>
                  <a:close/>
                </a:path>
                <a:path w="2586990" h="977265">
                  <a:moveTo>
                    <a:pt x="2540905" y="40666"/>
                  </a:moveTo>
                  <a:lnTo>
                    <a:pt x="2528534" y="40666"/>
                  </a:lnTo>
                  <a:lnTo>
                    <a:pt x="2533671" y="43221"/>
                  </a:lnTo>
                  <a:lnTo>
                    <a:pt x="2540905" y="40666"/>
                  </a:lnTo>
                  <a:close/>
                </a:path>
                <a:path w="2586990" h="977265">
                  <a:moveTo>
                    <a:pt x="2530186" y="0"/>
                  </a:moveTo>
                  <a:lnTo>
                    <a:pt x="2510134" y="2739"/>
                  </a:lnTo>
                  <a:lnTo>
                    <a:pt x="2524040" y="42246"/>
                  </a:lnTo>
                  <a:lnTo>
                    <a:pt x="2528534" y="40666"/>
                  </a:lnTo>
                  <a:lnTo>
                    <a:pt x="2540905" y="40666"/>
                  </a:lnTo>
                  <a:lnTo>
                    <a:pt x="2572115" y="29645"/>
                  </a:lnTo>
                  <a:lnTo>
                    <a:pt x="2564730" y="16887"/>
                  </a:lnTo>
                  <a:lnTo>
                    <a:pt x="2549110" y="5067"/>
                  </a:lnTo>
                  <a:lnTo>
                    <a:pt x="2530186" y="0"/>
                  </a:lnTo>
                  <a:close/>
                </a:path>
                <a:path w="2586990" h="977265">
                  <a:moveTo>
                    <a:pt x="2510587" y="4028"/>
                  </a:moveTo>
                  <a:lnTo>
                    <a:pt x="2524027" y="42251"/>
                  </a:lnTo>
                  <a:lnTo>
                    <a:pt x="2510587" y="4028"/>
                  </a:lnTo>
                  <a:close/>
                </a:path>
                <a:path w="2586990" h="977265">
                  <a:moveTo>
                    <a:pt x="2573124" y="31389"/>
                  </a:moveTo>
                  <a:lnTo>
                    <a:pt x="2574261" y="34607"/>
                  </a:lnTo>
                  <a:lnTo>
                    <a:pt x="2574870" y="34404"/>
                  </a:lnTo>
                  <a:lnTo>
                    <a:pt x="2573124" y="3138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3493009" y="6534364"/>
              <a:ext cx="4024708" cy="3898073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17182723" y="8198692"/>
              <a:ext cx="817244" cy="2115185"/>
            </a:xfrm>
            <a:custGeom>
              <a:avLst/>
              <a:gdLst/>
              <a:ahLst/>
              <a:cxnLst/>
              <a:rect l="l" t="t" r="r" b="b"/>
              <a:pathLst>
                <a:path w="817244" h="2115184">
                  <a:moveTo>
                    <a:pt x="816729" y="0"/>
                  </a:moveTo>
                  <a:lnTo>
                    <a:pt x="0" y="0"/>
                  </a:lnTo>
                  <a:lnTo>
                    <a:pt x="0" y="2115118"/>
                  </a:lnTo>
                  <a:lnTo>
                    <a:pt x="816729" y="2115118"/>
                  </a:lnTo>
                  <a:lnTo>
                    <a:pt x="81672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3" name="object 13"/>
          <p:cNvGrpSpPr/>
          <p:nvPr/>
        </p:nvGrpSpPr>
        <p:grpSpPr>
          <a:xfrm>
            <a:off x="16381871" y="1229911"/>
            <a:ext cx="1257935" cy="1443355"/>
            <a:chOff x="16381871" y="1229911"/>
            <a:chExt cx="1257935" cy="1443355"/>
          </a:xfrm>
        </p:grpSpPr>
        <p:sp>
          <p:nvSpPr>
            <p:cNvPr id="14" name="object 14"/>
            <p:cNvSpPr/>
            <p:nvPr/>
          </p:nvSpPr>
          <p:spPr>
            <a:xfrm>
              <a:off x="16381871" y="1229911"/>
              <a:ext cx="1257935" cy="1443355"/>
            </a:xfrm>
            <a:custGeom>
              <a:avLst/>
              <a:gdLst/>
              <a:ahLst/>
              <a:cxnLst/>
              <a:rect l="l" t="t" r="r" b="b"/>
              <a:pathLst>
                <a:path w="1257934" h="1443355">
                  <a:moveTo>
                    <a:pt x="216240" y="1440182"/>
                  </a:moveTo>
                  <a:lnTo>
                    <a:pt x="259439" y="1442781"/>
                  </a:lnTo>
                  <a:lnTo>
                    <a:pt x="302335" y="1438052"/>
                  </a:lnTo>
                  <a:lnTo>
                    <a:pt x="343922" y="1426105"/>
                  </a:lnTo>
                  <a:lnTo>
                    <a:pt x="383195" y="1407051"/>
                  </a:lnTo>
                  <a:lnTo>
                    <a:pt x="419149" y="1381001"/>
                  </a:lnTo>
                  <a:lnTo>
                    <a:pt x="450778" y="1348064"/>
                  </a:lnTo>
                  <a:lnTo>
                    <a:pt x="1202007" y="411027"/>
                  </a:lnTo>
                  <a:lnTo>
                    <a:pt x="1227268" y="372996"/>
                  </a:lnTo>
                  <a:lnTo>
                    <a:pt x="1244860" y="332254"/>
                  </a:lnTo>
                  <a:lnTo>
                    <a:pt x="1254894" y="289803"/>
                  </a:lnTo>
                  <a:lnTo>
                    <a:pt x="1257481" y="246650"/>
                  </a:lnTo>
                  <a:lnTo>
                    <a:pt x="1252733" y="203796"/>
                  </a:lnTo>
                  <a:lnTo>
                    <a:pt x="1240760" y="162248"/>
                  </a:lnTo>
                  <a:lnTo>
                    <a:pt x="1221674" y="123009"/>
                  </a:lnTo>
                  <a:lnTo>
                    <a:pt x="1195587" y="87082"/>
                  </a:lnTo>
                  <a:lnTo>
                    <a:pt x="1162609" y="55474"/>
                  </a:lnTo>
                  <a:lnTo>
                    <a:pt x="1124529" y="30225"/>
                  </a:lnTo>
                  <a:lnTo>
                    <a:pt x="1083738" y="12637"/>
                  </a:lnTo>
                  <a:lnTo>
                    <a:pt x="1041240" y="2599"/>
                  </a:lnTo>
                  <a:lnTo>
                    <a:pt x="998041" y="0"/>
                  </a:lnTo>
                  <a:lnTo>
                    <a:pt x="955145" y="4729"/>
                  </a:lnTo>
                  <a:lnTo>
                    <a:pt x="913558" y="16676"/>
                  </a:lnTo>
                  <a:lnTo>
                    <a:pt x="874284" y="35730"/>
                  </a:lnTo>
                  <a:lnTo>
                    <a:pt x="838328" y="61780"/>
                  </a:lnTo>
                  <a:lnTo>
                    <a:pt x="806696" y="94716"/>
                  </a:lnTo>
                  <a:lnTo>
                    <a:pt x="55473" y="1031759"/>
                  </a:lnTo>
                  <a:lnTo>
                    <a:pt x="30211" y="1069788"/>
                  </a:lnTo>
                  <a:lnTo>
                    <a:pt x="12620" y="1110530"/>
                  </a:lnTo>
                  <a:lnTo>
                    <a:pt x="2586" y="1152979"/>
                  </a:lnTo>
                  <a:lnTo>
                    <a:pt x="0" y="1196132"/>
                  </a:lnTo>
                  <a:lnTo>
                    <a:pt x="4749" y="1238985"/>
                  </a:lnTo>
                  <a:lnTo>
                    <a:pt x="16722" y="1280533"/>
                  </a:lnTo>
                  <a:lnTo>
                    <a:pt x="35809" y="1319773"/>
                  </a:lnTo>
                  <a:lnTo>
                    <a:pt x="61897" y="1355699"/>
                  </a:lnTo>
                  <a:lnTo>
                    <a:pt x="94876" y="1387308"/>
                  </a:lnTo>
                  <a:lnTo>
                    <a:pt x="132954" y="1412556"/>
                  </a:lnTo>
                  <a:lnTo>
                    <a:pt x="173743" y="1430144"/>
                  </a:lnTo>
                  <a:lnTo>
                    <a:pt x="216240" y="1440182"/>
                  </a:lnTo>
                  <a:close/>
                </a:path>
              </a:pathLst>
            </a:custGeom>
            <a:solidFill>
              <a:srgbClr val="DD443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16381871" y="1229912"/>
              <a:ext cx="1257935" cy="1443355"/>
            </a:xfrm>
            <a:custGeom>
              <a:avLst/>
              <a:gdLst/>
              <a:ahLst/>
              <a:cxnLst/>
              <a:rect l="l" t="t" r="r" b="b"/>
              <a:pathLst>
                <a:path w="1257934" h="1443355">
                  <a:moveTo>
                    <a:pt x="1129899" y="96353"/>
                  </a:moveTo>
                  <a:lnTo>
                    <a:pt x="1162608" y="55474"/>
                  </a:lnTo>
                  <a:lnTo>
                    <a:pt x="1124529" y="30225"/>
                  </a:lnTo>
                  <a:lnTo>
                    <a:pt x="1083737" y="12637"/>
                  </a:lnTo>
                  <a:lnTo>
                    <a:pt x="1041240" y="2599"/>
                  </a:lnTo>
                  <a:lnTo>
                    <a:pt x="998040" y="0"/>
                  </a:lnTo>
                  <a:lnTo>
                    <a:pt x="955145" y="4729"/>
                  </a:lnTo>
                  <a:lnTo>
                    <a:pt x="913557" y="16676"/>
                  </a:lnTo>
                  <a:lnTo>
                    <a:pt x="884189" y="30924"/>
                  </a:lnTo>
                  <a:lnTo>
                    <a:pt x="1048163" y="57085"/>
                  </a:lnTo>
                  <a:lnTo>
                    <a:pt x="1090620" y="71715"/>
                  </a:lnTo>
                  <a:lnTo>
                    <a:pt x="1129899" y="96353"/>
                  </a:lnTo>
                  <a:close/>
                </a:path>
                <a:path w="1257934" h="1443355">
                  <a:moveTo>
                    <a:pt x="1202006" y="411027"/>
                  </a:moveTo>
                  <a:lnTo>
                    <a:pt x="1227268" y="372996"/>
                  </a:lnTo>
                  <a:lnTo>
                    <a:pt x="1244860" y="332254"/>
                  </a:lnTo>
                  <a:lnTo>
                    <a:pt x="1254894" y="289803"/>
                  </a:lnTo>
                  <a:lnTo>
                    <a:pt x="1257481" y="246649"/>
                  </a:lnTo>
                  <a:lnTo>
                    <a:pt x="1252732" y="203796"/>
                  </a:lnTo>
                  <a:lnTo>
                    <a:pt x="1240760" y="162248"/>
                  </a:lnTo>
                  <a:lnTo>
                    <a:pt x="1221674" y="123008"/>
                  </a:lnTo>
                  <a:lnTo>
                    <a:pt x="1195587" y="87082"/>
                  </a:lnTo>
                  <a:lnTo>
                    <a:pt x="1162609" y="55473"/>
                  </a:lnTo>
                  <a:lnTo>
                    <a:pt x="1129899" y="96353"/>
                  </a:lnTo>
                  <a:lnTo>
                    <a:pt x="1162529" y="129250"/>
                  </a:lnTo>
                  <a:lnTo>
                    <a:pt x="1186082" y="167426"/>
                  </a:lnTo>
                  <a:lnTo>
                    <a:pt x="1200369" y="209190"/>
                  </a:lnTo>
                  <a:lnTo>
                    <a:pt x="1205206" y="252850"/>
                  </a:lnTo>
                  <a:lnTo>
                    <a:pt x="1200407" y="296712"/>
                  </a:lnTo>
                  <a:lnTo>
                    <a:pt x="1185786" y="339086"/>
                  </a:lnTo>
                  <a:lnTo>
                    <a:pt x="1161159" y="378280"/>
                  </a:lnTo>
                  <a:lnTo>
                    <a:pt x="1202006" y="411027"/>
                  </a:lnTo>
                  <a:close/>
                </a:path>
                <a:path w="1257934" h="1443355">
                  <a:moveTo>
                    <a:pt x="847544" y="127464"/>
                  </a:moveTo>
                  <a:lnTo>
                    <a:pt x="880463" y="94880"/>
                  </a:lnTo>
                  <a:lnTo>
                    <a:pt x="918680" y="71362"/>
                  </a:lnTo>
                  <a:lnTo>
                    <a:pt x="960498" y="57097"/>
                  </a:lnTo>
                  <a:lnTo>
                    <a:pt x="1004225" y="52276"/>
                  </a:lnTo>
                  <a:lnTo>
                    <a:pt x="1048163" y="57085"/>
                  </a:lnTo>
                  <a:lnTo>
                    <a:pt x="884189" y="30924"/>
                  </a:lnTo>
                  <a:lnTo>
                    <a:pt x="874284" y="35730"/>
                  </a:lnTo>
                  <a:lnTo>
                    <a:pt x="838328" y="61780"/>
                  </a:lnTo>
                  <a:lnTo>
                    <a:pt x="806696" y="94716"/>
                  </a:lnTo>
                  <a:lnTo>
                    <a:pt x="847544" y="127464"/>
                  </a:lnTo>
                  <a:close/>
                </a:path>
                <a:path w="1257934" h="1443355">
                  <a:moveTo>
                    <a:pt x="1129899" y="96353"/>
                  </a:moveTo>
                  <a:close/>
                </a:path>
                <a:path w="1257934" h="1443355">
                  <a:moveTo>
                    <a:pt x="788051" y="117972"/>
                  </a:moveTo>
                  <a:lnTo>
                    <a:pt x="847544" y="127464"/>
                  </a:lnTo>
                  <a:lnTo>
                    <a:pt x="806696" y="94716"/>
                  </a:lnTo>
                  <a:lnTo>
                    <a:pt x="788051" y="117972"/>
                  </a:lnTo>
                  <a:close/>
                </a:path>
                <a:path w="1257934" h="1443355">
                  <a:moveTo>
                    <a:pt x="847544" y="127464"/>
                  </a:moveTo>
                  <a:lnTo>
                    <a:pt x="807186" y="95109"/>
                  </a:lnTo>
                  <a:lnTo>
                    <a:pt x="847544" y="127464"/>
                  </a:lnTo>
                  <a:close/>
                </a:path>
                <a:path w="1257934" h="1443355">
                  <a:moveTo>
                    <a:pt x="96320" y="1064507"/>
                  </a:moveTo>
                  <a:lnTo>
                    <a:pt x="847544" y="127464"/>
                  </a:lnTo>
                  <a:lnTo>
                    <a:pt x="788051" y="117972"/>
                  </a:lnTo>
                  <a:lnTo>
                    <a:pt x="55473" y="1031759"/>
                  </a:lnTo>
                  <a:lnTo>
                    <a:pt x="96320" y="1064507"/>
                  </a:lnTo>
                  <a:close/>
                </a:path>
                <a:path w="1257934" h="1443355">
                  <a:moveTo>
                    <a:pt x="450778" y="1348064"/>
                  </a:moveTo>
                  <a:lnTo>
                    <a:pt x="1202006" y="411027"/>
                  </a:lnTo>
                  <a:lnTo>
                    <a:pt x="1161158" y="378280"/>
                  </a:lnTo>
                  <a:lnTo>
                    <a:pt x="409930" y="1315317"/>
                  </a:lnTo>
                  <a:lnTo>
                    <a:pt x="450778" y="1348064"/>
                  </a:lnTo>
                  <a:close/>
                </a:path>
                <a:path w="1257934" h="1443355">
                  <a:moveTo>
                    <a:pt x="94877" y="1387307"/>
                  </a:moveTo>
                  <a:lnTo>
                    <a:pt x="127586" y="1346429"/>
                  </a:lnTo>
                  <a:lnTo>
                    <a:pt x="94953" y="1313531"/>
                  </a:lnTo>
                  <a:lnTo>
                    <a:pt x="71399" y="1275354"/>
                  </a:lnTo>
                  <a:lnTo>
                    <a:pt x="57111" y="1233591"/>
                  </a:lnTo>
                  <a:lnTo>
                    <a:pt x="52274" y="1189932"/>
                  </a:lnTo>
                  <a:lnTo>
                    <a:pt x="57072" y="1146071"/>
                  </a:lnTo>
                  <a:lnTo>
                    <a:pt x="71693" y="1103698"/>
                  </a:lnTo>
                  <a:lnTo>
                    <a:pt x="96319" y="1064507"/>
                  </a:lnTo>
                  <a:lnTo>
                    <a:pt x="55472" y="1031759"/>
                  </a:lnTo>
                  <a:lnTo>
                    <a:pt x="30211" y="1069788"/>
                  </a:lnTo>
                  <a:lnTo>
                    <a:pt x="12620" y="1110529"/>
                  </a:lnTo>
                  <a:lnTo>
                    <a:pt x="2586" y="1152979"/>
                  </a:lnTo>
                  <a:lnTo>
                    <a:pt x="0" y="1196132"/>
                  </a:lnTo>
                  <a:lnTo>
                    <a:pt x="4749" y="1238985"/>
                  </a:lnTo>
                  <a:lnTo>
                    <a:pt x="16722" y="1280533"/>
                  </a:lnTo>
                  <a:lnTo>
                    <a:pt x="35809" y="1319772"/>
                  </a:lnTo>
                  <a:lnTo>
                    <a:pt x="61897" y="1355698"/>
                  </a:lnTo>
                  <a:lnTo>
                    <a:pt x="94877" y="1387307"/>
                  </a:lnTo>
                  <a:close/>
                </a:path>
                <a:path w="1257934" h="1443355">
                  <a:moveTo>
                    <a:pt x="216240" y="1440182"/>
                  </a:moveTo>
                  <a:lnTo>
                    <a:pt x="259439" y="1442781"/>
                  </a:lnTo>
                  <a:lnTo>
                    <a:pt x="302335" y="1438052"/>
                  </a:lnTo>
                  <a:lnTo>
                    <a:pt x="343922" y="1426105"/>
                  </a:lnTo>
                  <a:lnTo>
                    <a:pt x="383195" y="1407051"/>
                  </a:lnTo>
                  <a:lnTo>
                    <a:pt x="419149" y="1381000"/>
                  </a:lnTo>
                  <a:lnTo>
                    <a:pt x="450778" y="1348064"/>
                  </a:lnTo>
                  <a:lnTo>
                    <a:pt x="409928" y="1315319"/>
                  </a:lnTo>
                  <a:lnTo>
                    <a:pt x="377012" y="1347902"/>
                  </a:lnTo>
                  <a:lnTo>
                    <a:pt x="338798" y="1371420"/>
                  </a:lnTo>
                  <a:lnTo>
                    <a:pt x="296980" y="1385684"/>
                  </a:lnTo>
                  <a:lnTo>
                    <a:pt x="253255" y="1390506"/>
                  </a:lnTo>
                  <a:lnTo>
                    <a:pt x="209317" y="1385696"/>
                  </a:lnTo>
                  <a:lnTo>
                    <a:pt x="108976" y="1369687"/>
                  </a:lnTo>
                  <a:lnTo>
                    <a:pt x="94878" y="1387309"/>
                  </a:lnTo>
                  <a:lnTo>
                    <a:pt x="132954" y="1412556"/>
                  </a:lnTo>
                  <a:lnTo>
                    <a:pt x="173743" y="1430144"/>
                  </a:lnTo>
                  <a:lnTo>
                    <a:pt x="216240" y="1440182"/>
                  </a:lnTo>
                  <a:close/>
                </a:path>
                <a:path w="1257934" h="1443355">
                  <a:moveTo>
                    <a:pt x="108976" y="1369687"/>
                  </a:moveTo>
                  <a:lnTo>
                    <a:pt x="209317" y="1385696"/>
                  </a:lnTo>
                  <a:lnTo>
                    <a:pt x="166863" y="1371067"/>
                  </a:lnTo>
                  <a:lnTo>
                    <a:pt x="127586" y="1346430"/>
                  </a:lnTo>
                  <a:lnTo>
                    <a:pt x="108976" y="1369687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16381873" y="1793144"/>
              <a:ext cx="826769" cy="880110"/>
            </a:xfrm>
            <a:custGeom>
              <a:avLst/>
              <a:gdLst/>
              <a:ahLst/>
              <a:cxnLst/>
              <a:rect l="l" t="t" r="r" b="b"/>
              <a:pathLst>
                <a:path w="826769" h="880110">
                  <a:moveTo>
                    <a:pt x="216240" y="876945"/>
                  </a:moveTo>
                  <a:lnTo>
                    <a:pt x="259439" y="879544"/>
                  </a:lnTo>
                  <a:lnTo>
                    <a:pt x="302335" y="874814"/>
                  </a:lnTo>
                  <a:lnTo>
                    <a:pt x="343922" y="862867"/>
                  </a:lnTo>
                  <a:lnTo>
                    <a:pt x="383195" y="843813"/>
                  </a:lnTo>
                  <a:lnTo>
                    <a:pt x="419149" y="817763"/>
                  </a:lnTo>
                  <a:lnTo>
                    <a:pt x="450778" y="784827"/>
                  </a:lnTo>
                  <a:lnTo>
                    <a:pt x="826390" y="316305"/>
                  </a:lnTo>
                  <a:lnTo>
                    <a:pt x="431085" y="0"/>
                  </a:lnTo>
                  <a:lnTo>
                    <a:pt x="55473" y="468521"/>
                  </a:lnTo>
                  <a:lnTo>
                    <a:pt x="30211" y="506550"/>
                  </a:lnTo>
                  <a:lnTo>
                    <a:pt x="12620" y="547292"/>
                  </a:lnTo>
                  <a:lnTo>
                    <a:pt x="2586" y="589741"/>
                  </a:lnTo>
                  <a:lnTo>
                    <a:pt x="0" y="632895"/>
                  </a:lnTo>
                  <a:lnTo>
                    <a:pt x="4749" y="675748"/>
                  </a:lnTo>
                  <a:lnTo>
                    <a:pt x="16722" y="717296"/>
                  </a:lnTo>
                  <a:lnTo>
                    <a:pt x="35809" y="756535"/>
                  </a:lnTo>
                  <a:lnTo>
                    <a:pt x="61897" y="792461"/>
                  </a:lnTo>
                  <a:lnTo>
                    <a:pt x="94876" y="824070"/>
                  </a:lnTo>
                  <a:lnTo>
                    <a:pt x="132954" y="849319"/>
                  </a:lnTo>
                  <a:lnTo>
                    <a:pt x="173743" y="866906"/>
                  </a:lnTo>
                  <a:lnTo>
                    <a:pt x="216240" y="87694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16381874" y="1793144"/>
              <a:ext cx="826769" cy="880110"/>
            </a:xfrm>
            <a:custGeom>
              <a:avLst/>
              <a:gdLst/>
              <a:ahLst/>
              <a:cxnLst/>
              <a:rect l="l" t="t" r="r" b="b"/>
              <a:pathLst>
                <a:path w="826769" h="880110">
                  <a:moveTo>
                    <a:pt x="752763" y="324444"/>
                  </a:moveTo>
                  <a:lnTo>
                    <a:pt x="785511" y="283596"/>
                  </a:lnTo>
                  <a:lnTo>
                    <a:pt x="431084" y="0"/>
                  </a:lnTo>
                  <a:lnTo>
                    <a:pt x="471932" y="32747"/>
                  </a:lnTo>
                  <a:lnTo>
                    <a:pt x="439215" y="73557"/>
                  </a:lnTo>
                  <a:lnTo>
                    <a:pt x="752763" y="324444"/>
                  </a:lnTo>
                  <a:close/>
                </a:path>
                <a:path w="826769" h="880110">
                  <a:moveTo>
                    <a:pt x="439215" y="73557"/>
                  </a:moveTo>
                  <a:lnTo>
                    <a:pt x="471932" y="32747"/>
                  </a:lnTo>
                  <a:lnTo>
                    <a:pt x="431084" y="0"/>
                  </a:lnTo>
                  <a:lnTo>
                    <a:pt x="398374" y="40878"/>
                  </a:lnTo>
                  <a:lnTo>
                    <a:pt x="439215" y="73557"/>
                  </a:lnTo>
                  <a:close/>
                </a:path>
                <a:path w="826769" h="880110">
                  <a:moveTo>
                    <a:pt x="96320" y="501269"/>
                  </a:moveTo>
                  <a:lnTo>
                    <a:pt x="439215" y="73557"/>
                  </a:lnTo>
                  <a:lnTo>
                    <a:pt x="398374" y="40878"/>
                  </a:lnTo>
                  <a:lnTo>
                    <a:pt x="431084" y="0"/>
                  </a:lnTo>
                  <a:lnTo>
                    <a:pt x="55473" y="468522"/>
                  </a:lnTo>
                  <a:lnTo>
                    <a:pt x="96320" y="501269"/>
                  </a:lnTo>
                  <a:close/>
                </a:path>
                <a:path w="826769" h="880110">
                  <a:moveTo>
                    <a:pt x="793642" y="357153"/>
                  </a:moveTo>
                  <a:lnTo>
                    <a:pt x="826390" y="316305"/>
                  </a:lnTo>
                  <a:lnTo>
                    <a:pt x="785511" y="283596"/>
                  </a:lnTo>
                  <a:lnTo>
                    <a:pt x="752763" y="324444"/>
                  </a:lnTo>
                  <a:lnTo>
                    <a:pt x="793642" y="357153"/>
                  </a:lnTo>
                  <a:close/>
                </a:path>
                <a:path w="826769" h="880110">
                  <a:moveTo>
                    <a:pt x="450779" y="784826"/>
                  </a:moveTo>
                  <a:lnTo>
                    <a:pt x="793642" y="357153"/>
                  </a:lnTo>
                  <a:lnTo>
                    <a:pt x="752763" y="324444"/>
                  </a:lnTo>
                  <a:lnTo>
                    <a:pt x="409929" y="752079"/>
                  </a:lnTo>
                  <a:lnTo>
                    <a:pt x="450779" y="784826"/>
                  </a:lnTo>
                  <a:close/>
                </a:path>
                <a:path w="826769" h="880110">
                  <a:moveTo>
                    <a:pt x="94876" y="824070"/>
                  </a:moveTo>
                  <a:lnTo>
                    <a:pt x="127585" y="783191"/>
                  </a:lnTo>
                  <a:lnTo>
                    <a:pt x="94952" y="750293"/>
                  </a:lnTo>
                  <a:lnTo>
                    <a:pt x="71399" y="712117"/>
                  </a:lnTo>
                  <a:lnTo>
                    <a:pt x="57111" y="670353"/>
                  </a:lnTo>
                  <a:lnTo>
                    <a:pt x="52273" y="626694"/>
                  </a:lnTo>
                  <a:lnTo>
                    <a:pt x="57072" y="582833"/>
                  </a:lnTo>
                  <a:lnTo>
                    <a:pt x="71692" y="540461"/>
                  </a:lnTo>
                  <a:lnTo>
                    <a:pt x="96319" y="501269"/>
                  </a:lnTo>
                  <a:lnTo>
                    <a:pt x="55473" y="468522"/>
                  </a:lnTo>
                  <a:lnTo>
                    <a:pt x="30212" y="506550"/>
                  </a:lnTo>
                  <a:lnTo>
                    <a:pt x="12620" y="547292"/>
                  </a:lnTo>
                  <a:lnTo>
                    <a:pt x="2586" y="589741"/>
                  </a:lnTo>
                  <a:lnTo>
                    <a:pt x="0" y="632895"/>
                  </a:lnTo>
                  <a:lnTo>
                    <a:pt x="4748" y="675747"/>
                  </a:lnTo>
                  <a:lnTo>
                    <a:pt x="16722" y="717296"/>
                  </a:lnTo>
                  <a:lnTo>
                    <a:pt x="35808" y="756535"/>
                  </a:lnTo>
                  <a:lnTo>
                    <a:pt x="61897" y="792461"/>
                  </a:lnTo>
                  <a:lnTo>
                    <a:pt x="94876" y="824070"/>
                  </a:lnTo>
                  <a:close/>
                </a:path>
                <a:path w="826769" h="880110">
                  <a:moveTo>
                    <a:pt x="216240" y="876945"/>
                  </a:moveTo>
                  <a:lnTo>
                    <a:pt x="259440" y="879544"/>
                  </a:lnTo>
                  <a:lnTo>
                    <a:pt x="302335" y="874814"/>
                  </a:lnTo>
                  <a:lnTo>
                    <a:pt x="343922" y="862867"/>
                  </a:lnTo>
                  <a:lnTo>
                    <a:pt x="383195" y="843813"/>
                  </a:lnTo>
                  <a:lnTo>
                    <a:pt x="419149" y="817763"/>
                  </a:lnTo>
                  <a:lnTo>
                    <a:pt x="450778" y="784827"/>
                  </a:lnTo>
                  <a:lnTo>
                    <a:pt x="409927" y="752081"/>
                  </a:lnTo>
                  <a:lnTo>
                    <a:pt x="450777" y="784827"/>
                  </a:lnTo>
                  <a:lnTo>
                    <a:pt x="387109" y="774669"/>
                  </a:lnTo>
                  <a:lnTo>
                    <a:pt x="377012" y="784664"/>
                  </a:lnTo>
                  <a:lnTo>
                    <a:pt x="338797" y="808182"/>
                  </a:lnTo>
                  <a:lnTo>
                    <a:pt x="296980" y="822446"/>
                  </a:lnTo>
                  <a:lnTo>
                    <a:pt x="253255" y="827268"/>
                  </a:lnTo>
                  <a:lnTo>
                    <a:pt x="209317" y="822458"/>
                  </a:lnTo>
                  <a:lnTo>
                    <a:pt x="108976" y="806450"/>
                  </a:lnTo>
                  <a:lnTo>
                    <a:pt x="94876" y="824070"/>
                  </a:lnTo>
                  <a:lnTo>
                    <a:pt x="132953" y="849319"/>
                  </a:lnTo>
                  <a:lnTo>
                    <a:pt x="173743" y="866906"/>
                  </a:lnTo>
                  <a:lnTo>
                    <a:pt x="216240" y="876945"/>
                  </a:lnTo>
                  <a:close/>
                </a:path>
                <a:path w="826769" h="880110">
                  <a:moveTo>
                    <a:pt x="387109" y="774669"/>
                  </a:moveTo>
                  <a:lnTo>
                    <a:pt x="450777" y="784827"/>
                  </a:lnTo>
                  <a:lnTo>
                    <a:pt x="409927" y="752081"/>
                  </a:lnTo>
                  <a:lnTo>
                    <a:pt x="387109" y="774669"/>
                  </a:lnTo>
                  <a:close/>
                </a:path>
                <a:path w="826769" h="880110">
                  <a:moveTo>
                    <a:pt x="108976" y="806450"/>
                  </a:moveTo>
                  <a:lnTo>
                    <a:pt x="209317" y="822458"/>
                  </a:lnTo>
                  <a:lnTo>
                    <a:pt x="166862" y="807829"/>
                  </a:lnTo>
                  <a:lnTo>
                    <a:pt x="127586" y="783192"/>
                  </a:lnTo>
                  <a:lnTo>
                    <a:pt x="108976" y="80645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8" name="object 18"/>
          <p:cNvGrpSpPr/>
          <p:nvPr/>
        </p:nvGrpSpPr>
        <p:grpSpPr>
          <a:xfrm>
            <a:off x="17541456" y="3042034"/>
            <a:ext cx="546735" cy="1706245"/>
            <a:chOff x="17541456" y="3042034"/>
            <a:chExt cx="546735" cy="1706245"/>
          </a:xfrm>
        </p:grpSpPr>
        <p:sp>
          <p:nvSpPr>
            <p:cNvPr id="19" name="object 19"/>
            <p:cNvSpPr/>
            <p:nvPr/>
          </p:nvSpPr>
          <p:spPr>
            <a:xfrm>
              <a:off x="17541456" y="3042034"/>
              <a:ext cx="546735" cy="1706245"/>
            </a:xfrm>
            <a:custGeom>
              <a:avLst/>
              <a:gdLst/>
              <a:ahLst/>
              <a:cxnLst/>
              <a:rect l="l" t="t" r="r" b="b"/>
              <a:pathLst>
                <a:path w="546734" h="1706245">
                  <a:moveTo>
                    <a:pt x="255984" y="1703086"/>
                  </a:moveTo>
                  <a:lnTo>
                    <a:pt x="301609" y="1705657"/>
                  </a:lnTo>
                  <a:lnTo>
                    <a:pt x="346961" y="1700084"/>
                  </a:lnTo>
                  <a:lnTo>
                    <a:pt x="389382" y="1686928"/>
                  </a:lnTo>
                  <a:lnTo>
                    <a:pt x="428180" y="1666929"/>
                  </a:lnTo>
                  <a:lnTo>
                    <a:pt x="462665" y="1640822"/>
                  </a:lnTo>
                  <a:lnTo>
                    <a:pt x="492147" y="1609346"/>
                  </a:lnTo>
                  <a:lnTo>
                    <a:pt x="515935" y="1573238"/>
                  </a:lnTo>
                  <a:lnTo>
                    <a:pt x="533337" y="1533237"/>
                  </a:lnTo>
                  <a:lnTo>
                    <a:pt x="543664" y="1490079"/>
                  </a:lnTo>
                  <a:lnTo>
                    <a:pt x="546223" y="1444502"/>
                  </a:lnTo>
                  <a:lnTo>
                    <a:pt x="506121" y="244450"/>
                  </a:lnTo>
                  <a:lnTo>
                    <a:pt x="500525" y="199143"/>
                  </a:lnTo>
                  <a:lnTo>
                    <a:pt x="487340" y="156761"/>
                  </a:lnTo>
                  <a:lnTo>
                    <a:pt x="467306" y="117996"/>
                  </a:lnTo>
                  <a:lnTo>
                    <a:pt x="441160" y="83537"/>
                  </a:lnTo>
                  <a:lnTo>
                    <a:pt x="409642" y="54075"/>
                  </a:lnTo>
                  <a:lnTo>
                    <a:pt x="373490" y="30300"/>
                  </a:lnTo>
                  <a:lnTo>
                    <a:pt x="333442" y="12902"/>
                  </a:lnTo>
                  <a:lnTo>
                    <a:pt x="290237" y="2572"/>
                  </a:lnTo>
                  <a:lnTo>
                    <a:pt x="244614" y="0"/>
                  </a:lnTo>
                  <a:lnTo>
                    <a:pt x="199262" y="5574"/>
                  </a:lnTo>
                  <a:lnTo>
                    <a:pt x="156841" y="18731"/>
                  </a:lnTo>
                  <a:lnTo>
                    <a:pt x="118042" y="38731"/>
                  </a:lnTo>
                  <a:lnTo>
                    <a:pt x="83557" y="64839"/>
                  </a:lnTo>
                  <a:lnTo>
                    <a:pt x="54075" y="96314"/>
                  </a:lnTo>
                  <a:lnTo>
                    <a:pt x="30288" y="132422"/>
                  </a:lnTo>
                  <a:lnTo>
                    <a:pt x="12885" y="172422"/>
                  </a:lnTo>
                  <a:lnTo>
                    <a:pt x="2559" y="215579"/>
                  </a:lnTo>
                  <a:lnTo>
                    <a:pt x="0" y="261154"/>
                  </a:lnTo>
                  <a:lnTo>
                    <a:pt x="40101" y="1461211"/>
                  </a:lnTo>
                  <a:lnTo>
                    <a:pt x="45697" y="1506519"/>
                  </a:lnTo>
                  <a:lnTo>
                    <a:pt x="58881" y="1548900"/>
                  </a:lnTo>
                  <a:lnTo>
                    <a:pt x="78915" y="1587665"/>
                  </a:lnTo>
                  <a:lnTo>
                    <a:pt x="105060" y="1622124"/>
                  </a:lnTo>
                  <a:lnTo>
                    <a:pt x="136578" y="1651586"/>
                  </a:lnTo>
                  <a:lnTo>
                    <a:pt x="172730" y="1675360"/>
                  </a:lnTo>
                  <a:lnTo>
                    <a:pt x="212779" y="1692757"/>
                  </a:lnTo>
                  <a:lnTo>
                    <a:pt x="255984" y="1703086"/>
                  </a:lnTo>
                  <a:close/>
                </a:path>
              </a:pathLst>
            </a:custGeom>
            <a:solidFill>
              <a:srgbClr val="F7FBF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17541456" y="3042034"/>
              <a:ext cx="546735" cy="1706245"/>
            </a:xfrm>
            <a:custGeom>
              <a:avLst/>
              <a:gdLst/>
              <a:ahLst/>
              <a:cxnLst/>
              <a:rect l="l" t="t" r="r" b="b"/>
              <a:pathLst>
                <a:path w="546734" h="1706245">
                  <a:moveTo>
                    <a:pt x="453796" y="246199"/>
                  </a:moveTo>
                  <a:lnTo>
                    <a:pt x="506121" y="244450"/>
                  </a:lnTo>
                  <a:lnTo>
                    <a:pt x="500525" y="199143"/>
                  </a:lnTo>
                  <a:lnTo>
                    <a:pt x="487340" y="156761"/>
                  </a:lnTo>
                  <a:lnTo>
                    <a:pt x="467306" y="117996"/>
                  </a:lnTo>
                  <a:lnTo>
                    <a:pt x="441161" y="83537"/>
                  </a:lnTo>
                  <a:lnTo>
                    <a:pt x="409642" y="54075"/>
                  </a:lnTo>
                  <a:lnTo>
                    <a:pt x="373490" y="30300"/>
                  </a:lnTo>
                  <a:lnTo>
                    <a:pt x="333442" y="12902"/>
                  </a:lnTo>
                  <a:lnTo>
                    <a:pt x="290238" y="2572"/>
                  </a:lnTo>
                  <a:lnTo>
                    <a:pt x="244615" y="0"/>
                  </a:lnTo>
                  <a:lnTo>
                    <a:pt x="246223" y="48711"/>
                  </a:lnTo>
                  <a:lnTo>
                    <a:pt x="292563" y="56104"/>
                  </a:lnTo>
                  <a:lnTo>
                    <a:pt x="335328" y="69800"/>
                  </a:lnTo>
                  <a:lnTo>
                    <a:pt x="373394" y="92245"/>
                  </a:lnTo>
                  <a:lnTo>
                    <a:pt x="405516" y="122274"/>
                  </a:lnTo>
                  <a:lnTo>
                    <a:pt x="430453" y="158721"/>
                  </a:lnTo>
                  <a:lnTo>
                    <a:pt x="446960" y="200418"/>
                  </a:lnTo>
                  <a:lnTo>
                    <a:pt x="453796" y="246199"/>
                  </a:lnTo>
                  <a:close/>
                </a:path>
                <a:path w="546734" h="1706245">
                  <a:moveTo>
                    <a:pt x="128228" y="33481"/>
                  </a:moveTo>
                  <a:lnTo>
                    <a:pt x="246341" y="52325"/>
                  </a:lnTo>
                  <a:lnTo>
                    <a:pt x="244615" y="0"/>
                  </a:lnTo>
                  <a:lnTo>
                    <a:pt x="199262" y="5574"/>
                  </a:lnTo>
                  <a:lnTo>
                    <a:pt x="156842" y="18731"/>
                  </a:lnTo>
                  <a:lnTo>
                    <a:pt x="128228" y="33481"/>
                  </a:lnTo>
                  <a:close/>
                </a:path>
                <a:path w="546734" h="1706245">
                  <a:moveTo>
                    <a:pt x="246341" y="52326"/>
                  </a:moveTo>
                  <a:lnTo>
                    <a:pt x="292563" y="56104"/>
                  </a:lnTo>
                  <a:lnTo>
                    <a:pt x="246223" y="48711"/>
                  </a:lnTo>
                  <a:lnTo>
                    <a:pt x="246341" y="52326"/>
                  </a:lnTo>
                  <a:close/>
                </a:path>
                <a:path w="546734" h="1706245">
                  <a:moveTo>
                    <a:pt x="0" y="261154"/>
                  </a:moveTo>
                  <a:lnTo>
                    <a:pt x="52325" y="259406"/>
                  </a:lnTo>
                  <a:lnTo>
                    <a:pt x="56089" y="213285"/>
                  </a:lnTo>
                  <a:lnTo>
                    <a:pt x="69773" y="170599"/>
                  </a:lnTo>
                  <a:lnTo>
                    <a:pt x="92216" y="132597"/>
                  </a:lnTo>
                  <a:lnTo>
                    <a:pt x="122255" y="100523"/>
                  </a:lnTo>
                  <a:lnTo>
                    <a:pt x="158731" y="75623"/>
                  </a:lnTo>
                  <a:lnTo>
                    <a:pt x="200480" y="59142"/>
                  </a:lnTo>
                  <a:lnTo>
                    <a:pt x="246341" y="52326"/>
                  </a:lnTo>
                  <a:lnTo>
                    <a:pt x="128228" y="33481"/>
                  </a:lnTo>
                  <a:lnTo>
                    <a:pt x="118043" y="38731"/>
                  </a:lnTo>
                  <a:lnTo>
                    <a:pt x="83557" y="64838"/>
                  </a:lnTo>
                  <a:lnTo>
                    <a:pt x="54075" y="96314"/>
                  </a:lnTo>
                  <a:lnTo>
                    <a:pt x="30288" y="132422"/>
                  </a:lnTo>
                  <a:lnTo>
                    <a:pt x="12886" y="172422"/>
                  </a:lnTo>
                  <a:lnTo>
                    <a:pt x="2559" y="215579"/>
                  </a:lnTo>
                  <a:lnTo>
                    <a:pt x="0" y="261154"/>
                  </a:lnTo>
                  <a:close/>
                </a:path>
                <a:path w="546734" h="1706245">
                  <a:moveTo>
                    <a:pt x="493898" y="1446249"/>
                  </a:moveTo>
                  <a:lnTo>
                    <a:pt x="546224" y="1444502"/>
                  </a:lnTo>
                  <a:lnTo>
                    <a:pt x="506121" y="244450"/>
                  </a:lnTo>
                  <a:lnTo>
                    <a:pt x="453796" y="246199"/>
                  </a:lnTo>
                  <a:lnTo>
                    <a:pt x="493898" y="1446249"/>
                  </a:lnTo>
                  <a:close/>
                </a:path>
                <a:path w="546734" h="1706245">
                  <a:moveTo>
                    <a:pt x="453796" y="246199"/>
                  </a:moveTo>
                  <a:lnTo>
                    <a:pt x="506121" y="244450"/>
                  </a:lnTo>
                  <a:lnTo>
                    <a:pt x="453796" y="246199"/>
                  </a:lnTo>
                  <a:close/>
                </a:path>
                <a:path w="546734" h="1706245">
                  <a:moveTo>
                    <a:pt x="453796" y="246199"/>
                  </a:moveTo>
                  <a:close/>
                </a:path>
                <a:path w="546734" h="1706245">
                  <a:moveTo>
                    <a:pt x="52325" y="259407"/>
                  </a:moveTo>
                  <a:close/>
                </a:path>
                <a:path w="546734" h="1706245">
                  <a:moveTo>
                    <a:pt x="40101" y="1461211"/>
                  </a:moveTo>
                  <a:lnTo>
                    <a:pt x="92427" y="1459462"/>
                  </a:lnTo>
                  <a:lnTo>
                    <a:pt x="52325" y="259407"/>
                  </a:lnTo>
                  <a:lnTo>
                    <a:pt x="0" y="261154"/>
                  </a:lnTo>
                  <a:lnTo>
                    <a:pt x="40101" y="1461211"/>
                  </a:lnTo>
                  <a:close/>
                </a:path>
                <a:path w="546734" h="1706245">
                  <a:moveTo>
                    <a:pt x="301609" y="1705656"/>
                  </a:moveTo>
                  <a:lnTo>
                    <a:pt x="346961" y="1700083"/>
                  </a:lnTo>
                  <a:lnTo>
                    <a:pt x="389382" y="1686928"/>
                  </a:lnTo>
                  <a:lnTo>
                    <a:pt x="428180" y="1666928"/>
                  </a:lnTo>
                  <a:lnTo>
                    <a:pt x="462666" y="1640821"/>
                  </a:lnTo>
                  <a:lnTo>
                    <a:pt x="492148" y="1609345"/>
                  </a:lnTo>
                  <a:lnTo>
                    <a:pt x="515935" y="1573238"/>
                  </a:lnTo>
                  <a:lnTo>
                    <a:pt x="533338" y="1533236"/>
                  </a:lnTo>
                  <a:lnTo>
                    <a:pt x="543664" y="1490078"/>
                  </a:lnTo>
                  <a:lnTo>
                    <a:pt x="546224" y="1444502"/>
                  </a:lnTo>
                  <a:lnTo>
                    <a:pt x="493898" y="1446251"/>
                  </a:lnTo>
                  <a:lnTo>
                    <a:pt x="490134" y="1492374"/>
                  </a:lnTo>
                  <a:lnTo>
                    <a:pt x="476450" y="1535060"/>
                  </a:lnTo>
                  <a:lnTo>
                    <a:pt x="454007" y="1573063"/>
                  </a:lnTo>
                  <a:lnTo>
                    <a:pt x="423968" y="1605137"/>
                  </a:lnTo>
                  <a:lnTo>
                    <a:pt x="387493" y="1630036"/>
                  </a:lnTo>
                  <a:lnTo>
                    <a:pt x="345744" y="1646516"/>
                  </a:lnTo>
                  <a:lnTo>
                    <a:pt x="299883" y="1653331"/>
                  </a:lnTo>
                  <a:lnTo>
                    <a:pt x="301609" y="1705656"/>
                  </a:lnTo>
                  <a:close/>
                </a:path>
                <a:path w="546734" h="1706245">
                  <a:moveTo>
                    <a:pt x="493898" y="1446251"/>
                  </a:moveTo>
                  <a:close/>
                </a:path>
                <a:path w="546734" h="1706245">
                  <a:moveTo>
                    <a:pt x="92427" y="1459463"/>
                  </a:moveTo>
                  <a:close/>
                </a:path>
                <a:path w="546734" h="1706245">
                  <a:moveTo>
                    <a:pt x="109862" y="1626612"/>
                  </a:moveTo>
                  <a:lnTo>
                    <a:pt x="253658" y="1649553"/>
                  </a:lnTo>
                  <a:lnTo>
                    <a:pt x="210892" y="1635859"/>
                  </a:lnTo>
                  <a:lnTo>
                    <a:pt x="172827" y="1613415"/>
                  </a:lnTo>
                  <a:lnTo>
                    <a:pt x="140705" y="1583386"/>
                  </a:lnTo>
                  <a:lnTo>
                    <a:pt x="115769" y="1546941"/>
                  </a:lnTo>
                  <a:lnTo>
                    <a:pt x="99262" y="1505244"/>
                  </a:lnTo>
                  <a:lnTo>
                    <a:pt x="92427" y="1459463"/>
                  </a:lnTo>
                  <a:lnTo>
                    <a:pt x="40101" y="1461211"/>
                  </a:lnTo>
                  <a:lnTo>
                    <a:pt x="45697" y="1506518"/>
                  </a:lnTo>
                  <a:lnTo>
                    <a:pt x="58881" y="1548900"/>
                  </a:lnTo>
                  <a:lnTo>
                    <a:pt x="78915" y="1587665"/>
                  </a:lnTo>
                  <a:lnTo>
                    <a:pt x="105060" y="1622123"/>
                  </a:lnTo>
                  <a:lnTo>
                    <a:pt x="109862" y="1626612"/>
                  </a:lnTo>
                  <a:close/>
                </a:path>
                <a:path w="546734" h="1706245">
                  <a:moveTo>
                    <a:pt x="255984" y="1703085"/>
                  </a:moveTo>
                  <a:lnTo>
                    <a:pt x="301609" y="1705656"/>
                  </a:lnTo>
                  <a:lnTo>
                    <a:pt x="299882" y="1653331"/>
                  </a:lnTo>
                  <a:lnTo>
                    <a:pt x="253658" y="1649553"/>
                  </a:lnTo>
                  <a:lnTo>
                    <a:pt x="109862" y="1626612"/>
                  </a:lnTo>
                  <a:lnTo>
                    <a:pt x="136578" y="1651585"/>
                  </a:lnTo>
                  <a:lnTo>
                    <a:pt x="172731" y="1675359"/>
                  </a:lnTo>
                  <a:lnTo>
                    <a:pt x="212779" y="1692756"/>
                  </a:lnTo>
                  <a:lnTo>
                    <a:pt x="255984" y="170308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17561506" y="3886510"/>
              <a:ext cx="526415" cy="861694"/>
            </a:xfrm>
            <a:custGeom>
              <a:avLst/>
              <a:gdLst/>
              <a:ahLst/>
              <a:cxnLst/>
              <a:rect l="l" t="t" r="r" b="b"/>
              <a:pathLst>
                <a:path w="526415" h="861695">
                  <a:moveTo>
                    <a:pt x="235934" y="858610"/>
                  </a:moveTo>
                  <a:lnTo>
                    <a:pt x="281558" y="861181"/>
                  </a:lnTo>
                  <a:lnTo>
                    <a:pt x="326910" y="855608"/>
                  </a:lnTo>
                  <a:lnTo>
                    <a:pt x="369331" y="842452"/>
                  </a:lnTo>
                  <a:lnTo>
                    <a:pt x="408129" y="822453"/>
                  </a:lnTo>
                  <a:lnTo>
                    <a:pt x="442615" y="796346"/>
                  </a:lnTo>
                  <a:lnTo>
                    <a:pt x="472097" y="764870"/>
                  </a:lnTo>
                  <a:lnTo>
                    <a:pt x="495884" y="728762"/>
                  </a:lnTo>
                  <a:lnTo>
                    <a:pt x="513287" y="688761"/>
                  </a:lnTo>
                  <a:lnTo>
                    <a:pt x="523613" y="645603"/>
                  </a:lnTo>
                  <a:lnTo>
                    <a:pt x="526173" y="600026"/>
                  </a:lnTo>
                  <a:lnTo>
                    <a:pt x="506116" y="0"/>
                  </a:lnTo>
                  <a:lnTo>
                    <a:pt x="0" y="16709"/>
                  </a:lnTo>
                  <a:lnTo>
                    <a:pt x="20051" y="616735"/>
                  </a:lnTo>
                  <a:lnTo>
                    <a:pt x="25647" y="662043"/>
                  </a:lnTo>
                  <a:lnTo>
                    <a:pt x="38831" y="704424"/>
                  </a:lnTo>
                  <a:lnTo>
                    <a:pt x="58864" y="743189"/>
                  </a:lnTo>
                  <a:lnTo>
                    <a:pt x="85010" y="777648"/>
                  </a:lnTo>
                  <a:lnTo>
                    <a:pt x="116528" y="807110"/>
                  </a:lnTo>
                  <a:lnTo>
                    <a:pt x="152680" y="830884"/>
                  </a:lnTo>
                  <a:lnTo>
                    <a:pt x="192728" y="848281"/>
                  </a:lnTo>
                  <a:lnTo>
                    <a:pt x="235934" y="858610"/>
                  </a:lnTo>
                  <a:close/>
                </a:path>
              </a:pathLst>
            </a:custGeom>
            <a:solidFill>
              <a:srgbClr val="DD443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17561507" y="3886509"/>
              <a:ext cx="526415" cy="861694"/>
            </a:xfrm>
            <a:custGeom>
              <a:avLst/>
              <a:gdLst/>
              <a:ahLst/>
              <a:cxnLst/>
              <a:rect l="l" t="t" r="r" b="b"/>
              <a:pathLst>
                <a:path w="526415" h="861695">
                  <a:moveTo>
                    <a:pt x="54074" y="67307"/>
                  </a:moveTo>
                  <a:lnTo>
                    <a:pt x="455539" y="54053"/>
                  </a:lnTo>
                  <a:lnTo>
                    <a:pt x="453791" y="1749"/>
                  </a:lnTo>
                  <a:lnTo>
                    <a:pt x="506116" y="0"/>
                  </a:lnTo>
                  <a:lnTo>
                    <a:pt x="52325" y="14982"/>
                  </a:lnTo>
                  <a:lnTo>
                    <a:pt x="54074" y="67307"/>
                  </a:lnTo>
                  <a:close/>
                </a:path>
                <a:path w="526415" h="861695">
                  <a:moveTo>
                    <a:pt x="473847" y="601773"/>
                  </a:moveTo>
                  <a:lnTo>
                    <a:pt x="526173" y="600026"/>
                  </a:lnTo>
                  <a:lnTo>
                    <a:pt x="506116" y="0"/>
                  </a:lnTo>
                  <a:lnTo>
                    <a:pt x="507844" y="52326"/>
                  </a:lnTo>
                  <a:lnTo>
                    <a:pt x="455539" y="54053"/>
                  </a:lnTo>
                  <a:lnTo>
                    <a:pt x="473847" y="601773"/>
                  </a:lnTo>
                  <a:close/>
                </a:path>
                <a:path w="526415" h="861695">
                  <a:moveTo>
                    <a:pt x="455539" y="54053"/>
                  </a:moveTo>
                  <a:lnTo>
                    <a:pt x="507844" y="52326"/>
                  </a:lnTo>
                  <a:lnTo>
                    <a:pt x="506116" y="0"/>
                  </a:lnTo>
                  <a:lnTo>
                    <a:pt x="453791" y="1749"/>
                  </a:lnTo>
                  <a:lnTo>
                    <a:pt x="455539" y="54053"/>
                  </a:lnTo>
                  <a:close/>
                </a:path>
                <a:path w="526415" h="861695">
                  <a:moveTo>
                    <a:pt x="1748" y="69035"/>
                  </a:moveTo>
                  <a:lnTo>
                    <a:pt x="54074" y="67307"/>
                  </a:lnTo>
                  <a:lnTo>
                    <a:pt x="52325" y="14982"/>
                  </a:lnTo>
                  <a:lnTo>
                    <a:pt x="0" y="16710"/>
                  </a:lnTo>
                  <a:lnTo>
                    <a:pt x="1748" y="69035"/>
                  </a:lnTo>
                  <a:close/>
                </a:path>
                <a:path w="526415" h="861695">
                  <a:moveTo>
                    <a:pt x="0" y="16710"/>
                  </a:moveTo>
                  <a:lnTo>
                    <a:pt x="52325" y="14982"/>
                  </a:lnTo>
                  <a:lnTo>
                    <a:pt x="0" y="16709"/>
                  </a:lnTo>
                  <a:close/>
                </a:path>
                <a:path w="526415" h="861695">
                  <a:moveTo>
                    <a:pt x="20050" y="616736"/>
                  </a:moveTo>
                  <a:lnTo>
                    <a:pt x="72376" y="614987"/>
                  </a:lnTo>
                  <a:lnTo>
                    <a:pt x="54074" y="67307"/>
                  </a:lnTo>
                  <a:lnTo>
                    <a:pt x="1748" y="69035"/>
                  </a:lnTo>
                  <a:lnTo>
                    <a:pt x="20050" y="616736"/>
                  </a:lnTo>
                  <a:close/>
                </a:path>
                <a:path w="526415" h="861695">
                  <a:moveTo>
                    <a:pt x="526173" y="600027"/>
                  </a:moveTo>
                  <a:close/>
                </a:path>
                <a:path w="526415" h="861695">
                  <a:moveTo>
                    <a:pt x="281558" y="861181"/>
                  </a:moveTo>
                  <a:lnTo>
                    <a:pt x="326910" y="855608"/>
                  </a:lnTo>
                  <a:lnTo>
                    <a:pt x="369331" y="842453"/>
                  </a:lnTo>
                  <a:lnTo>
                    <a:pt x="408129" y="822453"/>
                  </a:lnTo>
                  <a:lnTo>
                    <a:pt x="442615" y="796346"/>
                  </a:lnTo>
                  <a:lnTo>
                    <a:pt x="472097" y="764870"/>
                  </a:lnTo>
                  <a:lnTo>
                    <a:pt x="495884" y="728763"/>
                  </a:lnTo>
                  <a:lnTo>
                    <a:pt x="513287" y="688761"/>
                  </a:lnTo>
                  <a:lnTo>
                    <a:pt x="523613" y="645603"/>
                  </a:lnTo>
                  <a:lnTo>
                    <a:pt x="526173" y="600027"/>
                  </a:lnTo>
                  <a:lnTo>
                    <a:pt x="473847" y="601776"/>
                  </a:lnTo>
                  <a:lnTo>
                    <a:pt x="470083" y="647898"/>
                  </a:lnTo>
                  <a:lnTo>
                    <a:pt x="456399" y="690585"/>
                  </a:lnTo>
                  <a:lnTo>
                    <a:pt x="433956" y="728587"/>
                  </a:lnTo>
                  <a:lnTo>
                    <a:pt x="403917" y="760661"/>
                  </a:lnTo>
                  <a:lnTo>
                    <a:pt x="367442" y="785561"/>
                  </a:lnTo>
                  <a:lnTo>
                    <a:pt x="325693" y="802041"/>
                  </a:lnTo>
                  <a:lnTo>
                    <a:pt x="279832" y="808856"/>
                  </a:lnTo>
                  <a:lnTo>
                    <a:pt x="281558" y="861181"/>
                  </a:lnTo>
                  <a:close/>
                </a:path>
                <a:path w="526415" h="861695">
                  <a:moveTo>
                    <a:pt x="473847" y="601776"/>
                  </a:moveTo>
                  <a:close/>
                </a:path>
                <a:path w="526415" h="861695">
                  <a:moveTo>
                    <a:pt x="89811" y="782136"/>
                  </a:moveTo>
                  <a:lnTo>
                    <a:pt x="233607" y="805078"/>
                  </a:lnTo>
                  <a:lnTo>
                    <a:pt x="190841" y="791384"/>
                  </a:lnTo>
                  <a:lnTo>
                    <a:pt x="152776" y="768939"/>
                  </a:lnTo>
                  <a:lnTo>
                    <a:pt x="120654" y="738911"/>
                  </a:lnTo>
                  <a:lnTo>
                    <a:pt x="95718" y="702465"/>
                  </a:lnTo>
                  <a:lnTo>
                    <a:pt x="79211" y="660768"/>
                  </a:lnTo>
                  <a:lnTo>
                    <a:pt x="72376" y="614987"/>
                  </a:lnTo>
                  <a:lnTo>
                    <a:pt x="20050" y="616736"/>
                  </a:lnTo>
                  <a:lnTo>
                    <a:pt x="25646" y="662043"/>
                  </a:lnTo>
                  <a:lnTo>
                    <a:pt x="38830" y="704424"/>
                  </a:lnTo>
                  <a:lnTo>
                    <a:pt x="58864" y="743190"/>
                  </a:lnTo>
                  <a:lnTo>
                    <a:pt x="85009" y="777648"/>
                  </a:lnTo>
                  <a:lnTo>
                    <a:pt x="89811" y="782136"/>
                  </a:lnTo>
                  <a:close/>
                </a:path>
                <a:path w="526415" h="861695">
                  <a:moveTo>
                    <a:pt x="20050" y="616736"/>
                  </a:moveTo>
                  <a:close/>
                </a:path>
                <a:path w="526415" h="861695">
                  <a:moveTo>
                    <a:pt x="188099" y="846270"/>
                  </a:moveTo>
                  <a:lnTo>
                    <a:pt x="281558" y="861181"/>
                  </a:lnTo>
                  <a:lnTo>
                    <a:pt x="279830" y="808856"/>
                  </a:lnTo>
                  <a:lnTo>
                    <a:pt x="233607" y="805078"/>
                  </a:lnTo>
                  <a:lnTo>
                    <a:pt x="89811" y="782136"/>
                  </a:lnTo>
                  <a:lnTo>
                    <a:pt x="116527" y="807110"/>
                  </a:lnTo>
                  <a:lnTo>
                    <a:pt x="152680" y="830884"/>
                  </a:lnTo>
                  <a:lnTo>
                    <a:pt x="188099" y="846270"/>
                  </a:lnTo>
                  <a:close/>
                </a:path>
                <a:path w="526415" h="861695">
                  <a:moveTo>
                    <a:pt x="235933" y="858610"/>
                  </a:moveTo>
                  <a:lnTo>
                    <a:pt x="281555" y="861181"/>
                  </a:lnTo>
                  <a:lnTo>
                    <a:pt x="281546" y="860819"/>
                  </a:lnTo>
                  <a:lnTo>
                    <a:pt x="281558" y="861181"/>
                  </a:lnTo>
                  <a:lnTo>
                    <a:pt x="188099" y="846270"/>
                  </a:lnTo>
                  <a:lnTo>
                    <a:pt x="192728" y="848281"/>
                  </a:lnTo>
                  <a:lnTo>
                    <a:pt x="235933" y="85861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3" name="object 23"/>
          <p:cNvGrpSpPr/>
          <p:nvPr/>
        </p:nvGrpSpPr>
        <p:grpSpPr>
          <a:xfrm>
            <a:off x="19318656" y="3164064"/>
            <a:ext cx="785495" cy="1126490"/>
            <a:chOff x="19318656" y="3164064"/>
            <a:chExt cx="785495" cy="1126490"/>
          </a:xfrm>
        </p:grpSpPr>
        <p:sp>
          <p:nvSpPr>
            <p:cNvPr id="24" name="object 24"/>
            <p:cNvSpPr/>
            <p:nvPr/>
          </p:nvSpPr>
          <p:spPr>
            <a:xfrm>
              <a:off x="19318656" y="3164064"/>
              <a:ext cx="785495" cy="1126490"/>
            </a:xfrm>
            <a:custGeom>
              <a:avLst/>
              <a:gdLst/>
              <a:ahLst/>
              <a:cxnLst/>
              <a:rect l="l" t="t" r="r" b="b"/>
              <a:pathLst>
                <a:path w="785494" h="1126489">
                  <a:moveTo>
                    <a:pt x="785444" y="1125888"/>
                  </a:moveTo>
                  <a:lnTo>
                    <a:pt x="785444" y="418792"/>
                  </a:lnTo>
                  <a:lnTo>
                    <a:pt x="429428" y="71352"/>
                  </a:lnTo>
                  <a:lnTo>
                    <a:pt x="394015" y="42490"/>
                  </a:lnTo>
                  <a:lnTo>
                    <a:pt x="355150" y="20985"/>
                  </a:lnTo>
                  <a:lnTo>
                    <a:pt x="313843" y="6826"/>
                  </a:lnTo>
                  <a:lnTo>
                    <a:pt x="271107" y="0"/>
                  </a:lnTo>
                  <a:lnTo>
                    <a:pt x="227953" y="496"/>
                  </a:lnTo>
                  <a:lnTo>
                    <a:pt x="185391" y="8302"/>
                  </a:lnTo>
                  <a:lnTo>
                    <a:pt x="144433" y="23408"/>
                  </a:lnTo>
                  <a:lnTo>
                    <a:pt x="106091" y="45801"/>
                  </a:lnTo>
                  <a:lnTo>
                    <a:pt x="71376" y="75470"/>
                  </a:lnTo>
                  <a:lnTo>
                    <a:pt x="42495" y="110836"/>
                  </a:lnTo>
                  <a:lnTo>
                    <a:pt x="20980" y="149654"/>
                  </a:lnTo>
                  <a:lnTo>
                    <a:pt x="6818" y="190912"/>
                  </a:lnTo>
                  <a:lnTo>
                    <a:pt x="0" y="233601"/>
                  </a:lnTo>
                  <a:lnTo>
                    <a:pt x="511" y="276711"/>
                  </a:lnTo>
                  <a:lnTo>
                    <a:pt x="8340" y="319232"/>
                  </a:lnTo>
                  <a:lnTo>
                    <a:pt x="23476" y="360152"/>
                  </a:lnTo>
                  <a:lnTo>
                    <a:pt x="45906" y="398463"/>
                  </a:lnTo>
                  <a:lnTo>
                    <a:pt x="75619" y="433154"/>
                  </a:lnTo>
                  <a:lnTo>
                    <a:pt x="785444" y="1125888"/>
                  </a:lnTo>
                  <a:close/>
                </a:path>
              </a:pathLst>
            </a:custGeom>
            <a:solidFill>
              <a:srgbClr val="F7FBF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19318657" y="3164064"/>
              <a:ext cx="785495" cy="1126490"/>
            </a:xfrm>
            <a:custGeom>
              <a:avLst/>
              <a:gdLst/>
              <a:ahLst/>
              <a:cxnLst/>
              <a:rect l="l" t="t" r="r" b="b"/>
              <a:pathLst>
                <a:path w="785494" h="1126489">
                  <a:moveTo>
                    <a:pt x="392862" y="108822"/>
                  </a:moveTo>
                  <a:lnTo>
                    <a:pt x="429428" y="71352"/>
                  </a:lnTo>
                  <a:lnTo>
                    <a:pt x="394015" y="42490"/>
                  </a:lnTo>
                  <a:lnTo>
                    <a:pt x="355150" y="20985"/>
                  </a:lnTo>
                  <a:lnTo>
                    <a:pt x="313843" y="6825"/>
                  </a:lnTo>
                  <a:lnTo>
                    <a:pt x="271062" y="0"/>
                  </a:lnTo>
                  <a:lnTo>
                    <a:pt x="227953" y="495"/>
                  </a:lnTo>
                  <a:lnTo>
                    <a:pt x="185391" y="8302"/>
                  </a:lnTo>
                  <a:lnTo>
                    <a:pt x="144434" y="23408"/>
                  </a:lnTo>
                  <a:lnTo>
                    <a:pt x="132533" y="30358"/>
                  </a:lnTo>
                  <a:lnTo>
                    <a:pt x="272130" y="52630"/>
                  </a:lnTo>
                  <a:lnTo>
                    <a:pt x="315385" y="61728"/>
                  </a:lnTo>
                  <a:lnTo>
                    <a:pt x="356198" y="80452"/>
                  </a:lnTo>
                  <a:lnTo>
                    <a:pt x="392862" y="108822"/>
                  </a:lnTo>
                  <a:close/>
                </a:path>
                <a:path w="785494" h="1126489">
                  <a:moveTo>
                    <a:pt x="785443" y="491945"/>
                  </a:moveTo>
                  <a:lnTo>
                    <a:pt x="785443" y="418791"/>
                  </a:lnTo>
                  <a:lnTo>
                    <a:pt x="429428" y="71352"/>
                  </a:lnTo>
                  <a:lnTo>
                    <a:pt x="392862" y="108822"/>
                  </a:lnTo>
                  <a:lnTo>
                    <a:pt x="785443" y="491945"/>
                  </a:lnTo>
                  <a:close/>
                </a:path>
                <a:path w="785494" h="1126489">
                  <a:moveTo>
                    <a:pt x="392862" y="108822"/>
                  </a:moveTo>
                  <a:lnTo>
                    <a:pt x="429427" y="71352"/>
                  </a:lnTo>
                  <a:lnTo>
                    <a:pt x="392861" y="108821"/>
                  </a:lnTo>
                  <a:close/>
                </a:path>
                <a:path w="785494" h="1126489">
                  <a:moveTo>
                    <a:pt x="108808" y="112073"/>
                  </a:moveTo>
                  <a:lnTo>
                    <a:pt x="144773" y="82879"/>
                  </a:lnTo>
                  <a:lnTo>
                    <a:pt x="185118" y="63226"/>
                  </a:lnTo>
                  <a:lnTo>
                    <a:pt x="228139" y="53136"/>
                  </a:lnTo>
                  <a:lnTo>
                    <a:pt x="272130" y="52630"/>
                  </a:lnTo>
                  <a:lnTo>
                    <a:pt x="132533" y="30358"/>
                  </a:lnTo>
                  <a:lnTo>
                    <a:pt x="106092" y="45801"/>
                  </a:lnTo>
                  <a:lnTo>
                    <a:pt x="71396" y="75454"/>
                  </a:lnTo>
                  <a:lnTo>
                    <a:pt x="108808" y="112073"/>
                  </a:lnTo>
                  <a:close/>
                </a:path>
                <a:path w="785494" h="1126489">
                  <a:moveTo>
                    <a:pt x="392862" y="108822"/>
                  </a:moveTo>
                  <a:close/>
                </a:path>
                <a:path w="785494" h="1126489">
                  <a:moveTo>
                    <a:pt x="75618" y="433154"/>
                  </a:moveTo>
                  <a:lnTo>
                    <a:pt x="112183" y="395684"/>
                  </a:lnTo>
                  <a:lnTo>
                    <a:pt x="82946" y="359749"/>
                  </a:lnTo>
                  <a:lnTo>
                    <a:pt x="63262" y="319451"/>
                  </a:lnTo>
                  <a:lnTo>
                    <a:pt x="53150" y="276492"/>
                  </a:lnTo>
                  <a:lnTo>
                    <a:pt x="52630" y="232573"/>
                  </a:lnTo>
                  <a:lnTo>
                    <a:pt x="61720" y="189396"/>
                  </a:lnTo>
                  <a:lnTo>
                    <a:pt x="80439" y="148662"/>
                  </a:lnTo>
                  <a:lnTo>
                    <a:pt x="108805" y="112072"/>
                  </a:lnTo>
                  <a:lnTo>
                    <a:pt x="71376" y="75470"/>
                  </a:lnTo>
                  <a:lnTo>
                    <a:pt x="42495" y="110836"/>
                  </a:lnTo>
                  <a:lnTo>
                    <a:pt x="20980" y="149653"/>
                  </a:lnTo>
                  <a:lnTo>
                    <a:pt x="6818" y="190912"/>
                  </a:lnTo>
                  <a:lnTo>
                    <a:pt x="0" y="233601"/>
                  </a:lnTo>
                  <a:lnTo>
                    <a:pt x="511" y="276711"/>
                  </a:lnTo>
                  <a:lnTo>
                    <a:pt x="8340" y="319231"/>
                  </a:lnTo>
                  <a:lnTo>
                    <a:pt x="23476" y="360152"/>
                  </a:lnTo>
                  <a:lnTo>
                    <a:pt x="45906" y="398463"/>
                  </a:lnTo>
                  <a:lnTo>
                    <a:pt x="75618" y="433154"/>
                  </a:lnTo>
                  <a:close/>
                </a:path>
                <a:path w="785494" h="1126489">
                  <a:moveTo>
                    <a:pt x="785443" y="1125886"/>
                  </a:moveTo>
                  <a:lnTo>
                    <a:pt x="785443" y="1052733"/>
                  </a:lnTo>
                  <a:lnTo>
                    <a:pt x="112184" y="395686"/>
                  </a:lnTo>
                  <a:lnTo>
                    <a:pt x="75619" y="433154"/>
                  </a:lnTo>
                  <a:lnTo>
                    <a:pt x="785443" y="112588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19824225" y="3730628"/>
              <a:ext cx="280035" cy="559435"/>
            </a:xfrm>
            <a:custGeom>
              <a:avLst/>
              <a:gdLst/>
              <a:ahLst/>
              <a:cxnLst/>
              <a:rect l="l" t="t" r="r" b="b"/>
              <a:pathLst>
                <a:path w="280034" h="559435">
                  <a:moveTo>
                    <a:pt x="279873" y="559325"/>
                  </a:moveTo>
                  <a:lnTo>
                    <a:pt x="279873" y="0"/>
                  </a:lnTo>
                  <a:lnTo>
                    <a:pt x="0" y="286194"/>
                  </a:lnTo>
                  <a:lnTo>
                    <a:pt x="279873" y="559325"/>
                  </a:lnTo>
                  <a:close/>
                </a:path>
              </a:pathLst>
            </a:custGeom>
            <a:solidFill>
              <a:srgbClr val="DD443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19824226" y="3730628"/>
              <a:ext cx="280035" cy="559435"/>
            </a:xfrm>
            <a:custGeom>
              <a:avLst/>
              <a:gdLst/>
              <a:ahLst/>
              <a:cxnLst/>
              <a:rect l="l" t="t" r="r" b="b"/>
              <a:pathLst>
                <a:path w="280034" h="559435">
                  <a:moveTo>
                    <a:pt x="74072" y="285329"/>
                  </a:moveTo>
                  <a:lnTo>
                    <a:pt x="279872" y="74880"/>
                  </a:lnTo>
                  <a:lnTo>
                    <a:pt x="279872" y="0"/>
                  </a:lnTo>
                  <a:lnTo>
                    <a:pt x="36604" y="248763"/>
                  </a:lnTo>
                  <a:lnTo>
                    <a:pt x="74072" y="285329"/>
                  </a:lnTo>
                  <a:close/>
                </a:path>
                <a:path w="280034" h="559435">
                  <a:moveTo>
                    <a:pt x="37468" y="322759"/>
                  </a:moveTo>
                  <a:lnTo>
                    <a:pt x="74072" y="285329"/>
                  </a:lnTo>
                  <a:lnTo>
                    <a:pt x="36604" y="248763"/>
                  </a:lnTo>
                  <a:lnTo>
                    <a:pt x="0" y="286194"/>
                  </a:lnTo>
                  <a:lnTo>
                    <a:pt x="37468" y="322759"/>
                  </a:lnTo>
                  <a:close/>
                </a:path>
                <a:path w="280034" h="559435">
                  <a:moveTo>
                    <a:pt x="279872" y="559324"/>
                  </a:moveTo>
                  <a:lnTo>
                    <a:pt x="279872" y="486171"/>
                  </a:lnTo>
                  <a:lnTo>
                    <a:pt x="74072" y="285329"/>
                  </a:lnTo>
                  <a:lnTo>
                    <a:pt x="37468" y="322759"/>
                  </a:lnTo>
                  <a:lnTo>
                    <a:pt x="279872" y="55932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8" name="object 28"/>
          <p:cNvGrpSpPr/>
          <p:nvPr/>
        </p:nvGrpSpPr>
        <p:grpSpPr>
          <a:xfrm>
            <a:off x="17078013" y="6845821"/>
            <a:ext cx="1094105" cy="4462780"/>
            <a:chOff x="17078013" y="6845821"/>
            <a:chExt cx="1094105" cy="4462780"/>
          </a:xfrm>
        </p:grpSpPr>
        <p:sp>
          <p:nvSpPr>
            <p:cNvPr id="29" name="object 29"/>
            <p:cNvSpPr/>
            <p:nvPr/>
          </p:nvSpPr>
          <p:spPr>
            <a:xfrm>
              <a:off x="17159653" y="8393774"/>
              <a:ext cx="611505" cy="1231900"/>
            </a:xfrm>
            <a:custGeom>
              <a:avLst/>
              <a:gdLst/>
              <a:ahLst/>
              <a:cxnLst/>
              <a:rect l="l" t="t" r="r" b="b"/>
              <a:pathLst>
                <a:path w="611505" h="1231900">
                  <a:moveTo>
                    <a:pt x="611338" y="0"/>
                  </a:moveTo>
                  <a:lnTo>
                    <a:pt x="0" y="0"/>
                  </a:lnTo>
                  <a:lnTo>
                    <a:pt x="0" y="1231823"/>
                  </a:lnTo>
                  <a:lnTo>
                    <a:pt x="611338" y="1231823"/>
                  </a:lnTo>
                  <a:lnTo>
                    <a:pt x="61133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17138053" y="7043679"/>
              <a:ext cx="972819" cy="4265295"/>
            </a:xfrm>
            <a:custGeom>
              <a:avLst/>
              <a:gdLst/>
              <a:ahLst/>
              <a:cxnLst/>
              <a:rect l="l" t="t" r="r" b="b"/>
              <a:pathLst>
                <a:path w="972819" h="4265295">
                  <a:moveTo>
                    <a:pt x="972642" y="21209"/>
                  </a:moveTo>
                  <a:lnTo>
                    <a:pt x="22148" y="0"/>
                  </a:lnTo>
                  <a:lnTo>
                    <a:pt x="16598" y="0"/>
                  </a:lnTo>
                  <a:lnTo>
                    <a:pt x="11277" y="2209"/>
                  </a:lnTo>
                  <a:lnTo>
                    <a:pt x="3416" y="10058"/>
                  </a:lnTo>
                  <a:lnTo>
                    <a:pt x="1206" y="15379"/>
                  </a:lnTo>
                  <a:lnTo>
                    <a:pt x="1206" y="20942"/>
                  </a:lnTo>
                  <a:lnTo>
                    <a:pt x="0" y="4264876"/>
                  </a:lnTo>
                  <a:lnTo>
                    <a:pt x="41884" y="4264876"/>
                  </a:lnTo>
                  <a:lnTo>
                    <a:pt x="42354" y="2581922"/>
                  </a:lnTo>
                  <a:lnTo>
                    <a:pt x="63474" y="2581922"/>
                  </a:lnTo>
                  <a:lnTo>
                    <a:pt x="591045" y="2581922"/>
                  </a:lnTo>
                  <a:lnTo>
                    <a:pt x="632929" y="2581922"/>
                  </a:lnTo>
                  <a:lnTo>
                    <a:pt x="632929" y="2540038"/>
                  </a:lnTo>
                  <a:lnTo>
                    <a:pt x="591045" y="2540038"/>
                  </a:lnTo>
                  <a:lnTo>
                    <a:pt x="63474" y="2540038"/>
                  </a:lnTo>
                  <a:lnTo>
                    <a:pt x="42367" y="2540038"/>
                  </a:lnTo>
                  <a:lnTo>
                    <a:pt x="63474" y="2540012"/>
                  </a:lnTo>
                  <a:lnTo>
                    <a:pt x="63474" y="1391983"/>
                  </a:lnTo>
                  <a:lnTo>
                    <a:pt x="591045" y="1391983"/>
                  </a:lnTo>
                  <a:lnTo>
                    <a:pt x="632929" y="1391983"/>
                  </a:lnTo>
                  <a:lnTo>
                    <a:pt x="632929" y="1350098"/>
                  </a:lnTo>
                  <a:lnTo>
                    <a:pt x="591045" y="1350098"/>
                  </a:lnTo>
                  <a:lnTo>
                    <a:pt x="63474" y="1350098"/>
                  </a:lnTo>
                  <a:lnTo>
                    <a:pt x="42697" y="1350022"/>
                  </a:lnTo>
                  <a:lnTo>
                    <a:pt x="43078" y="41884"/>
                  </a:lnTo>
                  <a:lnTo>
                    <a:pt x="930757" y="42138"/>
                  </a:lnTo>
                  <a:lnTo>
                    <a:pt x="929563" y="4264876"/>
                  </a:lnTo>
                  <a:lnTo>
                    <a:pt x="971448" y="4264876"/>
                  </a:lnTo>
                  <a:lnTo>
                    <a:pt x="972642" y="42151"/>
                  </a:lnTo>
                  <a:lnTo>
                    <a:pt x="951699" y="42151"/>
                  </a:lnTo>
                  <a:lnTo>
                    <a:pt x="972642" y="42138"/>
                  </a:lnTo>
                  <a:lnTo>
                    <a:pt x="972642" y="21209"/>
                  </a:lnTo>
                  <a:close/>
                </a:path>
              </a:pathLst>
            </a:custGeom>
            <a:solidFill>
              <a:srgbClr val="11263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17078013" y="6845821"/>
              <a:ext cx="1094105" cy="1051560"/>
            </a:xfrm>
            <a:custGeom>
              <a:avLst/>
              <a:gdLst/>
              <a:ahLst/>
              <a:cxnLst/>
              <a:rect l="l" t="t" r="r" b="b"/>
              <a:pathLst>
                <a:path w="1094105" h="1051559">
                  <a:moveTo>
                    <a:pt x="125669" y="0"/>
                  </a:moveTo>
                  <a:lnTo>
                    <a:pt x="76864" y="9779"/>
                  </a:lnTo>
                  <a:lnTo>
                    <a:pt x="37005" y="36471"/>
                  </a:lnTo>
                  <a:lnTo>
                    <a:pt x="10126" y="76070"/>
                  </a:lnTo>
                  <a:lnTo>
                    <a:pt x="261" y="124571"/>
                  </a:lnTo>
                  <a:lnTo>
                    <a:pt x="0" y="1050798"/>
                  </a:lnTo>
                  <a:lnTo>
                    <a:pt x="1093477" y="1051104"/>
                  </a:lnTo>
                  <a:lnTo>
                    <a:pt x="1093743" y="124876"/>
                  </a:lnTo>
                  <a:lnTo>
                    <a:pt x="1083904" y="76373"/>
                  </a:lnTo>
                  <a:lnTo>
                    <a:pt x="1057047" y="36759"/>
                  </a:lnTo>
                  <a:lnTo>
                    <a:pt x="1017204" y="10043"/>
                  </a:lnTo>
                  <a:lnTo>
                    <a:pt x="968405" y="236"/>
                  </a:lnTo>
                  <a:lnTo>
                    <a:pt x="12566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17078007" y="6845826"/>
              <a:ext cx="1094105" cy="1051560"/>
            </a:xfrm>
            <a:custGeom>
              <a:avLst/>
              <a:gdLst/>
              <a:ahLst/>
              <a:cxnLst/>
              <a:rect l="l" t="t" r="r" b="b"/>
              <a:pathLst>
                <a:path w="1094105" h="1051559">
                  <a:moveTo>
                    <a:pt x="191173" y="198704"/>
                  </a:moveTo>
                  <a:lnTo>
                    <a:pt x="189522" y="190550"/>
                  </a:lnTo>
                  <a:lnTo>
                    <a:pt x="185039" y="183896"/>
                  </a:lnTo>
                  <a:lnTo>
                    <a:pt x="178371" y="179400"/>
                  </a:lnTo>
                  <a:lnTo>
                    <a:pt x="170243" y="177761"/>
                  </a:lnTo>
                  <a:lnTo>
                    <a:pt x="162077" y="179412"/>
                  </a:lnTo>
                  <a:lnTo>
                    <a:pt x="155422" y="183896"/>
                  </a:lnTo>
                  <a:lnTo>
                    <a:pt x="150939" y="190550"/>
                  </a:lnTo>
                  <a:lnTo>
                    <a:pt x="149288" y="198691"/>
                  </a:lnTo>
                  <a:lnTo>
                    <a:pt x="149110" y="842683"/>
                  </a:lnTo>
                  <a:lnTo>
                    <a:pt x="150761" y="850849"/>
                  </a:lnTo>
                  <a:lnTo>
                    <a:pt x="155244" y="857504"/>
                  </a:lnTo>
                  <a:lnTo>
                    <a:pt x="161912" y="861987"/>
                  </a:lnTo>
                  <a:lnTo>
                    <a:pt x="170040" y="863638"/>
                  </a:lnTo>
                  <a:lnTo>
                    <a:pt x="178206" y="861987"/>
                  </a:lnTo>
                  <a:lnTo>
                    <a:pt x="184861" y="857504"/>
                  </a:lnTo>
                  <a:lnTo>
                    <a:pt x="189344" y="850836"/>
                  </a:lnTo>
                  <a:lnTo>
                    <a:pt x="190995" y="842695"/>
                  </a:lnTo>
                  <a:lnTo>
                    <a:pt x="191173" y="198704"/>
                  </a:lnTo>
                  <a:close/>
                </a:path>
                <a:path w="1094105" h="1051559">
                  <a:moveTo>
                    <a:pt x="341782" y="198755"/>
                  </a:moveTo>
                  <a:lnTo>
                    <a:pt x="340131" y="190601"/>
                  </a:lnTo>
                  <a:lnTo>
                    <a:pt x="335648" y="183946"/>
                  </a:lnTo>
                  <a:lnTo>
                    <a:pt x="328980" y="179451"/>
                  </a:lnTo>
                  <a:lnTo>
                    <a:pt x="320852" y="177812"/>
                  </a:lnTo>
                  <a:lnTo>
                    <a:pt x="312699" y="179463"/>
                  </a:lnTo>
                  <a:lnTo>
                    <a:pt x="306031" y="183946"/>
                  </a:lnTo>
                  <a:lnTo>
                    <a:pt x="301548" y="190601"/>
                  </a:lnTo>
                  <a:lnTo>
                    <a:pt x="299910" y="198742"/>
                  </a:lnTo>
                  <a:lnTo>
                    <a:pt x="299720" y="842733"/>
                  </a:lnTo>
                  <a:lnTo>
                    <a:pt x="301371" y="850900"/>
                  </a:lnTo>
                  <a:lnTo>
                    <a:pt x="305866" y="857554"/>
                  </a:lnTo>
                  <a:lnTo>
                    <a:pt x="312521" y="862037"/>
                  </a:lnTo>
                  <a:lnTo>
                    <a:pt x="320649" y="863688"/>
                  </a:lnTo>
                  <a:lnTo>
                    <a:pt x="328815" y="862037"/>
                  </a:lnTo>
                  <a:lnTo>
                    <a:pt x="335470" y="857554"/>
                  </a:lnTo>
                  <a:lnTo>
                    <a:pt x="339953" y="850887"/>
                  </a:lnTo>
                  <a:lnTo>
                    <a:pt x="341604" y="842746"/>
                  </a:lnTo>
                  <a:lnTo>
                    <a:pt x="341782" y="198755"/>
                  </a:lnTo>
                  <a:close/>
                </a:path>
                <a:path w="1094105" h="1051559">
                  <a:moveTo>
                    <a:pt x="492404" y="198793"/>
                  </a:moveTo>
                  <a:lnTo>
                    <a:pt x="490753" y="190627"/>
                  </a:lnTo>
                  <a:lnTo>
                    <a:pt x="486270" y="183972"/>
                  </a:lnTo>
                  <a:lnTo>
                    <a:pt x="479602" y="179489"/>
                  </a:lnTo>
                  <a:lnTo>
                    <a:pt x="471474" y="177838"/>
                  </a:lnTo>
                  <a:lnTo>
                    <a:pt x="463308" y="179489"/>
                  </a:lnTo>
                  <a:lnTo>
                    <a:pt x="456653" y="183984"/>
                  </a:lnTo>
                  <a:lnTo>
                    <a:pt x="452170" y="190639"/>
                  </a:lnTo>
                  <a:lnTo>
                    <a:pt x="450519" y="198780"/>
                  </a:lnTo>
                  <a:lnTo>
                    <a:pt x="450342" y="842772"/>
                  </a:lnTo>
                  <a:lnTo>
                    <a:pt x="451993" y="850938"/>
                  </a:lnTo>
                  <a:lnTo>
                    <a:pt x="456476" y="857592"/>
                  </a:lnTo>
                  <a:lnTo>
                    <a:pt x="463143" y="862076"/>
                  </a:lnTo>
                  <a:lnTo>
                    <a:pt x="471271" y="863714"/>
                  </a:lnTo>
                  <a:lnTo>
                    <a:pt x="479437" y="862076"/>
                  </a:lnTo>
                  <a:lnTo>
                    <a:pt x="486092" y="857580"/>
                  </a:lnTo>
                  <a:lnTo>
                    <a:pt x="490575" y="850925"/>
                  </a:lnTo>
                  <a:lnTo>
                    <a:pt x="492226" y="842784"/>
                  </a:lnTo>
                  <a:lnTo>
                    <a:pt x="492404" y="198793"/>
                  </a:lnTo>
                  <a:close/>
                </a:path>
                <a:path w="1094105" h="1051559">
                  <a:moveTo>
                    <a:pt x="643013" y="198831"/>
                  </a:moveTo>
                  <a:lnTo>
                    <a:pt x="641362" y="190665"/>
                  </a:lnTo>
                  <a:lnTo>
                    <a:pt x="636866" y="184010"/>
                  </a:lnTo>
                  <a:lnTo>
                    <a:pt x="630212" y="179527"/>
                  </a:lnTo>
                  <a:lnTo>
                    <a:pt x="622084" y="177888"/>
                  </a:lnTo>
                  <a:lnTo>
                    <a:pt x="613918" y="179527"/>
                  </a:lnTo>
                  <a:lnTo>
                    <a:pt x="607263" y="184023"/>
                  </a:lnTo>
                  <a:lnTo>
                    <a:pt x="602780" y="190677"/>
                  </a:lnTo>
                  <a:lnTo>
                    <a:pt x="601129" y="198818"/>
                  </a:lnTo>
                  <a:lnTo>
                    <a:pt x="600951" y="842810"/>
                  </a:lnTo>
                  <a:lnTo>
                    <a:pt x="602602" y="850976"/>
                  </a:lnTo>
                  <a:lnTo>
                    <a:pt x="607098" y="857631"/>
                  </a:lnTo>
                  <a:lnTo>
                    <a:pt x="613752" y="862114"/>
                  </a:lnTo>
                  <a:lnTo>
                    <a:pt x="621893" y="863765"/>
                  </a:lnTo>
                  <a:lnTo>
                    <a:pt x="630047" y="862114"/>
                  </a:lnTo>
                  <a:lnTo>
                    <a:pt x="636701" y="857618"/>
                  </a:lnTo>
                  <a:lnTo>
                    <a:pt x="641184" y="850963"/>
                  </a:lnTo>
                  <a:lnTo>
                    <a:pt x="642835" y="842822"/>
                  </a:lnTo>
                  <a:lnTo>
                    <a:pt x="643013" y="198831"/>
                  </a:lnTo>
                  <a:close/>
                </a:path>
                <a:path w="1094105" h="1051559">
                  <a:moveTo>
                    <a:pt x="793635" y="198882"/>
                  </a:moveTo>
                  <a:lnTo>
                    <a:pt x="791984" y="190715"/>
                  </a:lnTo>
                  <a:lnTo>
                    <a:pt x="787488" y="184061"/>
                  </a:lnTo>
                  <a:lnTo>
                    <a:pt x="780834" y="179578"/>
                  </a:lnTo>
                  <a:lnTo>
                    <a:pt x="772706" y="177939"/>
                  </a:lnTo>
                  <a:lnTo>
                    <a:pt x="764540" y="179578"/>
                  </a:lnTo>
                  <a:lnTo>
                    <a:pt x="757885" y="184073"/>
                  </a:lnTo>
                  <a:lnTo>
                    <a:pt x="753402" y="190728"/>
                  </a:lnTo>
                  <a:lnTo>
                    <a:pt x="751751" y="198869"/>
                  </a:lnTo>
                  <a:lnTo>
                    <a:pt x="751573" y="842860"/>
                  </a:lnTo>
                  <a:lnTo>
                    <a:pt x="753224" y="851027"/>
                  </a:lnTo>
                  <a:lnTo>
                    <a:pt x="757720" y="857681"/>
                  </a:lnTo>
                  <a:lnTo>
                    <a:pt x="764374" y="862164"/>
                  </a:lnTo>
                  <a:lnTo>
                    <a:pt x="772502" y="863815"/>
                  </a:lnTo>
                  <a:lnTo>
                    <a:pt x="780669" y="862164"/>
                  </a:lnTo>
                  <a:lnTo>
                    <a:pt x="787323" y="857669"/>
                  </a:lnTo>
                  <a:lnTo>
                    <a:pt x="791806" y="851014"/>
                  </a:lnTo>
                  <a:lnTo>
                    <a:pt x="793457" y="842873"/>
                  </a:lnTo>
                  <a:lnTo>
                    <a:pt x="793635" y="198882"/>
                  </a:lnTo>
                  <a:close/>
                </a:path>
                <a:path w="1094105" h="1051559">
                  <a:moveTo>
                    <a:pt x="944257" y="198920"/>
                  </a:moveTo>
                  <a:lnTo>
                    <a:pt x="942606" y="190754"/>
                  </a:lnTo>
                  <a:lnTo>
                    <a:pt x="938110" y="184099"/>
                  </a:lnTo>
                  <a:lnTo>
                    <a:pt x="931443" y="179616"/>
                  </a:lnTo>
                  <a:lnTo>
                    <a:pt x="923315" y="177977"/>
                  </a:lnTo>
                  <a:lnTo>
                    <a:pt x="915162" y="179628"/>
                  </a:lnTo>
                  <a:lnTo>
                    <a:pt x="908507" y="184111"/>
                  </a:lnTo>
                  <a:lnTo>
                    <a:pt x="904011" y="190766"/>
                  </a:lnTo>
                  <a:lnTo>
                    <a:pt x="902373" y="198907"/>
                  </a:lnTo>
                  <a:lnTo>
                    <a:pt x="902182" y="842899"/>
                  </a:lnTo>
                  <a:lnTo>
                    <a:pt x="903833" y="851065"/>
                  </a:lnTo>
                  <a:lnTo>
                    <a:pt x="908329" y="857719"/>
                  </a:lnTo>
                  <a:lnTo>
                    <a:pt x="914996" y="862203"/>
                  </a:lnTo>
                  <a:lnTo>
                    <a:pt x="923124" y="863854"/>
                  </a:lnTo>
                  <a:lnTo>
                    <a:pt x="931278" y="862203"/>
                  </a:lnTo>
                  <a:lnTo>
                    <a:pt x="937933" y="857707"/>
                  </a:lnTo>
                  <a:lnTo>
                    <a:pt x="942416" y="851052"/>
                  </a:lnTo>
                  <a:lnTo>
                    <a:pt x="944067" y="842911"/>
                  </a:lnTo>
                  <a:lnTo>
                    <a:pt x="944257" y="198920"/>
                  </a:lnTo>
                  <a:close/>
                </a:path>
                <a:path w="1094105" h="1051559">
                  <a:moveTo>
                    <a:pt x="1093749" y="124879"/>
                  </a:moveTo>
                  <a:lnTo>
                    <a:pt x="1083906" y="76377"/>
                  </a:lnTo>
                  <a:lnTo>
                    <a:pt x="1057046" y="36766"/>
                  </a:lnTo>
                  <a:lnTo>
                    <a:pt x="1017206" y="10045"/>
                  </a:lnTo>
                  <a:lnTo>
                    <a:pt x="968413" y="241"/>
                  </a:lnTo>
                  <a:lnTo>
                    <a:pt x="968400" y="42125"/>
                  </a:lnTo>
                  <a:lnTo>
                    <a:pt x="1000988" y="48666"/>
                  </a:lnTo>
                  <a:lnTo>
                    <a:pt x="1027518" y="66459"/>
                  </a:lnTo>
                  <a:lnTo>
                    <a:pt x="1045337" y="92773"/>
                  </a:lnTo>
                  <a:lnTo>
                    <a:pt x="1051864" y="124866"/>
                  </a:lnTo>
                  <a:lnTo>
                    <a:pt x="1051610" y="1009205"/>
                  </a:lnTo>
                  <a:lnTo>
                    <a:pt x="41897" y="1008926"/>
                  </a:lnTo>
                  <a:lnTo>
                    <a:pt x="42151" y="124574"/>
                  </a:lnTo>
                  <a:lnTo>
                    <a:pt x="48679" y="92494"/>
                  </a:lnTo>
                  <a:lnTo>
                    <a:pt x="66522" y="66192"/>
                  </a:lnTo>
                  <a:lnTo>
                    <a:pt x="93052" y="48412"/>
                  </a:lnTo>
                  <a:lnTo>
                    <a:pt x="125653" y="41884"/>
                  </a:lnTo>
                  <a:lnTo>
                    <a:pt x="968387" y="42125"/>
                  </a:lnTo>
                  <a:lnTo>
                    <a:pt x="968413" y="241"/>
                  </a:lnTo>
                  <a:lnTo>
                    <a:pt x="125666" y="0"/>
                  </a:lnTo>
                  <a:lnTo>
                    <a:pt x="76860" y="9779"/>
                  </a:lnTo>
                  <a:lnTo>
                    <a:pt x="37007" y="36474"/>
                  </a:lnTo>
                  <a:lnTo>
                    <a:pt x="10121" y="76073"/>
                  </a:lnTo>
                  <a:lnTo>
                    <a:pt x="266" y="124574"/>
                  </a:lnTo>
                  <a:lnTo>
                    <a:pt x="12" y="1008913"/>
                  </a:lnTo>
                  <a:lnTo>
                    <a:pt x="0" y="1050798"/>
                  </a:lnTo>
                  <a:lnTo>
                    <a:pt x="41884" y="1050810"/>
                  </a:lnTo>
                  <a:lnTo>
                    <a:pt x="45554" y="1050810"/>
                  </a:lnTo>
                  <a:lnTo>
                    <a:pt x="1093482" y="1051102"/>
                  </a:lnTo>
                  <a:lnTo>
                    <a:pt x="1093482" y="1009218"/>
                  </a:lnTo>
                  <a:lnTo>
                    <a:pt x="1093749" y="124879"/>
                  </a:lnTo>
                  <a:close/>
                </a:path>
              </a:pathLst>
            </a:custGeom>
            <a:solidFill>
              <a:srgbClr val="11263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17265368" y="9771360"/>
              <a:ext cx="717550" cy="1537335"/>
            </a:xfrm>
            <a:custGeom>
              <a:avLst/>
              <a:gdLst/>
              <a:ahLst/>
              <a:cxnLst/>
              <a:rect l="l" t="t" r="r" b="b"/>
              <a:pathLst>
                <a:path w="717550" h="1537334">
                  <a:moveTo>
                    <a:pt x="717258" y="0"/>
                  </a:moveTo>
                  <a:lnTo>
                    <a:pt x="439" y="0"/>
                  </a:lnTo>
                  <a:lnTo>
                    <a:pt x="0" y="1537195"/>
                  </a:lnTo>
                  <a:lnTo>
                    <a:pt x="716819" y="1537195"/>
                  </a:lnTo>
                  <a:lnTo>
                    <a:pt x="717258" y="0"/>
                  </a:lnTo>
                  <a:close/>
                </a:path>
              </a:pathLst>
            </a:custGeom>
            <a:solidFill>
              <a:srgbClr val="DD443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17265357" y="9771360"/>
              <a:ext cx="717550" cy="1537335"/>
            </a:xfrm>
            <a:custGeom>
              <a:avLst/>
              <a:gdLst/>
              <a:ahLst/>
              <a:cxnLst/>
              <a:rect l="l" t="t" r="r" b="b"/>
              <a:pathLst>
                <a:path w="717550" h="1537334">
                  <a:moveTo>
                    <a:pt x="717257" y="0"/>
                  </a:moveTo>
                  <a:lnTo>
                    <a:pt x="675386" y="0"/>
                  </a:lnTo>
                  <a:lnTo>
                    <a:pt x="675373" y="622"/>
                  </a:lnTo>
                  <a:lnTo>
                    <a:pt x="42316" y="622"/>
                  </a:lnTo>
                  <a:lnTo>
                    <a:pt x="42329" y="12"/>
                  </a:lnTo>
                  <a:lnTo>
                    <a:pt x="444" y="0"/>
                  </a:lnTo>
                  <a:lnTo>
                    <a:pt x="431" y="41884"/>
                  </a:lnTo>
                  <a:lnTo>
                    <a:pt x="0" y="1537195"/>
                  </a:lnTo>
                  <a:lnTo>
                    <a:pt x="41884" y="1537195"/>
                  </a:lnTo>
                  <a:lnTo>
                    <a:pt x="42316" y="41262"/>
                  </a:lnTo>
                  <a:lnTo>
                    <a:pt x="675373" y="41262"/>
                  </a:lnTo>
                  <a:lnTo>
                    <a:pt x="674941" y="1537195"/>
                  </a:lnTo>
                  <a:lnTo>
                    <a:pt x="716826" y="1537195"/>
                  </a:lnTo>
                  <a:lnTo>
                    <a:pt x="717257" y="0"/>
                  </a:lnTo>
                  <a:close/>
                </a:path>
              </a:pathLst>
            </a:custGeom>
            <a:solidFill>
              <a:srgbClr val="11263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35" name="object 35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2641219" y="8776332"/>
            <a:ext cx="3371658" cy="2538089"/>
          </a:xfrm>
          <a:prstGeom prst="rect">
            <a:avLst/>
          </a:prstGeom>
        </p:spPr>
      </p:pic>
      <p:grpSp>
        <p:nvGrpSpPr>
          <p:cNvPr id="36" name="object 36"/>
          <p:cNvGrpSpPr/>
          <p:nvPr/>
        </p:nvGrpSpPr>
        <p:grpSpPr>
          <a:xfrm>
            <a:off x="18598173" y="7283185"/>
            <a:ext cx="1094105" cy="4025900"/>
            <a:chOff x="18598173" y="7283185"/>
            <a:chExt cx="1094105" cy="4025900"/>
          </a:xfrm>
        </p:grpSpPr>
        <p:sp>
          <p:nvSpPr>
            <p:cNvPr id="37" name="object 37"/>
            <p:cNvSpPr/>
            <p:nvPr/>
          </p:nvSpPr>
          <p:spPr>
            <a:xfrm>
              <a:off x="18785598" y="10062972"/>
              <a:ext cx="717550" cy="1245870"/>
            </a:xfrm>
            <a:custGeom>
              <a:avLst/>
              <a:gdLst/>
              <a:ahLst/>
              <a:cxnLst/>
              <a:rect l="l" t="t" r="r" b="b"/>
              <a:pathLst>
                <a:path w="717550" h="1245870">
                  <a:moveTo>
                    <a:pt x="0" y="1245583"/>
                  </a:moveTo>
                  <a:lnTo>
                    <a:pt x="717192" y="1245583"/>
                  </a:lnTo>
                  <a:lnTo>
                    <a:pt x="717192" y="0"/>
                  </a:lnTo>
                  <a:lnTo>
                    <a:pt x="0" y="0"/>
                  </a:lnTo>
                  <a:lnTo>
                    <a:pt x="0" y="1245583"/>
                  </a:lnTo>
                  <a:close/>
                </a:path>
              </a:pathLst>
            </a:custGeom>
            <a:solidFill>
              <a:srgbClr val="DD443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18658332" y="7481042"/>
              <a:ext cx="972819" cy="3827779"/>
            </a:xfrm>
            <a:custGeom>
              <a:avLst/>
              <a:gdLst/>
              <a:ahLst/>
              <a:cxnLst/>
              <a:rect l="l" t="t" r="r" b="b"/>
              <a:pathLst>
                <a:path w="972819" h="3827779">
                  <a:moveTo>
                    <a:pt x="870051" y="1350111"/>
                  </a:moveTo>
                  <a:lnTo>
                    <a:pt x="828167" y="1350111"/>
                  </a:lnTo>
                  <a:lnTo>
                    <a:pt x="151841" y="1350111"/>
                  </a:lnTo>
                  <a:lnTo>
                    <a:pt x="109956" y="1350035"/>
                  </a:lnTo>
                  <a:lnTo>
                    <a:pt x="109956" y="1391996"/>
                  </a:lnTo>
                  <a:lnTo>
                    <a:pt x="109956" y="2540025"/>
                  </a:lnTo>
                  <a:lnTo>
                    <a:pt x="151841" y="2540025"/>
                  </a:lnTo>
                  <a:lnTo>
                    <a:pt x="151841" y="1391996"/>
                  </a:lnTo>
                  <a:lnTo>
                    <a:pt x="828167" y="1391996"/>
                  </a:lnTo>
                  <a:lnTo>
                    <a:pt x="828167" y="2540050"/>
                  </a:lnTo>
                  <a:lnTo>
                    <a:pt x="151841" y="2540050"/>
                  </a:lnTo>
                  <a:lnTo>
                    <a:pt x="109956" y="2540050"/>
                  </a:lnTo>
                  <a:lnTo>
                    <a:pt x="109956" y="2581935"/>
                  </a:lnTo>
                  <a:lnTo>
                    <a:pt x="127266" y="2581935"/>
                  </a:lnTo>
                  <a:lnTo>
                    <a:pt x="127266" y="3827513"/>
                  </a:lnTo>
                  <a:lnTo>
                    <a:pt x="169519" y="3827513"/>
                  </a:lnTo>
                  <a:lnTo>
                    <a:pt x="169519" y="2581935"/>
                  </a:lnTo>
                  <a:lnTo>
                    <a:pt x="802195" y="2581935"/>
                  </a:lnTo>
                  <a:lnTo>
                    <a:pt x="802195" y="3827513"/>
                  </a:lnTo>
                  <a:lnTo>
                    <a:pt x="844448" y="3827513"/>
                  </a:lnTo>
                  <a:lnTo>
                    <a:pt x="844448" y="2581935"/>
                  </a:lnTo>
                  <a:lnTo>
                    <a:pt x="870051" y="2581935"/>
                  </a:lnTo>
                  <a:lnTo>
                    <a:pt x="870051" y="2540050"/>
                  </a:lnTo>
                  <a:lnTo>
                    <a:pt x="870051" y="1391996"/>
                  </a:lnTo>
                  <a:lnTo>
                    <a:pt x="870051" y="1350111"/>
                  </a:lnTo>
                  <a:close/>
                </a:path>
                <a:path w="972819" h="3827779">
                  <a:moveTo>
                    <a:pt x="972527" y="15659"/>
                  </a:moveTo>
                  <a:lnTo>
                    <a:pt x="970330" y="10325"/>
                  </a:lnTo>
                  <a:lnTo>
                    <a:pt x="962469" y="2476"/>
                  </a:lnTo>
                  <a:lnTo>
                    <a:pt x="957148" y="266"/>
                  </a:lnTo>
                  <a:lnTo>
                    <a:pt x="951598" y="266"/>
                  </a:lnTo>
                  <a:lnTo>
                    <a:pt x="22034" y="0"/>
                  </a:lnTo>
                  <a:lnTo>
                    <a:pt x="0" y="3827513"/>
                  </a:lnTo>
                  <a:lnTo>
                    <a:pt x="41884" y="3827513"/>
                  </a:lnTo>
                  <a:lnTo>
                    <a:pt x="42964" y="41897"/>
                  </a:lnTo>
                  <a:lnTo>
                    <a:pt x="930643" y="42138"/>
                  </a:lnTo>
                  <a:lnTo>
                    <a:pt x="929563" y="3827513"/>
                  </a:lnTo>
                  <a:lnTo>
                    <a:pt x="971448" y="3827513"/>
                  </a:lnTo>
                  <a:lnTo>
                    <a:pt x="972527" y="42138"/>
                  </a:lnTo>
                  <a:lnTo>
                    <a:pt x="972527" y="21209"/>
                  </a:lnTo>
                  <a:lnTo>
                    <a:pt x="972527" y="15659"/>
                  </a:lnTo>
                  <a:close/>
                </a:path>
              </a:pathLst>
            </a:custGeom>
            <a:solidFill>
              <a:srgbClr val="11263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18598173" y="7283185"/>
              <a:ext cx="1094105" cy="1051560"/>
            </a:xfrm>
            <a:custGeom>
              <a:avLst/>
              <a:gdLst/>
              <a:ahLst/>
              <a:cxnLst/>
              <a:rect l="l" t="t" r="r" b="b"/>
              <a:pathLst>
                <a:path w="1094105" h="1051559">
                  <a:moveTo>
                    <a:pt x="125668" y="0"/>
                  </a:moveTo>
                  <a:lnTo>
                    <a:pt x="76867" y="9776"/>
                  </a:lnTo>
                  <a:lnTo>
                    <a:pt x="37009" y="36468"/>
                  </a:lnTo>
                  <a:lnTo>
                    <a:pt x="10129" y="76067"/>
                  </a:lnTo>
                  <a:lnTo>
                    <a:pt x="260" y="124565"/>
                  </a:lnTo>
                  <a:lnTo>
                    <a:pt x="0" y="1050793"/>
                  </a:lnTo>
                  <a:lnTo>
                    <a:pt x="1093483" y="1051104"/>
                  </a:lnTo>
                  <a:lnTo>
                    <a:pt x="1093744" y="124876"/>
                  </a:lnTo>
                  <a:lnTo>
                    <a:pt x="1083907" y="76370"/>
                  </a:lnTo>
                  <a:lnTo>
                    <a:pt x="1057050" y="36755"/>
                  </a:lnTo>
                  <a:lnTo>
                    <a:pt x="1017205" y="10040"/>
                  </a:lnTo>
                  <a:lnTo>
                    <a:pt x="968405" y="236"/>
                  </a:lnTo>
                  <a:lnTo>
                    <a:pt x="12566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18598172" y="7283189"/>
              <a:ext cx="1094105" cy="1051560"/>
            </a:xfrm>
            <a:custGeom>
              <a:avLst/>
              <a:gdLst/>
              <a:ahLst/>
              <a:cxnLst/>
              <a:rect l="l" t="t" r="r" b="b"/>
              <a:pathLst>
                <a:path w="1094105" h="1051559">
                  <a:moveTo>
                    <a:pt x="191173" y="198704"/>
                  </a:moveTo>
                  <a:lnTo>
                    <a:pt x="189522" y="190550"/>
                  </a:lnTo>
                  <a:lnTo>
                    <a:pt x="185026" y="183896"/>
                  </a:lnTo>
                  <a:lnTo>
                    <a:pt x="178358" y="179400"/>
                  </a:lnTo>
                  <a:lnTo>
                    <a:pt x="170230" y="177761"/>
                  </a:lnTo>
                  <a:lnTo>
                    <a:pt x="162077" y="179412"/>
                  </a:lnTo>
                  <a:lnTo>
                    <a:pt x="155422" y="183896"/>
                  </a:lnTo>
                  <a:lnTo>
                    <a:pt x="150939" y="190563"/>
                  </a:lnTo>
                  <a:lnTo>
                    <a:pt x="149288" y="198704"/>
                  </a:lnTo>
                  <a:lnTo>
                    <a:pt x="149098" y="842695"/>
                  </a:lnTo>
                  <a:lnTo>
                    <a:pt x="150749" y="850849"/>
                  </a:lnTo>
                  <a:lnTo>
                    <a:pt x="155244" y="857504"/>
                  </a:lnTo>
                  <a:lnTo>
                    <a:pt x="161912" y="861999"/>
                  </a:lnTo>
                  <a:lnTo>
                    <a:pt x="170040" y="863638"/>
                  </a:lnTo>
                  <a:lnTo>
                    <a:pt x="178193" y="861987"/>
                  </a:lnTo>
                  <a:lnTo>
                    <a:pt x="184848" y="857504"/>
                  </a:lnTo>
                  <a:lnTo>
                    <a:pt x="189344" y="850836"/>
                  </a:lnTo>
                  <a:lnTo>
                    <a:pt x="190982" y="842695"/>
                  </a:lnTo>
                  <a:lnTo>
                    <a:pt x="191173" y="198704"/>
                  </a:lnTo>
                  <a:close/>
                </a:path>
                <a:path w="1094105" h="1051559">
                  <a:moveTo>
                    <a:pt x="341782" y="198755"/>
                  </a:moveTo>
                  <a:lnTo>
                    <a:pt x="340131" y="190588"/>
                  </a:lnTo>
                  <a:lnTo>
                    <a:pt x="335648" y="183934"/>
                  </a:lnTo>
                  <a:lnTo>
                    <a:pt x="328980" y="179451"/>
                  </a:lnTo>
                  <a:lnTo>
                    <a:pt x="320852" y="177800"/>
                  </a:lnTo>
                  <a:lnTo>
                    <a:pt x="312699" y="179451"/>
                  </a:lnTo>
                  <a:lnTo>
                    <a:pt x="306031" y="183946"/>
                  </a:lnTo>
                  <a:lnTo>
                    <a:pt x="301548" y="190601"/>
                  </a:lnTo>
                  <a:lnTo>
                    <a:pt x="299910" y="198742"/>
                  </a:lnTo>
                  <a:lnTo>
                    <a:pt x="299720" y="842733"/>
                  </a:lnTo>
                  <a:lnTo>
                    <a:pt x="301371" y="850900"/>
                  </a:lnTo>
                  <a:lnTo>
                    <a:pt x="305866" y="857554"/>
                  </a:lnTo>
                  <a:lnTo>
                    <a:pt x="312534" y="862037"/>
                  </a:lnTo>
                  <a:lnTo>
                    <a:pt x="320662" y="863676"/>
                  </a:lnTo>
                  <a:lnTo>
                    <a:pt x="328815" y="862025"/>
                  </a:lnTo>
                  <a:lnTo>
                    <a:pt x="335470" y="857542"/>
                  </a:lnTo>
                  <a:lnTo>
                    <a:pt x="339966" y="850887"/>
                  </a:lnTo>
                  <a:lnTo>
                    <a:pt x="341604" y="842746"/>
                  </a:lnTo>
                  <a:lnTo>
                    <a:pt x="341782" y="198755"/>
                  </a:lnTo>
                  <a:close/>
                </a:path>
                <a:path w="1094105" h="1051559">
                  <a:moveTo>
                    <a:pt x="492404" y="198793"/>
                  </a:moveTo>
                  <a:lnTo>
                    <a:pt x="490753" y="190627"/>
                  </a:lnTo>
                  <a:lnTo>
                    <a:pt x="486257" y="183972"/>
                  </a:lnTo>
                  <a:lnTo>
                    <a:pt x="479602" y="179489"/>
                  </a:lnTo>
                  <a:lnTo>
                    <a:pt x="471474" y="177838"/>
                  </a:lnTo>
                  <a:lnTo>
                    <a:pt x="463308" y="179489"/>
                  </a:lnTo>
                  <a:lnTo>
                    <a:pt x="456653" y="183984"/>
                  </a:lnTo>
                  <a:lnTo>
                    <a:pt x="452170" y="190639"/>
                  </a:lnTo>
                  <a:lnTo>
                    <a:pt x="450519" y="198780"/>
                  </a:lnTo>
                  <a:lnTo>
                    <a:pt x="450329" y="842772"/>
                  </a:lnTo>
                  <a:lnTo>
                    <a:pt x="451980" y="850938"/>
                  </a:lnTo>
                  <a:lnTo>
                    <a:pt x="456476" y="857592"/>
                  </a:lnTo>
                  <a:lnTo>
                    <a:pt x="463143" y="862076"/>
                  </a:lnTo>
                  <a:lnTo>
                    <a:pt x="471271" y="863714"/>
                  </a:lnTo>
                  <a:lnTo>
                    <a:pt x="479425" y="862076"/>
                  </a:lnTo>
                  <a:lnTo>
                    <a:pt x="486092" y="857580"/>
                  </a:lnTo>
                  <a:lnTo>
                    <a:pt x="490575" y="850925"/>
                  </a:lnTo>
                  <a:lnTo>
                    <a:pt x="492213" y="842784"/>
                  </a:lnTo>
                  <a:lnTo>
                    <a:pt x="492404" y="198793"/>
                  </a:lnTo>
                  <a:close/>
                </a:path>
                <a:path w="1094105" h="1051559">
                  <a:moveTo>
                    <a:pt x="643013" y="198831"/>
                  </a:moveTo>
                  <a:lnTo>
                    <a:pt x="641362" y="190665"/>
                  </a:lnTo>
                  <a:lnTo>
                    <a:pt x="636879" y="184010"/>
                  </a:lnTo>
                  <a:lnTo>
                    <a:pt x="630212" y="179527"/>
                  </a:lnTo>
                  <a:lnTo>
                    <a:pt x="622084" y="177888"/>
                  </a:lnTo>
                  <a:lnTo>
                    <a:pt x="613918" y="179527"/>
                  </a:lnTo>
                  <a:lnTo>
                    <a:pt x="607263" y="184023"/>
                  </a:lnTo>
                  <a:lnTo>
                    <a:pt x="602780" y="190677"/>
                  </a:lnTo>
                  <a:lnTo>
                    <a:pt x="601129" y="198818"/>
                  </a:lnTo>
                  <a:lnTo>
                    <a:pt x="600951" y="842810"/>
                  </a:lnTo>
                  <a:lnTo>
                    <a:pt x="602602" y="850976"/>
                  </a:lnTo>
                  <a:lnTo>
                    <a:pt x="607085" y="857631"/>
                  </a:lnTo>
                  <a:lnTo>
                    <a:pt x="613752" y="862114"/>
                  </a:lnTo>
                  <a:lnTo>
                    <a:pt x="621880" y="863765"/>
                  </a:lnTo>
                  <a:lnTo>
                    <a:pt x="630047" y="862114"/>
                  </a:lnTo>
                  <a:lnTo>
                    <a:pt x="636701" y="857618"/>
                  </a:lnTo>
                  <a:lnTo>
                    <a:pt x="641184" y="850963"/>
                  </a:lnTo>
                  <a:lnTo>
                    <a:pt x="642835" y="842822"/>
                  </a:lnTo>
                  <a:lnTo>
                    <a:pt x="643013" y="198831"/>
                  </a:lnTo>
                  <a:close/>
                </a:path>
                <a:path w="1094105" h="1051559">
                  <a:moveTo>
                    <a:pt x="793635" y="198869"/>
                  </a:moveTo>
                  <a:lnTo>
                    <a:pt x="791984" y="190715"/>
                  </a:lnTo>
                  <a:lnTo>
                    <a:pt x="787488" y="184061"/>
                  </a:lnTo>
                  <a:lnTo>
                    <a:pt x="780821" y="179565"/>
                  </a:lnTo>
                  <a:lnTo>
                    <a:pt x="772693" y="177927"/>
                  </a:lnTo>
                  <a:lnTo>
                    <a:pt x="764540" y="179578"/>
                  </a:lnTo>
                  <a:lnTo>
                    <a:pt x="757885" y="184061"/>
                  </a:lnTo>
                  <a:lnTo>
                    <a:pt x="753389" y="190715"/>
                  </a:lnTo>
                  <a:lnTo>
                    <a:pt x="751751" y="198856"/>
                  </a:lnTo>
                  <a:lnTo>
                    <a:pt x="751573" y="842848"/>
                  </a:lnTo>
                  <a:lnTo>
                    <a:pt x="753224" y="851014"/>
                  </a:lnTo>
                  <a:lnTo>
                    <a:pt x="757707" y="857669"/>
                  </a:lnTo>
                  <a:lnTo>
                    <a:pt x="764374" y="862152"/>
                  </a:lnTo>
                  <a:lnTo>
                    <a:pt x="772502" y="863803"/>
                  </a:lnTo>
                  <a:lnTo>
                    <a:pt x="780656" y="862152"/>
                  </a:lnTo>
                  <a:lnTo>
                    <a:pt x="787323" y="857669"/>
                  </a:lnTo>
                  <a:lnTo>
                    <a:pt x="791806" y="851001"/>
                  </a:lnTo>
                  <a:lnTo>
                    <a:pt x="793445" y="842860"/>
                  </a:lnTo>
                  <a:lnTo>
                    <a:pt x="793635" y="198869"/>
                  </a:lnTo>
                  <a:close/>
                </a:path>
                <a:path w="1094105" h="1051559">
                  <a:moveTo>
                    <a:pt x="944245" y="198920"/>
                  </a:moveTo>
                  <a:lnTo>
                    <a:pt x="942594" y="190754"/>
                  </a:lnTo>
                  <a:lnTo>
                    <a:pt x="938098" y="184099"/>
                  </a:lnTo>
                  <a:lnTo>
                    <a:pt x="931430" y="179616"/>
                  </a:lnTo>
                  <a:lnTo>
                    <a:pt x="923302" y="177965"/>
                  </a:lnTo>
                  <a:lnTo>
                    <a:pt x="915149" y="179616"/>
                  </a:lnTo>
                  <a:lnTo>
                    <a:pt x="908494" y="184099"/>
                  </a:lnTo>
                  <a:lnTo>
                    <a:pt x="903998" y="190766"/>
                  </a:lnTo>
                  <a:lnTo>
                    <a:pt x="902360" y="198907"/>
                  </a:lnTo>
                  <a:lnTo>
                    <a:pt x="902182" y="842899"/>
                  </a:lnTo>
                  <a:lnTo>
                    <a:pt x="903833" y="851052"/>
                  </a:lnTo>
                  <a:lnTo>
                    <a:pt x="908316" y="857707"/>
                  </a:lnTo>
                  <a:lnTo>
                    <a:pt x="914984" y="862203"/>
                  </a:lnTo>
                  <a:lnTo>
                    <a:pt x="923112" y="863841"/>
                  </a:lnTo>
                  <a:lnTo>
                    <a:pt x="931278" y="862190"/>
                  </a:lnTo>
                  <a:lnTo>
                    <a:pt x="937933" y="857707"/>
                  </a:lnTo>
                  <a:lnTo>
                    <a:pt x="942416" y="851052"/>
                  </a:lnTo>
                  <a:lnTo>
                    <a:pt x="944067" y="842911"/>
                  </a:lnTo>
                  <a:lnTo>
                    <a:pt x="944245" y="198920"/>
                  </a:lnTo>
                  <a:close/>
                </a:path>
                <a:path w="1094105" h="1051559">
                  <a:moveTo>
                    <a:pt x="1093736" y="124879"/>
                  </a:moveTo>
                  <a:lnTo>
                    <a:pt x="1083906" y="76377"/>
                  </a:lnTo>
                  <a:lnTo>
                    <a:pt x="1057046" y="36753"/>
                  </a:lnTo>
                  <a:lnTo>
                    <a:pt x="1051852" y="33274"/>
                  </a:lnTo>
                  <a:lnTo>
                    <a:pt x="1051852" y="124866"/>
                  </a:lnTo>
                  <a:lnTo>
                    <a:pt x="1051610" y="1009205"/>
                  </a:lnTo>
                  <a:lnTo>
                    <a:pt x="41884" y="1008926"/>
                  </a:lnTo>
                  <a:lnTo>
                    <a:pt x="42138" y="124574"/>
                  </a:lnTo>
                  <a:lnTo>
                    <a:pt x="66522" y="66192"/>
                  </a:lnTo>
                  <a:lnTo>
                    <a:pt x="125653" y="41884"/>
                  </a:lnTo>
                  <a:lnTo>
                    <a:pt x="968387" y="42125"/>
                  </a:lnTo>
                  <a:lnTo>
                    <a:pt x="1000988" y="48666"/>
                  </a:lnTo>
                  <a:lnTo>
                    <a:pt x="1027518" y="66459"/>
                  </a:lnTo>
                  <a:lnTo>
                    <a:pt x="1045337" y="92760"/>
                  </a:lnTo>
                  <a:lnTo>
                    <a:pt x="1051852" y="124866"/>
                  </a:lnTo>
                  <a:lnTo>
                    <a:pt x="1051852" y="33274"/>
                  </a:lnTo>
                  <a:lnTo>
                    <a:pt x="1017206" y="10045"/>
                  </a:lnTo>
                  <a:lnTo>
                    <a:pt x="968400" y="254"/>
                  </a:lnTo>
                  <a:lnTo>
                    <a:pt x="125666" y="0"/>
                  </a:lnTo>
                  <a:lnTo>
                    <a:pt x="76860" y="9779"/>
                  </a:lnTo>
                  <a:lnTo>
                    <a:pt x="37007" y="36474"/>
                  </a:lnTo>
                  <a:lnTo>
                    <a:pt x="10121" y="76073"/>
                  </a:lnTo>
                  <a:lnTo>
                    <a:pt x="254" y="124561"/>
                  </a:lnTo>
                  <a:lnTo>
                    <a:pt x="0" y="1050798"/>
                  </a:lnTo>
                  <a:lnTo>
                    <a:pt x="41884" y="1050810"/>
                  </a:lnTo>
                  <a:lnTo>
                    <a:pt x="1051598" y="1051090"/>
                  </a:lnTo>
                  <a:lnTo>
                    <a:pt x="1093482" y="1051102"/>
                  </a:lnTo>
                  <a:lnTo>
                    <a:pt x="1093495" y="1009218"/>
                  </a:lnTo>
                  <a:lnTo>
                    <a:pt x="1093736" y="124879"/>
                  </a:lnTo>
                  <a:close/>
                </a:path>
              </a:pathLst>
            </a:custGeom>
            <a:solidFill>
              <a:srgbClr val="11263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1" name="object 41"/>
          <p:cNvSpPr/>
          <p:nvPr/>
        </p:nvSpPr>
        <p:spPr>
          <a:xfrm>
            <a:off x="20078414" y="6859223"/>
            <a:ext cx="26034" cy="998219"/>
          </a:xfrm>
          <a:custGeom>
            <a:avLst/>
            <a:gdLst/>
            <a:ahLst/>
            <a:cxnLst/>
            <a:rect l="l" t="t" r="r" b="b"/>
            <a:pathLst>
              <a:path w="26034" h="998220">
                <a:moveTo>
                  <a:pt x="11" y="955757"/>
                </a:moveTo>
                <a:lnTo>
                  <a:pt x="0" y="997640"/>
                </a:lnTo>
                <a:lnTo>
                  <a:pt x="25686" y="997648"/>
                </a:lnTo>
                <a:lnTo>
                  <a:pt x="25686" y="955764"/>
                </a:lnTo>
                <a:lnTo>
                  <a:pt x="11" y="955757"/>
                </a:lnTo>
                <a:close/>
              </a:path>
              <a:path w="26034" h="998220">
                <a:moveTo>
                  <a:pt x="25686" y="0"/>
                </a:moveTo>
                <a:lnTo>
                  <a:pt x="10132" y="22915"/>
                </a:lnTo>
                <a:lnTo>
                  <a:pt x="267" y="71413"/>
                </a:lnTo>
                <a:lnTo>
                  <a:pt x="11" y="955757"/>
                </a:lnTo>
                <a:lnTo>
                  <a:pt x="25686" y="955764"/>
                </a:lnTo>
                <a:lnTo>
                  <a:pt x="25686" y="0"/>
                </a:lnTo>
                <a:close/>
              </a:path>
              <a:path w="26034" h="998220">
                <a:moveTo>
                  <a:pt x="267" y="71413"/>
                </a:moveTo>
                <a:lnTo>
                  <a:pt x="23501" y="71419"/>
                </a:lnTo>
                <a:lnTo>
                  <a:pt x="267" y="71413"/>
                </a:lnTo>
                <a:close/>
              </a:path>
              <a:path w="26034" h="998220">
                <a:moveTo>
                  <a:pt x="25686" y="71413"/>
                </a:moveTo>
                <a:lnTo>
                  <a:pt x="267" y="71413"/>
                </a:lnTo>
                <a:lnTo>
                  <a:pt x="25686" y="71419"/>
                </a:lnTo>
                <a:close/>
              </a:path>
            </a:pathLst>
          </a:custGeom>
          <a:solidFill>
            <a:srgbClr val="112633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098979" cy="11308556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9554795"/>
            <a:ext cx="3542665" cy="1753870"/>
          </a:xfrm>
          <a:custGeom>
            <a:avLst/>
            <a:gdLst/>
            <a:ahLst/>
            <a:cxnLst/>
            <a:rect l="l" t="t" r="r" b="b"/>
            <a:pathLst>
              <a:path w="3542665" h="1753870">
                <a:moveTo>
                  <a:pt x="2348630" y="1080410"/>
                </a:moveTo>
                <a:lnTo>
                  <a:pt x="2397050" y="1081133"/>
                </a:lnTo>
                <a:lnTo>
                  <a:pt x="2445376" y="1083447"/>
                </a:lnTo>
                <a:lnTo>
                  <a:pt x="2493544" y="1087348"/>
                </a:lnTo>
                <a:lnTo>
                  <a:pt x="2542681" y="1092934"/>
                </a:lnTo>
                <a:lnTo>
                  <a:pt x="2591588" y="1100080"/>
                </a:lnTo>
                <a:lnTo>
                  <a:pt x="2640214" y="1108792"/>
                </a:lnTo>
                <a:lnTo>
                  <a:pt x="2688508" y="1119071"/>
                </a:lnTo>
                <a:lnTo>
                  <a:pt x="2736421" y="1130924"/>
                </a:lnTo>
                <a:lnTo>
                  <a:pt x="2783903" y="1144353"/>
                </a:lnTo>
                <a:lnTo>
                  <a:pt x="2830903" y="1159362"/>
                </a:lnTo>
                <a:lnTo>
                  <a:pt x="2877372" y="1175956"/>
                </a:lnTo>
                <a:lnTo>
                  <a:pt x="2923258" y="1194139"/>
                </a:lnTo>
                <a:lnTo>
                  <a:pt x="2968512" y="1213913"/>
                </a:lnTo>
                <a:lnTo>
                  <a:pt x="3013084" y="1235284"/>
                </a:lnTo>
                <a:lnTo>
                  <a:pt x="3056923" y="1258255"/>
                </a:lnTo>
                <a:lnTo>
                  <a:pt x="3100779" y="1283254"/>
                </a:lnTo>
                <a:lnTo>
                  <a:pt x="3144008" y="1309982"/>
                </a:lnTo>
                <a:lnTo>
                  <a:pt x="3186422" y="1338423"/>
                </a:lnTo>
                <a:lnTo>
                  <a:pt x="3227837" y="1368561"/>
                </a:lnTo>
                <a:lnTo>
                  <a:pt x="3268064" y="1400380"/>
                </a:lnTo>
                <a:lnTo>
                  <a:pt x="3306918" y="1433864"/>
                </a:lnTo>
                <a:lnTo>
                  <a:pt x="3344211" y="1468997"/>
                </a:lnTo>
                <a:lnTo>
                  <a:pt x="3379757" y="1505763"/>
                </a:lnTo>
                <a:lnTo>
                  <a:pt x="3413370" y="1544146"/>
                </a:lnTo>
                <a:lnTo>
                  <a:pt x="3444863" y="1584130"/>
                </a:lnTo>
                <a:lnTo>
                  <a:pt x="3474049" y="1625698"/>
                </a:lnTo>
                <a:lnTo>
                  <a:pt x="3500741" y="1668835"/>
                </a:lnTo>
                <a:lnTo>
                  <a:pt x="3522837" y="1710271"/>
                </a:lnTo>
                <a:lnTo>
                  <a:pt x="3542079" y="1753156"/>
                </a:lnTo>
                <a:lnTo>
                  <a:pt x="3542302" y="1753761"/>
                </a:lnTo>
                <a:lnTo>
                  <a:pt x="3443064" y="1753761"/>
                </a:lnTo>
                <a:lnTo>
                  <a:pt x="3425540" y="1720132"/>
                </a:lnTo>
                <a:lnTo>
                  <a:pt x="3399468" y="1677459"/>
                </a:lnTo>
                <a:lnTo>
                  <a:pt x="3370702" y="1636530"/>
                </a:lnTo>
                <a:lnTo>
                  <a:pt x="3339479" y="1597344"/>
                </a:lnTo>
                <a:lnTo>
                  <a:pt x="3306034" y="1559903"/>
                </a:lnTo>
                <a:lnTo>
                  <a:pt x="3270600" y="1524208"/>
                </a:lnTo>
                <a:lnTo>
                  <a:pt x="3233414" y="1490259"/>
                </a:lnTo>
                <a:lnTo>
                  <a:pt x="3194710" y="1458057"/>
                </a:lnTo>
                <a:lnTo>
                  <a:pt x="3154722" y="1427603"/>
                </a:lnTo>
                <a:lnTo>
                  <a:pt x="3113687" y="1398897"/>
                </a:lnTo>
                <a:lnTo>
                  <a:pt x="3071838" y="1371940"/>
                </a:lnTo>
                <a:lnTo>
                  <a:pt x="3028528" y="1346316"/>
                </a:lnTo>
                <a:lnTo>
                  <a:pt x="2984284" y="1322409"/>
                </a:lnTo>
                <a:lnTo>
                  <a:pt x="2939173" y="1300226"/>
                </a:lnTo>
                <a:lnTo>
                  <a:pt x="2893265" y="1279773"/>
                </a:lnTo>
                <a:lnTo>
                  <a:pt x="2846625" y="1261056"/>
                </a:lnTo>
                <a:lnTo>
                  <a:pt x="2799324" y="1244083"/>
                </a:lnTo>
                <a:lnTo>
                  <a:pt x="2751428" y="1228859"/>
                </a:lnTo>
                <a:lnTo>
                  <a:pt x="2703006" y="1215391"/>
                </a:lnTo>
                <a:lnTo>
                  <a:pt x="2654125" y="1203686"/>
                </a:lnTo>
                <a:lnTo>
                  <a:pt x="2604853" y="1193751"/>
                </a:lnTo>
                <a:lnTo>
                  <a:pt x="2555259" y="1185591"/>
                </a:lnTo>
                <a:lnTo>
                  <a:pt x="2505410" y="1179214"/>
                </a:lnTo>
                <a:lnTo>
                  <a:pt x="2455374" y="1174626"/>
                </a:lnTo>
                <a:lnTo>
                  <a:pt x="2405220" y="1171833"/>
                </a:lnTo>
                <a:lnTo>
                  <a:pt x="2355014" y="1170843"/>
                </a:lnTo>
                <a:lnTo>
                  <a:pt x="1847851" y="1170843"/>
                </a:lnTo>
                <a:lnTo>
                  <a:pt x="1883150" y="1157973"/>
                </a:lnTo>
                <a:lnTo>
                  <a:pt x="1965658" y="1132237"/>
                </a:lnTo>
                <a:lnTo>
                  <a:pt x="2012501" y="1120128"/>
                </a:lnTo>
                <a:lnTo>
                  <a:pt x="2059767" y="1109634"/>
                </a:lnTo>
                <a:lnTo>
                  <a:pt x="2107391" y="1100751"/>
                </a:lnTo>
                <a:lnTo>
                  <a:pt x="2155309" y="1093478"/>
                </a:lnTo>
                <a:lnTo>
                  <a:pt x="2203457" y="1087810"/>
                </a:lnTo>
                <a:lnTo>
                  <a:pt x="2251769" y="1083745"/>
                </a:lnTo>
                <a:lnTo>
                  <a:pt x="2300182" y="1081279"/>
                </a:lnTo>
                <a:lnTo>
                  <a:pt x="2348630" y="1080410"/>
                </a:lnTo>
                <a:close/>
              </a:path>
              <a:path w="3542665" h="1753870">
                <a:moveTo>
                  <a:pt x="1666756" y="1374957"/>
                </a:moveTo>
                <a:lnTo>
                  <a:pt x="1667454" y="1393785"/>
                </a:lnTo>
                <a:lnTo>
                  <a:pt x="1667495" y="1400380"/>
                </a:lnTo>
                <a:lnTo>
                  <a:pt x="1664933" y="1448042"/>
                </a:lnTo>
                <a:lnTo>
                  <a:pt x="1657418" y="1498341"/>
                </a:lnTo>
                <a:lnTo>
                  <a:pt x="1645902" y="1518958"/>
                </a:lnTo>
                <a:lnTo>
                  <a:pt x="1625399" y="1529785"/>
                </a:lnTo>
                <a:lnTo>
                  <a:pt x="1601943" y="1529894"/>
                </a:lnTo>
                <a:lnTo>
                  <a:pt x="1581567" y="1518358"/>
                </a:lnTo>
                <a:lnTo>
                  <a:pt x="1555751" y="1480089"/>
                </a:lnTo>
                <a:lnTo>
                  <a:pt x="1554433" y="1474223"/>
                </a:lnTo>
                <a:lnTo>
                  <a:pt x="1569897" y="1474223"/>
                </a:lnTo>
                <a:lnTo>
                  <a:pt x="1645748" y="1454205"/>
                </a:lnTo>
                <a:lnTo>
                  <a:pt x="1639731" y="1447887"/>
                </a:lnTo>
                <a:lnTo>
                  <a:pt x="1638839" y="1447175"/>
                </a:lnTo>
                <a:lnTo>
                  <a:pt x="1637275" y="1439842"/>
                </a:lnTo>
                <a:lnTo>
                  <a:pt x="1637563" y="1439842"/>
                </a:lnTo>
                <a:lnTo>
                  <a:pt x="1637438" y="1434616"/>
                </a:lnTo>
                <a:lnTo>
                  <a:pt x="1637247" y="1431213"/>
                </a:lnTo>
                <a:lnTo>
                  <a:pt x="1637179" y="1428213"/>
                </a:lnTo>
                <a:lnTo>
                  <a:pt x="1656005" y="1388109"/>
                </a:lnTo>
                <a:lnTo>
                  <a:pt x="1663848" y="1377863"/>
                </a:lnTo>
                <a:lnTo>
                  <a:pt x="1666756" y="1374957"/>
                </a:lnTo>
                <a:close/>
              </a:path>
              <a:path w="3542665" h="1753870">
                <a:moveTo>
                  <a:pt x="1574980" y="1437661"/>
                </a:moveTo>
                <a:lnTo>
                  <a:pt x="1636810" y="1437661"/>
                </a:lnTo>
                <a:lnTo>
                  <a:pt x="1638839" y="1447175"/>
                </a:lnTo>
                <a:lnTo>
                  <a:pt x="1639731" y="1447887"/>
                </a:lnTo>
                <a:lnTo>
                  <a:pt x="1645748" y="1454205"/>
                </a:lnTo>
                <a:lnTo>
                  <a:pt x="1569897" y="1474223"/>
                </a:lnTo>
                <a:lnTo>
                  <a:pt x="1574980" y="1437661"/>
                </a:lnTo>
                <a:close/>
              </a:path>
              <a:path w="3542665" h="1753870">
                <a:moveTo>
                  <a:pt x="1575386" y="1349444"/>
                </a:moveTo>
                <a:lnTo>
                  <a:pt x="1577671" y="1377863"/>
                </a:lnTo>
                <a:lnTo>
                  <a:pt x="1577647" y="1382777"/>
                </a:lnTo>
                <a:lnTo>
                  <a:pt x="1576550" y="1426368"/>
                </a:lnTo>
                <a:lnTo>
                  <a:pt x="1569897" y="1474223"/>
                </a:lnTo>
                <a:lnTo>
                  <a:pt x="1554433" y="1474223"/>
                </a:lnTo>
                <a:lnTo>
                  <a:pt x="1546763" y="1440101"/>
                </a:lnTo>
                <a:lnTo>
                  <a:pt x="1551691" y="1400380"/>
                </a:lnTo>
                <a:lnTo>
                  <a:pt x="1551795" y="1399732"/>
                </a:lnTo>
                <a:lnTo>
                  <a:pt x="1567904" y="1360652"/>
                </a:lnTo>
                <a:lnTo>
                  <a:pt x="1575386" y="1349444"/>
                </a:lnTo>
                <a:close/>
              </a:path>
              <a:path w="3542665" h="1753870">
                <a:moveTo>
                  <a:pt x="1637179" y="1428213"/>
                </a:moveTo>
                <a:lnTo>
                  <a:pt x="1637247" y="1431213"/>
                </a:lnTo>
                <a:lnTo>
                  <a:pt x="1637438" y="1434616"/>
                </a:lnTo>
                <a:lnTo>
                  <a:pt x="1637563" y="1439842"/>
                </a:lnTo>
                <a:lnTo>
                  <a:pt x="1636810" y="1437661"/>
                </a:lnTo>
                <a:lnTo>
                  <a:pt x="1574980" y="1437661"/>
                </a:lnTo>
                <a:lnTo>
                  <a:pt x="1575403" y="1434616"/>
                </a:lnTo>
                <a:lnTo>
                  <a:pt x="1635596" y="1434616"/>
                </a:lnTo>
                <a:lnTo>
                  <a:pt x="1636933" y="1429726"/>
                </a:lnTo>
                <a:lnTo>
                  <a:pt x="1637019" y="1428861"/>
                </a:lnTo>
                <a:lnTo>
                  <a:pt x="1637179" y="1428213"/>
                </a:lnTo>
                <a:close/>
              </a:path>
              <a:path w="3542665" h="1753870">
                <a:moveTo>
                  <a:pt x="1636810" y="1437661"/>
                </a:moveTo>
                <a:lnTo>
                  <a:pt x="1637563" y="1439842"/>
                </a:lnTo>
                <a:lnTo>
                  <a:pt x="1637275" y="1439842"/>
                </a:lnTo>
                <a:lnTo>
                  <a:pt x="1636810" y="1437661"/>
                </a:lnTo>
                <a:close/>
              </a:path>
              <a:path w="3542665" h="1753870">
                <a:moveTo>
                  <a:pt x="1637019" y="1428861"/>
                </a:moveTo>
                <a:lnTo>
                  <a:pt x="1636933" y="1429726"/>
                </a:lnTo>
                <a:lnTo>
                  <a:pt x="1635596" y="1434616"/>
                </a:lnTo>
                <a:lnTo>
                  <a:pt x="1637019" y="1428861"/>
                </a:lnTo>
                <a:close/>
              </a:path>
              <a:path w="3542665" h="1753870">
                <a:moveTo>
                  <a:pt x="1576402" y="1427430"/>
                </a:moveTo>
                <a:lnTo>
                  <a:pt x="1637161" y="1427430"/>
                </a:lnTo>
                <a:lnTo>
                  <a:pt x="1637019" y="1428861"/>
                </a:lnTo>
                <a:lnTo>
                  <a:pt x="1635596" y="1434616"/>
                </a:lnTo>
                <a:lnTo>
                  <a:pt x="1575403" y="1434616"/>
                </a:lnTo>
                <a:lnTo>
                  <a:pt x="1576402" y="1427430"/>
                </a:lnTo>
                <a:close/>
              </a:path>
              <a:path w="3542665" h="1753870">
                <a:moveTo>
                  <a:pt x="1637161" y="1427430"/>
                </a:moveTo>
                <a:lnTo>
                  <a:pt x="1637179" y="1428213"/>
                </a:lnTo>
                <a:lnTo>
                  <a:pt x="1637019" y="1428861"/>
                </a:lnTo>
                <a:lnTo>
                  <a:pt x="1637161" y="1427430"/>
                </a:lnTo>
                <a:close/>
              </a:path>
              <a:path w="3542665" h="1753870">
                <a:moveTo>
                  <a:pt x="1652743" y="1265810"/>
                </a:moveTo>
                <a:lnTo>
                  <a:pt x="1659752" y="1299885"/>
                </a:lnTo>
                <a:lnTo>
                  <a:pt x="1665783" y="1348728"/>
                </a:lnTo>
                <a:lnTo>
                  <a:pt x="1666756" y="1374957"/>
                </a:lnTo>
                <a:lnTo>
                  <a:pt x="1663848" y="1377863"/>
                </a:lnTo>
                <a:lnTo>
                  <a:pt x="1659902" y="1382777"/>
                </a:lnTo>
                <a:lnTo>
                  <a:pt x="1639838" y="1418037"/>
                </a:lnTo>
                <a:lnTo>
                  <a:pt x="1637179" y="1428213"/>
                </a:lnTo>
                <a:lnTo>
                  <a:pt x="1637161" y="1427430"/>
                </a:lnTo>
                <a:lnTo>
                  <a:pt x="1576402" y="1427430"/>
                </a:lnTo>
                <a:lnTo>
                  <a:pt x="1576550" y="1426368"/>
                </a:lnTo>
                <a:lnTo>
                  <a:pt x="1577647" y="1382777"/>
                </a:lnTo>
                <a:lnTo>
                  <a:pt x="1577671" y="1377863"/>
                </a:lnTo>
                <a:lnTo>
                  <a:pt x="1575386" y="1349444"/>
                </a:lnTo>
                <a:lnTo>
                  <a:pt x="1592351" y="1324031"/>
                </a:lnTo>
                <a:lnTo>
                  <a:pt x="1622260" y="1291371"/>
                </a:lnTo>
                <a:lnTo>
                  <a:pt x="1652743" y="1265810"/>
                </a:lnTo>
                <a:close/>
              </a:path>
              <a:path w="3542665" h="1753870">
                <a:moveTo>
                  <a:pt x="1847851" y="1170843"/>
                </a:moveTo>
                <a:lnTo>
                  <a:pt x="2355014" y="1170843"/>
                </a:lnTo>
                <a:lnTo>
                  <a:pt x="2304826" y="1171661"/>
                </a:lnTo>
                <a:lnTo>
                  <a:pt x="2254723" y="1174295"/>
                </a:lnTo>
                <a:lnTo>
                  <a:pt x="2204772" y="1178751"/>
                </a:lnTo>
                <a:lnTo>
                  <a:pt x="2155042" y="1185035"/>
                </a:lnTo>
                <a:lnTo>
                  <a:pt x="2105602" y="1193154"/>
                </a:lnTo>
                <a:lnTo>
                  <a:pt x="2056518" y="1203114"/>
                </a:lnTo>
                <a:lnTo>
                  <a:pt x="2009057" y="1214554"/>
                </a:lnTo>
                <a:lnTo>
                  <a:pt x="1962023" y="1227685"/>
                </a:lnTo>
                <a:lnTo>
                  <a:pt x="1915513" y="1242544"/>
                </a:lnTo>
                <a:lnTo>
                  <a:pt x="1869621" y="1259166"/>
                </a:lnTo>
                <a:lnTo>
                  <a:pt x="1824444" y="1277588"/>
                </a:lnTo>
                <a:lnTo>
                  <a:pt x="1780079" y="1297848"/>
                </a:lnTo>
                <a:lnTo>
                  <a:pt x="1717407" y="1331722"/>
                </a:lnTo>
                <a:lnTo>
                  <a:pt x="1666756" y="1374957"/>
                </a:lnTo>
                <a:lnTo>
                  <a:pt x="1665783" y="1348728"/>
                </a:lnTo>
                <a:lnTo>
                  <a:pt x="1659752" y="1299885"/>
                </a:lnTo>
                <a:lnTo>
                  <a:pt x="1652743" y="1265810"/>
                </a:lnTo>
                <a:lnTo>
                  <a:pt x="1654791" y="1264093"/>
                </a:lnTo>
                <a:lnTo>
                  <a:pt x="1714032" y="1228717"/>
                </a:lnTo>
                <a:lnTo>
                  <a:pt x="1776894" y="1199895"/>
                </a:lnTo>
                <a:lnTo>
                  <a:pt x="1847375" y="1171016"/>
                </a:lnTo>
                <a:lnTo>
                  <a:pt x="1847851" y="1170843"/>
                </a:lnTo>
                <a:close/>
              </a:path>
              <a:path w="3542665" h="1753870">
                <a:moveTo>
                  <a:pt x="0" y="0"/>
                </a:moveTo>
                <a:lnTo>
                  <a:pt x="85899" y="19135"/>
                </a:lnTo>
                <a:lnTo>
                  <a:pt x="134798" y="31505"/>
                </a:lnTo>
                <a:lnTo>
                  <a:pt x="183441" y="44847"/>
                </a:lnTo>
                <a:lnTo>
                  <a:pt x="231812" y="59154"/>
                </a:lnTo>
                <a:lnTo>
                  <a:pt x="279895" y="74419"/>
                </a:lnTo>
                <a:lnTo>
                  <a:pt x="327672" y="90634"/>
                </a:lnTo>
                <a:lnTo>
                  <a:pt x="375128" y="107791"/>
                </a:lnTo>
                <a:lnTo>
                  <a:pt x="422246" y="125883"/>
                </a:lnTo>
                <a:lnTo>
                  <a:pt x="469010" y="144902"/>
                </a:lnTo>
                <a:lnTo>
                  <a:pt x="515403" y="164841"/>
                </a:lnTo>
                <a:lnTo>
                  <a:pt x="561408" y="185692"/>
                </a:lnTo>
                <a:lnTo>
                  <a:pt x="607010" y="207448"/>
                </a:lnTo>
                <a:lnTo>
                  <a:pt x="652191" y="230101"/>
                </a:lnTo>
                <a:lnTo>
                  <a:pt x="696828" y="253580"/>
                </a:lnTo>
                <a:lnTo>
                  <a:pt x="741080" y="277965"/>
                </a:lnTo>
                <a:lnTo>
                  <a:pt x="784918" y="303246"/>
                </a:lnTo>
                <a:lnTo>
                  <a:pt x="828311" y="329413"/>
                </a:lnTo>
                <a:lnTo>
                  <a:pt x="871231" y="356455"/>
                </a:lnTo>
                <a:lnTo>
                  <a:pt x="913645" y="384363"/>
                </a:lnTo>
                <a:lnTo>
                  <a:pt x="955526" y="413127"/>
                </a:lnTo>
                <a:lnTo>
                  <a:pt x="996842" y="442736"/>
                </a:lnTo>
                <a:lnTo>
                  <a:pt x="1037565" y="473181"/>
                </a:lnTo>
                <a:lnTo>
                  <a:pt x="1077662" y="504452"/>
                </a:lnTo>
                <a:lnTo>
                  <a:pt x="1117106" y="536539"/>
                </a:lnTo>
                <a:lnTo>
                  <a:pt x="1155865" y="569431"/>
                </a:lnTo>
                <a:lnTo>
                  <a:pt x="1193911" y="603119"/>
                </a:lnTo>
                <a:lnTo>
                  <a:pt x="1231212" y="637592"/>
                </a:lnTo>
                <a:lnTo>
                  <a:pt x="1267739" y="672842"/>
                </a:lnTo>
                <a:lnTo>
                  <a:pt x="1303461" y="708856"/>
                </a:lnTo>
                <a:lnTo>
                  <a:pt x="1338350" y="745627"/>
                </a:lnTo>
                <a:lnTo>
                  <a:pt x="1372374" y="783143"/>
                </a:lnTo>
                <a:lnTo>
                  <a:pt x="1405505" y="821395"/>
                </a:lnTo>
                <a:lnTo>
                  <a:pt x="1437711" y="860373"/>
                </a:lnTo>
                <a:lnTo>
                  <a:pt x="1468963" y="900066"/>
                </a:lnTo>
                <a:lnTo>
                  <a:pt x="1498486" y="939929"/>
                </a:lnTo>
                <a:lnTo>
                  <a:pt x="1526669" y="981132"/>
                </a:lnTo>
                <a:lnTo>
                  <a:pt x="1553194" y="1023590"/>
                </a:lnTo>
                <a:lnTo>
                  <a:pt x="1577744" y="1067216"/>
                </a:lnTo>
                <a:lnTo>
                  <a:pt x="1600001" y="1111925"/>
                </a:lnTo>
                <a:lnTo>
                  <a:pt x="1619648" y="1157632"/>
                </a:lnTo>
                <a:lnTo>
                  <a:pt x="1636367" y="1204251"/>
                </a:lnTo>
                <a:lnTo>
                  <a:pt x="1649841" y="1251697"/>
                </a:lnTo>
                <a:lnTo>
                  <a:pt x="1652743" y="1265810"/>
                </a:lnTo>
                <a:lnTo>
                  <a:pt x="1622260" y="1291371"/>
                </a:lnTo>
                <a:lnTo>
                  <a:pt x="1592351" y="1324031"/>
                </a:lnTo>
                <a:lnTo>
                  <a:pt x="1575386" y="1349444"/>
                </a:lnTo>
                <a:lnTo>
                  <a:pt x="1573959" y="1331681"/>
                </a:lnTo>
                <a:lnTo>
                  <a:pt x="1565656" y="1285117"/>
                </a:lnTo>
                <a:lnTo>
                  <a:pt x="1553308" y="1239254"/>
                </a:lnTo>
                <a:lnTo>
                  <a:pt x="1537349" y="1194139"/>
                </a:lnTo>
                <a:lnTo>
                  <a:pt x="1518362" y="1150167"/>
                </a:lnTo>
                <a:lnTo>
                  <a:pt x="1496704" y="1107213"/>
                </a:lnTo>
                <a:lnTo>
                  <a:pt x="1472883" y="1065498"/>
                </a:lnTo>
                <a:lnTo>
                  <a:pt x="1447370" y="1025157"/>
                </a:lnTo>
                <a:lnTo>
                  <a:pt x="1420636" y="986325"/>
                </a:lnTo>
                <a:lnTo>
                  <a:pt x="1390250" y="945285"/>
                </a:lnTo>
                <a:lnTo>
                  <a:pt x="1358486" y="905136"/>
                </a:lnTo>
                <a:lnTo>
                  <a:pt x="1325458" y="865873"/>
                </a:lnTo>
                <a:lnTo>
                  <a:pt x="1291281" y="827487"/>
                </a:lnTo>
                <a:lnTo>
                  <a:pt x="1256068" y="789971"/>
                </a:lnTo>
                <a:lnTo>
                  <a:pt x="1219934" y="753320"/>
                </a:lnTo>
                <a:lnTo>
                  <a:pt x="1182993" y="717526"/>
                </a:lnTo>
                <a:lnTo>
                  <a:pt x="1145359" y="682582"/>
                </a:lnTo>
                <a:lnTo>
                  <a:pt x="1107146" y="648480"/>
                </a:lnTo>
                <a:lnTo>
                  <a:pt x="1068468" y="615216"/>
                </a:lnTo>
                <a:lnTo>
                  <a:pt x="1029943" y="583350"/>
                </a:lnTo>
                <a:lnTo>
                  <a:pt x="990751" y="552295"/>
                </a:lnTo>
                <a:lnTo>
                  <a:pt x="950913" y="522061"/>
                </a:lnTo>
                <a:lnTo>
                  <a:pt x="910449" y="492655"/>
                </a:lnTo>
                <a:lnTo>
                  <a:pt x="869379" y="464087"/>
                </a:lnTo>
                <a:lnTo>
                  <a:pt x="827724" y="436367"/>
                </a:lnTo>
                <a:lnTo>
                  <a:pt x="785504" y="409502"/>
                </a:lnTo>
                <a:lnTo>
                  <a:pt x="742739" y="383502"/>
                </a:lnTo>
                <a:lnTo>
                  <a:pt x="699451" y="358376"/>
                </a:lnTo>
                <a:lnTo>
                  <a:pt x="655659" y="334132"/>
                </a:lnTo>
                <a:lnTo>
                  <a:pt x="611384" y="310781"/>
                </a:lnTo>
                <a:lnTo>
                  <a:pt x="566645" y="288330"/>
                </a:lnTo>
                <a:lnTo>
                  <a:pt x="521465" y="266789"/>
                </a:lnTo>
                <a:lnTo>
                  <a:pt x="475862" y="246166"/>
                </a:lnTo>
                <a:lnTo>
                  <a:pt x="429857" y="226472"/>
                </a:lnTo>
                <a:lnTo>
                  <a:pt x="383472" y="207713"/>
                </a:lnTo>
                <a:lnTo>
                  <a:pt x="336725" y="189901"/>
                </a:lnTo>
                <a:lnTo>
                  <a:pt x="289638" y="173042"/>
                </a:lnTo>
                <a:lnTo>
                  <a:pt x="242231" y="157148"/>
                </a:lnTo>
                <a:lnTo>
                  <a:pt x="194524" y="142225"/>
                </a:lnTo>
                <a:lnTo>
                  <a:pt x="144937" y="127833"/>
                </a:lnTo>
                <a:lnTo>
                  <a:pt x="95081" y="114494"/>
                </a:lnTo>
                <a:lnTo>
                  <a:pt x="44971" y="102217"/>
                </a:lnTo>
                <a:lnTo>
                  <a:pt x="0" y="92210"/>
                </a:lnTo>
                <a:lnTo>
                  <a:pt x="0" y="0"/>
                </a:lnTo>
                <a:close/>
              </a:path>
            </a:pathLst>
          </a:custGeom>
          <a:solidFill>
            <a:srgbClr val="DD443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8560747" y="0"/>
            <a:ext cx="1543685" cy="1076960"/>
          </a:xfrm>
          <a:custGeom>
            <a:avLst/>
            <a:gdLst/>
            <a:ahLst/>
            <a:cxnLst/>
            <a:rect l="l" t="t" r="r" b="b"/>
            <a:pathLst>
              <a:path w="1543684" h="1076960">
                <a:moveTo>
                  <a:pt x="460729" y="545429"/>
                </a:moveTo>
                <a:lnTo>
                  <a:pt x="534120" y="546481"/>
                </a:lnTo>
                <a:lnTo>
                  <a:pt x="582480" y="549014"/>
                </a:lnTo>
                <a:lnTo>
                  <a:pt x="630777" y="553019"/>
                </a:lnTo>
                <a:lnTo>
                  <a:pt x="678951" y="558468"/>
                </a:lnTo>
                <a:lnTo>
                  <a:pt x="726946" y="565335"/>
                </a:lnTo>
                <a:lnTo>
                  <a:pt x="774703" y="573590"/>
                </a:lnTo>
                <a:lnTo>
                  <a:pt x="822165" y="583206"/>
                </a:lnTo>
                <a:lnTo>
                  <a:pt x="873438" y="595226"/>
                </a:lnTo>
                <a:lnTo>
                  <a:pt x="924333" y="608877"/>
                </a:lnTo>
                <a:lnTo>
                  <a:pt x="974803" y="624118"/>
                </a:lnTo>
                <a:lnTo>
                  <a:pt x="1024804" y="640911"/>
                </a:lnTo>
                <a:lnTo>
                  <a:pt x="1074292" y="659216"/>
                </a:lnTo>
                <a:lnTo>
                  <a:pt x="1123221" y="678994"/>
                </a:lnTo>
                <a:lnTo>
                  <a:pt x="1171546" y="700205"/>
                </a:lnTo>
                <a:lnTo>
                  <a:pt x="1219223" y="722809"/>
                </a:lnTo>
                <a:lnTo>
                  <a:pt x="1266206" y="746768"/>
                </a:lnTo>
                <a:lnTo>
                  <a:pt x="1312452" y="772041"/>
                </a:lnTo>
                <a:lnTo>
                  <a:pt x="1357914" y="798589"/>
                </a:lnTo>
                <a:lnTo>
                  <a:pt x="1400934" y="825325"/>
                </a:lnTo>
                <a:lnTo>
                  <a:pt x="1443253" y="853216"/>
                </a:lnTo>
                <a:lnTo>
                  <a:pt x="1484841" y="882238"/>
                </a:lnTo>
                <a:lnTo>
                  <a:pt x="1525667" y="912366"/>
                </a:lnTo>
                <a:lnTo>
                  <a:pt x="1543351" y="926150"/>
                </a:lnTo>
                <a:lnTo>
                  <a:pt x="1543351" y="1052584"/>
                </a:lnTo>
                <a:lnTo>
                  <a:pt x="1531025" y="1042037"/>
                </a:lnTo>
                <a:lnTo>
                  <a:pt x="1491551" y="1010170"/>
                </a:lnTo>
                <a:lnTo>
                  <a:pt x="1451238" y="979499"/>
                </a:lnTo>
                <a:lnTo>
                  <a:pt x="1409649" y="949680"/>
                </a:lnTo>
                <a:lnTo>
                  <a:pt x="1367276" y="921052"/>
                </a:lnTo>
                <a:lnTo>
                  <a:pt x="1324151" y="893646"/>
                </a:lnTo>
                <a:lnTo>
                  <a:pt x="1280307" y="867493"/>
                </a:lnTo>
                <a:lnTo>
                  <a:pt x="1235777" y="842623"/>
                </a:lnTo>
                <a:lnTo>
                  <a:pt x="1190595" y="819067"/>
                </a:lnTo>
                <a:lnTo>
                  <a:pt x="1144793" y="796856"/>
                </a:lnTo>
                <a:lnTo>
                  <a:pt x="1098404" y="776020"/>
                </a:lnTo>
                <a:lnTo>
                  <a:pt x="1051462" y="756590"/>
                </a:lnTo>
                <a:lnTo>
                  <a:pt x="1003998" y="738597"/>
                </a:lnTo>
                <a:lnTo>
                  <a:pt x="956047" y="722072"/>
                </a:lnTo>
                <a:lnTo>
                  <a:pt x="907641" y="707044"/>
                </a:lnTo>
                <a:lnTo>
                  <a:pt x="858813" y="693545"/>
                </a:lnTo>
                <a:lnTo>
                  <a:pt x="809597" y="681606"/>
                </a:lnTo>
                <a:lnTo>
                  <a:pt x="760024" y="671257"/>
                </a:lnTo>
                <a:lnTo>
                  <a:pt x="710128" y="662529"/>
                </a:lnTo>
                <a:lnTo>
                  <a:pt x="659943" y="655452"/>
                </a:lnTo>
                <a:lnTo>
                  <a:pt x="609501" y="650057"/>
                </a:lnTo>
                <a:lnTo>
                  <a:pt x="558834" y="646375"/>
                </a:lnTo>
                <a:lnTo>
                  <a:pt x="507977" y="644436"/>
                </a:lnTo>
                <a:lnTo>
                  <a:pt x="471085" y="644318"/>
                </a:lnTo>
                <a:lnTo>
                  <a:pt x="470860" y="639863"/>
                </a:lnTo>
                <a:lnTo>
                  <a:pt x="466433" y="591281"/>
                </a:lnTo>
                <a:lnTo>
                  <a:pt x="460729" y="545429"/>
                </a:lnTo>
                <a:close/>
              </a:path>
              <a:path w="1543684" h="1076960">
                <a:moveTo>
                  <a:pt x="373395" y="648912"/>
                </a:moveTo>
                <a:lnTo>
                  <a:pt x="403007" y="646144"/>
                </a:lnTo>
                <a:lnTo>
                  <a:pt x="453124" y="644405"/>
                </a:lnTo>
                <a:lnTo>
                  <a:pt x="471085" y="644318"/>
                </a:lnTo>
                <a:lnTo>
                  <a:pt x="473312" y="688375"/>
                </a:lnTo>
                <a:lnTo>
                  <a:pt x="473422" y="736682"/>
                </a:lnTo>
                <a:lnTo>
                  <a:pt x="470085" y="785733"/>
                </a:lnTo>
                <a:lnTo>
                  <a:pt x="462171" y="833729"/>
                </a:lnTo>
                <a:lnTo>
                  <a:pt x="449189" y="879942"/>
                </a:lnTo>
                <a:lnTo>
                  <a:pt x="430649" y="923644"/>
                </a:lnTo>
                <a:lnTo>
                  <a:pt x="406057" y="964106"/>
                </a:lnTo>
                <a:lnTo>
                  <a:pt x="376461" y="998799"/>
                </a:lnTo>
                <a:lnTo>
                  <a:pt x="376461" y="711672"/>
                </a:lnTo>
                <a:lnTo>
                  <a:pt x="374471" y="659986"/>
                </a:lnTo>
                <a:lnTo>
                  <a:pt x="373395" y="648912"/>
                </a:lnTo>
                <a:close/>
              </a:path>
              <a:path w="1543684" h="1076960">
                <a:moveTo>
                  <a:pt x="361576" y="550562"/>
                </a:moveTo>
                <a:lnTo>
                  <a:pt x="377970" y="548644"/>
                </a:lnTo>
                <a:lnTo>
                  <a:pt x="430252" y="545715"/>
                </a:lnTo>
                <a:lnTo>
                  <a:pt x="460729" y="545429"/>
                </a:lnTo>
                <a:lnTo>
                  <a:pt x="466433" y="591281"/>
                </a:lnTo>
                <a:lnTo>
                  <a:pt x="470860" y="639863"/>
                </a:lnTo>
                <a:lnTo>
                  <a:pt x="471085" y="644318"/>
                </a:lnTo>
                <a:lnTo>
                  <a:pt x="456962" y="644272"/>
                </a:lnTo>
                <a:lnTo>
                  <a:pt x="403007" y="646144"/>
                </a:lnTo>
                <a:lnTo>
                  <a:pt x="373395" y="648912"/>
                </a:lnTo>
                <a:lnTo>
                  <a:pt x="369448" y="608313"/>
                </a:lnTo>
                <a:lnTo>
                  <a:pt x="362579" y="557222"/>
                </a:lnTo>
                <a:lnTo>
                  <a:pt x="361576" y="550562"/>
                </a:lnTo>
                <a:close/>
              </a:path>
              <a:path w="1543684" h="1076960">
                <a:moveTo>
                  <a:pt x="218902" y="0"/>
                </a:moveTo>
                <a:lnTo>
                  <a:pt x="324546" y="0"/>
                </a:lnTo>
                <a:lnTo>
                  <a:pt x="332725" y="21207"/>
                </a:lnTo>
                <a:lnTo>
                  <a:pt x="350381" y="70555"/>
                </a:lnTo>
                <a:lnTo>
                  <a:pt x="365665" y="116628"/>
                </a:lnTo>
                <a:lnTo>
                  <a:pt x="379922" y="163026"/>
                </a:lnTo>
                <a:lnTo>
                  <a:pt x="393169" y="209725"/>
                </a:lnTo>
                <a:lnTo>
                  <a:pt x="405419" y="256696"/>
                </a:lnTo>
                <a:lnTo>
                  <a:pt x="416686" y="303914"/>
                </a:lnTo>
                <a:lnTo>
                  <a:pt x="426985" y="351352"/>
                </a:lnTo>
                <a:lnTo>
                  <a:pt x="436330" y="398984"/>
                </a:lnTo>
                <a:lnTo>
                  <a:pt x="444979" y="446482"/>
                </a:lnTo>
                <a:lnTo>
                  <a:pt x="453124" y="494455"/>
                </a:lnTo>
                <a:lnTo>
                  <a:pt x="460398" y="542766"/>
                </a:lnTo>
                <a:lnTo>
                  <a:pt x="460729" y="545429"/>
                </a:lnTo>
                <a:lnTo>
                  <a:pt x="430252" y="545715"/>
                </a:lnTo>
                <a:lnTo>
                  <a:pt x="377970" y="548644"/>
                </a:lnTo>
                <a:lnTo>
                  <a:pt x="361576" y="550562"/>
                </a:lnTo>
                <a:lnTo>
                  <a:pt x="355055" y="507278"/>
                </a:lnTo>
                <a:lnTo>
                  <a:pt x="346529" y="454783"/>
                </a:lnTo>
                <a:lnTo>
                  <a:pt x="336884" y="402478"/>
                </a:lnTo>
                <a:lnTo>
                  <a:pt x="326077" y="350298"/>
                </a:lnTo>
                <a:lnTo>
                  <a:pt x="314158" y="298568"/>
                </a:lnTo>
                <a:lnTo>
                  <a:pt x="301040" y="247027"/>
                </a:lnTo>
                <a:lnTo>
                  <a:pt x="286727" y="195805"/>
                </a:lnTo>
                <a:lnTo>
                  <a:pt x="271585" y="146205"/>
                </a:lnTo>
                <a:lnTo>
                  <a:pt x="255241" y="97003"/>
                </a:lnTo>
                <a:lnTo>
                  <a:pt x="237679" y="48241"/>
                </a:lnTo>
                <a:lnTo>
                  <a:pt x="218902" y="0"/>
                </a:lnTo>
                <a:close/>
              </a:path>
              <a:path w="1543684" h="1076960">
                <a:moveTo>
                  <a:pt x="211265" y="1075349"/>
                </a:moveTo>
                <a:lnTo>
                  <a:pt x="211265" y="978675"/>
                </a:lnTo>
                <a:lnTo>
                  <a:pt x="258127" y="964932"/>
                </a:lnTo>
                <a:lnTo>
                  <a:pt x="297208" y="939250"/>
                </a:lnTo>
                <a:lnTo>
                  <a:pt x="328389" y="903853"/>
                </a:lnTo>
                <a:lnTo>
                  <a:pt x="351553" y="860967"/>
                </a:lnTo>
                <a:lnTo>
                  <a:pt x="366580" y="812817"/>
                </a:lnTo>
                <a:lnTo>
                  <a:pt x="374227" y="762805"/>
                </a:lnTo>
                <a:lnTo>
                  <a:pt x="376461" y="711672"/>
                </a:lnTo>
                <a:lnTo>
                  <a:pt x="376461" y="998799"/>
                </a:lnTo>
                <a:lnTo>
                  <a:pt x="374924" y="1000601"/>
                </a:lnTo>
                <a:lnTo>
                  <a:pt x="336756" y="1032401"/>
                </a:lnTo>
                <a:lnTo>
                  <a:pt x="293291" y="1056651"/>
                </a:lnTo>
                <a:lnTo>
                  <a:pt x="246202" y="1071704"/>
                </a:lnTo>
                <a:lnTo>
                  <a:pt x="211265" y="1075349"/>
                </a:lnTo>
                <a:close/>
              </a:path>
              <a:path w="1543684" h="1076960">
                <a:moveTo>
                  <a:pt x="0" y="862141"/>
                </a:moveTo>
                <a:lnTo>
                  <a:pt x="3570" y="817365"/>
                </a:lnTo>
                <a:lnTo>
                  <a:pt x="14026" y="774419"/>
                </a:lnTo>
                <a:lnTo>
                  <a:pt x="34394" y="727983"/>
                </a:lnTo>
                <a:lnTo>
                  <a:pt x="62068" y="687279"/>
                </a:lnTo>
                <a:lnTo>
                  <a:pt x="96020" y="652169"/>
                </a:lnTo>
                <a:lnTo>
                  <a:pt x="135229" y="622519"/>
                </a:lnTo>
                <a:lnTo>
                  <a:pt x="178668" y="598193"/>
                </a:lnTo>
                <a:lnTo>
                  <a:pt x="225315" y="579054"/>
                </a:lnTo>
                <a:lnTo>
                  <a:pt x="275037" y="564617"/>
                </a:lnTo>
                <a:lnTo>
                  <a:pt x="326100" y="554710"/>
                </a:lnTo>
                <a:lnTo>
                  <a:pt x="361576" y="550562"/>
                </a:lnTo>
                <a:lnTo>
                  <a:pt x="362579" y="557222"/>
                </a:lnTo>
                <a:lnTo>
                  <a:pt x="369448" y="608313"/>
                </a:lnTo>
                <a:lnTo>
                  <a:pt x="373395" y="648912"/>
                </a:lnTo>
                <a:lnTo>
                  <a:pt x="348902" y="651202"/>
                </a:lnTo>
                <a:lnTo>
                  <a:pt x="295659" y="660915"/>
                </a:lnTo>
                <a:lnTo>
                  <a:pt x="244292" y="676751"/>
                </a:lnTo>
                <a:lnTo>
                  <a:pt x="195811" y="700178"/>
                </a:lnTo>
                <a:lnTo>
                  <a:pt x="158476" y="727214"/>
                </a:lnTo>
                <a:lnTo>
                  <a:pt x="128729" y="760756"/>
                </a:lnTo>
                <a:lnTo>
                  <a:pt x="108580" y="801560"/>
                </a:lnTo>
                <a:lnTo>
                  <a:pt x="99113" y="849536"/>
                </a:lnTo>
                <a:lnTo>
                  <a:pt x="99026" y="1050237"/>
                </a:lnTo>
                <a:lnTo>
                  <a:pt x="63289" y="1024323"/>
                </a:lnTo>
                <a:lnTo>
                  <a:pt x="34958" y="989841"/>
                </a:lnTo>
                <a:lnTo>
                  <a:pt x="15257" y="950142"/>
                </a:lnTo>
                <a:lnTo>
                  <a:pt x="3750" y="906988"/>
                </a:lnTo>
                <a:lnTo>
                  <a:pt x="0" y="862141"/>
                </a:lnTo>
                <a:close/>
              </a:path>
              <a:path w="1543684" h="1076960">
                <a:moveTo>
                  <a:pt x="186923" y="978916"/>
                </a:moveTo>
                <a:lnTo>
                  <a:pt x="197574" y="979034"/>
                </a:lnTo>
                <a:lnTo>
                  <a:pt x="201178" y="978879"/>
                </a:lnTo>
                <a:lnTo>
                  <a:pt x="207236" y="978564"/>
                </a:lnTo>
                <a:lnTo>
                  <a:pt x="211814" y="978396"/>
                </a:lnTo>
                <a:lnTo>
                  <a:pt x="211265" y="978675"/>
                </a:lnTo>
                <a:lnTo>
                  <a:pt x="211265" y="1075349"/>
                </a:lnTo>
                <a:lnTo>
                  <a:pt x="197574" y="1076778"/>
                </a:lnTo>
                <a:lnTo>
                  <a:pt x="188321" y="1075684"/>
                </a:lnTo>
                <a:lnTo>
                  <a:pt x="188321" y="979173"/>
                </a:lnTo>
                <a:lnTo>
                  <a:pt x="186923" y="978916"/>
                </a:lnTo>
                <a:close/>
              </a:path>
              <a:path w="1543684" h="1076960">
                <a:moveTo>
                  <a:pt x="186412" y="978905"/>
                </a:moveTo>
                <a:lnTo>
                  <a:pt x="186923" y="978916"/>
                </a:lnTo>
                <a:lnTo>
                  <a:pt x="188321" y="979173"/>
                </a:lnTo>
                <a:lnTo>
                  <a:pt x="186412" y="978905"/>
                </a:lnTo>
                <a:close/>
              </a:path>
              <a:path w="1543684" h="1076960">
                <a:moveTo>
                  <a:pt x="181102" y="1074830"/>
                </a:moveTo>
                <a:lnTo>
                  <a:pt x="181102" y="978156"/>
                </a:lnTo>
                <a:lnTo>
                  <a:pt x="188321" y="979173"/>
                </a:lnTo>
                <a:lnTo>
                  <a:pt x="188321" y="1075684"/>
                </a:lnTo>
                <a:lnTo>
                  <a:pt x="181102" y="1074830"/>
                </a:lnTo>
                <a:close/>
              </a:path>
              <a:path w="1543684" h="1076960">
                <a:moveTo>
                  <a:pt x="121398" y="941390"/>
                </a:moveTo>
                <a:lnTo>
                  <a:pt x="123729" y="944069"/>
                </a:lnTo>
                <a:lnTo>
                  <a:pt x="127308" y="948423"/>
                </a:lnTo>
                <a:lnTo>
                  <a:pt x="129732" y="951288"/>
                </a:lnTo>
                <a:lnTo>
                  <a:pt x="162469" y="972882"/>
                </a:lnTo>
                <a:lnTo>
                  <a:pt x="171180" y="975436"/>
                </a:lnTo>
                <a:lnTo>
                  <a:pt x="177154" y="977115"/>
                </a:lnTo>
                <a:lnTo>
                  <a:pt x="186923" y="978916"/>
                </a:lnTo>
                <a:lnTo>
                  <a:pt x="186412" y="978905"/>
                </a:lnTo>
                <a:lnTo>
                  <a:pt x="181102" y="978156"/>
                </a:lnTo>
                <a:lnTo>
                  <a:pt x="181102" y="1074830"/>
                </a:lnTo>
                <a:lnTo>
                  <a:pt x="149490" y="1071093"/>
                </a:lnTo>
                <a:lnTo>
                  <a:pt x="122715" y="1060947"/>
                </a:lnTo>
                <a:lnTo>
                  <a:pt x="122715" y="943550"/>
                </a:lnTo>
                <a:lnTo>
                  <a:pt x="121398" y="941390"/>
                </a:lnTo>
                <a:close/>
              </a:path>
              <a:path w="1543684" h="1076960">
                <a:moveTo>
                  <a:pt x="109379" y="921023"/>
                </a:moveTo>
                <a:lnTo>
                  <a:pt x="110929" y="923734"/>
                </a:lnTo>
                <a:lnTo>
                  <a:pt x="113757" y="929212"/>
                </a:lnTo>
                <a:lnTo>
                  <a:pt x="117604" y="935905"/>
                </a:lnTo>
                <a:lnTo>
                  <a:pt x="120071" y="939772"/>
                </a:lnTo>
                <a:lnTo>
                  <a:pt x="122715" y="943550"/>
                </a:lnTo>
                <a:lnTo>
                  <a:pt x="122715" y="1060947"/>
                </a:lnTo>
                <a:lnTo>
                  <a:pt x="110098" y="1056166"/>
                </a:lnTo>
                <a:lnTo>
                  <a:pt x="110098" y="923288"/>
                </a:lnTo>
                <a:lnTo>
                  <a:pt x="109379" y="921023"/>
                </a:lnTo>
                <a:close/>
              </a:path>
              <a:path w="1543684" h="1076960">
                <a:moveTo>
                  <a:pt x="108416" y="919339"/>
                </a:moveTo>
                <a:lnTo>
                  <a:pt x="109379" y="921023"/>
                </a:lnTo>
                <a:lnTo>
                  <a:pt x="110098" y="923288"/>
                </a:lnTo>
                <a:lnTo>
                  <a:pt x="109096" y="921393"/>
                </a:lnTo>
                <a:lnTo>
                  <a:pt x="108416" y="919339"/>
                </a:lnTo>
                <a:close/>
              </a:path>
              <a:path w="1543684" h="1076960">
                <a:moveTo>
                  <a:pt x="108416" y="1055529"/>
                </a:moveTo>
                <a:lnTo>
                  <a:pt x="108416" y="919339"/>
                </a:lnTo>
                <a:lnTo>
                  <a:pt x="109096" y="921393"/>
                </a:lnTo>
                <a:lnTo>
                  <a:pt x="110098" y="923288"/>
                </a:lnTo>
                <a:lnTo>
                  <a:pt x="110098" y="1056166"/>
                </a:lnTo>
                <a:lnTo>
                  <a:pt x="108416" y="1055529"/>
                </a:lnTo>
                <a:close/>
              </a:path>
              <a:path w="1543684" h="1076960">
                <a:moveTo>
                  <a:pt x="99263" y="1050409"/>
                </a:moveTo>
                <a:lnTo>
                  <a:pt x="99263" y="881670"/>
                </a:lnTo>
                <a:lnTo>
                  <a:pt x="99807" y="885621"/>
                </a:lnTo>
                <a:lnTo>
                  <a:pt x="100583" y="889546"/>
                </a:lnTo>
                <a:lnTo>
                  <a:pt x="108580" y="918505"/>
                </a:lnTo>
                <a:lnTo>
                  <a:pt x="109379" y="921023"/>
                </a:lnTo>
                <a:lnTo>
                  <a:pt x="108416" y="919339"/>
                </a:lnTo>
                <a:lnTo>
                  <a:pt x="108416" y="1055529"/>
                </a:lnTo>
                <a:lnTo>
                  <a:pt x="104034" y="1053868"/>
                </a:lnTo>
                <a:lnTo>
                  <a:pt x="99263" y="1050409"/>
                </a:lnTo>
                <a:close/>
              </a:path>
              <a:path w="1543684" h="1076960">
                <a:moveTo>
                  <a:pt x="99026" y="1050237"/>
                </a:moveTo>
                <a:lnTo>
                  <a:pt x="99026" y="875532"/>
                </a:lnTo>
                <a:lnTo>
                  <a:pt x="99701" y="882796"/>
                </a:lnTo>
                <a:lnTo>
                  <a:pt x="99839" y="885223"/>
                </a:lnTo>
                <a:lnTo>
                  <a:pt x="99263" y="881670"/>
                </a:lnTo>
                <a:lnTo>
                  <a:pt x="99263" y="1050409"/>
                </a:lnTo>
                <a:lnTo>
                  <a:pt x="99026" y="1050237"/>
                </a:lnTo>
                <a:close/>
              </a:path>
            </a:pathLst>
          </a:custGeom>
          <a:solidFill>
            <a:srgbClr val="DD443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166970" y="0"/>
            <a:ext cx="4410710" cy="638810"/>
          </a:xfrm>
          <a:custGeom>
            <a:avLst/>
            <a:gdLst/>
            <a:ahLst/>
            <a:cxnLst/>
            <a:rect l="l" t="t" r="r" b="b"/>
            <a:pathLst>
              <a:path w="4410709" h="638810">
                <a:moveTo>
                  <a:pt x="4254440" y="0"/>
                </a:moveTo>
                <a:lnTo>
                  <a:pt x="4410591" y="0"/>
                </a:lnTo>
                <a:lnTo>
                  <a:pt x="4404240" y="9383"/>
                </a:lnTo>
                <a:lnTo>
                  <a:pt x="4361486" y="36693"/>
                </a:lnTo>
                <a:lnTo>
                  <a:pt x="4318375" y="63423"/>
                </a:lnTo>
                <a:lnTo>
                  <a:pt x="4274915" y="89569"/>
                </a:lnTo>
                <a:lnTo>
                  <a:pt x="4231114" y="115131"/>
                </a:lnTo>
                <a:lnTo>
                  <a:pt x="4186982" y="140106"/>
                </a:lnTo>
                <a:lnTo>
                  <a:pt x="4142526" y="164493"/>
                </a:lnTo>
                <a:lnTo>
                  <a:pt x="4097754" y="188290"/>
                </a:lnTo>
                <a:lnTo>
                  <a:pt x="4052675" y="211495"/>
                </a:lnTo>
                <a:lnTo>
                  <a:pt x="4007297" y="234105"/>
                </a:lnTo>
                <a:lnTo>
                  <a:pt x="3961628" y="256120"/>
                </a:lnTo>
                <a:lnTo>
                  <a:pt x="3915677" y="277537"/>
                </a:lnTo>
                <a:lnTo>
                  <a:pt x="3869452" y="298354"/>
                </a:lnTo>
                <a:lnTo>
                  <a:pt x="3822961" y="318570"/>
                </a:lnTo>
                <a:lnTo>
                  <a:pt x="3776213" y="338182"/>
                </a:lnTo>
                <a:lnTo>
                  <a:pt x="3729215" y="357189"/>
                </a:lnTo>
                <a:lnTo>
                  <a:pt x="3681976" y="375589"/>
                </a:lnTo>
                <a:lnTo>
                  <a:pt x="3634505" y="393380"/>
                </a:lnTo>
                <a:lnTo>
                  <a:pt x="3586809" y="410560"/>
                </a:lnTo>
                <a:lnTo>
                  <a:pt x="3538897" y="427127"/>
                </a:lnTo>
                <a:lnTo>
                  <a:pt x="3490778" y="443079"/>
                </a:lnTo>
                <a:lnTo>
                  <a:pt x="3442459" y="458415"/>
                </a:lnTo>
                <a:lnTo>
                  <a:pt x="3393948" y="473132"/>
                </a:lnTo>
                <a:lnTo>
                  <a:pt x="3345255" y="487230"/>
                </a:lnTo>
                <a:lnTo>
                  <a:pt x="3296387" y="500705"/>
                </a:lnTo>
                <a:lnTo>
                  <a:pt x="3247353" y="513556"/>
                </a:lnTo>
                <a:lnTo>
                  <a:pt x="3198160" y="525781"/>
                </a:lnTo>
                <a:lnTo>
                  <a:pt x="3148818" y="537378"/>
                </a:lnTo>
                <a:lnTo>
                  <a:pt x="3099334" y="548346"/>
                </a:lnTo>
                <a:lnTo>
                  <a:pt x="3049717" y="558682"/>
                </a:lnTo>
                <a:lnTo>
                  <a:pt x="2999975" y="568384"/>
                </a:lnTo>
                <a:lnTo>
                  <a:pt x="2950284" y="577430"/>
                </a:lnTo>
                <a:lnTo>
                  <a:pt x="2900492" y="585860"/>
                </a:lnTo>
                <a:lnTo>
                  <a:pt x="2850606" y="593670"/>
                </a:lnTo>
                <a:lnTo>
                  <a:pt x="2800633" y="600861"/>
                </a:lnTo>
                <a:lnTo>
                  <a:pt x="2750580" y="607432"/>
                </a:lnTo>
                <a:lnTo>
                  <a:pt x="2700456" y="613380"/>
                </a:lnTo>
                <a:lnTo>
                  <a:pt x="2650267" y="618705"/>
                </a:lnTo>
                <a:lnTo>
                  <a:pt x="2600020" y="623405"/>
                </a:lnTo>
                <a:lnTo>
                  <a:pt x="2549724" y="627480"/>
                </a:lnTo>
                <a:lnTo>
                  <a:pt x="2499384" y="630928"/>
                </a:lnTo>
                <a:lnTo>
                  <a:pt x="2449010" y="633748"/>
                </a:lnTo>
                <a:lnTo>
                  <a:pt x="2398607" y="635939"/>
                </a:lnTo>
                <a:lnTo>
                  <a:pt x="2348184" y="637499"/>
                </a:lnTo>
                <a:lnTo>
                  <a:pt x="2297747" y="638428"/>
                </a:lnTo>
                <a:lnTo>
                  <a:pt x="2247304" y="638723"/>
                </a:lnTo>
                <a:lnTo>
                  <a:pt x="2196862" y="638384"/>
                </a:lnTo>
                <a:lnTo>
                  <a:pt x="2146429" y="637410"/>
                </a:lnTo>
                <a:lnTo>
                  <a:pt x="2096012" y="635800"/>
                </a:lnTo>
                <a:lnTo>
                  <a:pt x="2045618" y="633551"/>
                </a:lnTo>
                <a:lnTo>
                  <a:pt x="1995254" y="630664"/>
                </a:lnTo>
                <a:lnTo>
                  <a:pt x="1944929" y="627137"/>
                </a:lnTo>
                <a:lnTo>
                  <a:pt x="1894648" y="622968"/>
                </a:lnTo>
                <a:lnTo>
                  <a:pt x="1844420" y="618156"/>
                </a:lnTo>
                <a:lnTo>
                  <a:pt x="1794252" y="612700"/>
                </a:lnTo>
                <a:lnTo>
                  <a:pt x="1744152" y="606600"/>
                </a:lnTo>
                <a:lnTo>
                  <a:pt x="1694125" y="599853"/>
                </a:lnTo>
                <a:lnTo>
                  <a:pt x="1644181" y="592459"/>
                </a:lnTo>
                <a:lnTo>
                  <a:pt x="1594326" y="584416"/>
                </a:lnTo>
                <a:lnTo>
                  <a:pt x="1544567" y="575723"/>
                </a:lnTo>
                <a:lnTo>
                  <a:pt x="1494912" y="566379"/>
                </a:lnTo>
                <a:lnTo>
                  <a:pt x="1445314" y="556308"/>
                </a:lnTo>
                <a:lnTo>
                  <a:pt x="1423992" y="551638"/>
                </a:lnTo>
                <a:lnTo>
                  <a:pt x="2256287" y="551638"/>
                </a:lnTo>
                <a:lnTo>
                  <a:pt x="2307023" y="551233"/>
                </a:lnTo>
                <a:lnTo>
                  <a:pt x="2357751" y="550174"/>
                </a:lnTo>
                <a:lnTo>
                  <a:pt x="2408463" y="548464"/>
                </a:lnTo>
                <a:lnTo>
                  <a:pt x="2459150" y="546104"/>
                </a:lnTo>
                <a:lnTo>
                  <a:pt x="2509803" y="543094"/>
                </a:lnTo>
                <a:lnTo>
                  <a:pt x="2560415" y="539438"/>
                </a:lnTo>
                <a:lnTo>
                  <a:pt x="2610977" y="535135"/>
                </a:lnTo>
                <a:lnTo>
                  <a:pt x="2661479" y="530188"/>
                </a:lnTo>
                <a:lnTo>
                  <a:pt x="2711914" y="524598"/>
                </a:lnTo>
                <a:lnTo>
                  <a:pt x="2762273" y="518367"/>
                </a:lnTo>
                <a:lnTo>
                  <a:pt x="2812749" y="511458"/>
                </a:lnTo>
                <a:lnTo>
                  <a:pt x="2863140" y="503889"/>
                </a:lnTo>
                <a:lnTo>
                  <a:pt x="2913437" y="495662"/>
                </a:lnTo>
                <a:lnTo>
                  <a:pt x="2963630" y="486777"/>
                </a:lnTo>
                <a:lnTo>
                  <a:pt x="3013710" y="477238"/>
                </a:lnTo>
                <a:lnTo>
                  <a:pt x="3063668" y="467045"/>
                </a:lnTo>
                <a:lnTo>
                  <a:pt x="3113494" y="456201"/>
                </a:lnTo>
                <a:lnTo>
                  <a:pt x="3163180" y="444707"/>
                </a:lnTo>
                <a:lnTo>
                  <a:pt x="3212716" y="432565"/>
                </a:lnTo>
                <a:lnTo>
                  <a:pt x="3262093" y="419778"/>
                </a:lnTo>
                <a:lnTo>
                  <a:pt x="3311301" y="406346"/>
                </a:lnTo>
                <a:lnTo>
                  <a:pt x="3360332" y="392272"/>
                </a:lnTo>
                <a:lnTo>
                  <a:pt x="3409176" y="377557"/>
                </a:lnTo>
                <a:lnTo>
                  <a:pt x="3457825" y="362204"/>
                </a:lnTo>
                <a:lnTo>
                  <a:pt x="3506268" y="346213"/>
                </a:lnTo>
                <a:lnTo>
                  <a:pt x="3554496" y="329588"/>
                </a:lnTo>
                <a:lnTo>
                  <a:pt x="3602501" y="312329"/>
                </a:lnTo>
                <a:lnTo>
                  <a:pt x="3650273" y="294439"/>
                </a:lnTo>
                <a:lnTo>
                  <a:pt x="3697802" y="275919"/>
                </a:lnTo>
                <a:lnTo>
                  <a:pt x="3745081" y="256771"/>
                </a:lnTo>
                <a:lnTo>
                  <a:pt x="3792098" y="236998"/>
                </a:lnTo>
                <a:lnTo>
                  <a:pt x="3838846" y="216600"/>
                </a:lnTo>
                <a:lnTo>
                  <a:pt x="3885315" y="195579"/>
                </a:lnTo>
                <a:lnTo>
                  <a:pt x="3931495" y="173939"/>
                </a:lnTo>
                <a:lnTo>
                  <a:pt x="3977378" y="151679"/>
                </a:lnTo>
                <a:lnTo>
                  <a:pt x="4022954" y="128802"/>
                </a:lnTo>
                <a:lnTo>
                  <a:pt x="4068214" y="105311"/>
                </a:lnTo>
                <a:lnTo>
                  <a:pt x="4113149" y="81206"/>
                </a:lnTo>
                <a:lnTo>
                  <a:pt x="4157750" y="56489"/>
                </a:lnTo>
                <a:lnTo>
                  <a:pt x="4202006" y="31163"/>
                </a:lnTo>
                <a:lnTo>
                  <a:pt x="4241999" y="7558"/>
                </a:lnTo>
                <a:lnTo>
                  <a:pt x="4254440" y="0"/>
                </a:lnTo>
                <a:close/>
              </a:path>
              <a:path w="4410709" h="638810">
                <a:moveTo>
                  <a:pt x="0" y="0"/>
                </a:moveTo>
                <a:lnTo>
                  <a:pt x="201340" y="0"/>
                </a:lnTo>
                <a:lnTo>
                  <a:pt x="459130" y="121051"/>
                </a:lnTo>
                <a:lnTo>
                  <a:pt x="596000" y="182249"/>
                </a:lnTo>
                <a:lnTo>
                  <a:pt x="664041" y="211495"/>
                </a:lnTo>
                <a:lnTo>
                  <a:pt x="780194" y="259496"/>
                </a:lnTo>
                <a:lnTo>
                  <a:pt x="826613" y="277853"/>
                </a:lnTo>
                <a:lnTo>
                  <a:pt x="873200" y="295775"/>
                </a:lnTo>
                <a:lnTo>
                  <a:pt x="919964" y="313236"/>
                </a:lnTo>
                <a:lnTo>
                  <a:pt x="966919" y="330209"/>
                </a:lnTo>
                <a:lnTo>
                  <a:pt x="1014066" y="346665"/>
                </a:lnTo>
                <a:lnTo>
                  <a:pt x="1061423" y="362581"/>
                </a:lnTo>
                <a:lnTo>
                  <a:pt x="1108998" y="377928"/>
                </a:lnTo>
                <a:lnTo>
                  <a:pt x="1156801" y="392680"/>
                </a:lnTo>
                <a:lnTo>
                  <a:pt x="1204840" y="406810"/>
                </a:lnTo>
                <a:lnTo>
                  <a:pt x="1253127" y="420292"/>
                </a:lnTo>
                <a:lnTo>
                  <a:pt x="1302221" y="433261"/>
                </a:lnTo>
                <a:lnTo>
                  <a:pt x="1351477" y="445547"/>
                </a:lnTo>
                <a:lnTo>
                  <a:pt x="1400889" y="457152"/>
                </a:lnTo>
                <a:lnTo>
                  <a:pt x="1450447" y="468077"/>
                </a:lnTo>
                <a:lnTo>
                  <a:pt x="1500143" y="478324"/>
                </a:lnTo>
                <a:lnTo>
                  <a:pt x="1549968" y="487894"/>
                </a:lnTo>
                <a:lnTo>
                  <a:pt x="1599913" y="496789"/>
                </a:lnTo>
                <a:lnTo>
                  <a:pt x="1649970" y="505010"/>
                </a:lnTo>
                <a:lnTo>
                  <a:pt x="1700131" y="512559"/>
                </a:lnTo>
                <a:lnTo>
                  <a:pt x="1750387" y="519436"/>
                </a:lnTo>
                <a:lnTo>
                  <a:pt x="1800730" y="525645"/>
                </a:lnTo>
                <a:lnTo>
                  <a:pt x="1851150" y="531185"/>
                </a:lnTo>
                <a:lnTo>
                  <a:pt x="1901639" y="536059"/>
                </a:lnTo>
                <a:lnTo>
                  <a:pt x="1952189" y="540268"/>
                </a:lnTo>
                <a:lnTo>
                  <a:pt x="2002792" y="543813"/>
                </a:lnTo>
                <a:lnTo>
                  <a:pt x="2053438" y="546696"/>
                </a:lnTo>
                <a:lnTo>
                  <a:pt x="2104119" y="548919"/>
                </a:lnTo>
                <a:lnTo>
                  <a:pt x="2154826" y="550482"/>
                </a:lnTo>
                <a:lnTo>
                  <a:pt x="2205552" y="551388"/>
                </a:lnTo>
                <a:lnTo>
                  <a:pt x="2256287" y="551638"/>
                </a:lnTo>
                <a:lnTo>
                  <a:pt x="1423992" y="551638"/>
                </a:lnTo>
                <a:lnTo>
                  <a:pt x="1346865" y="533979"/>
                </a:lnTo>
                <a:lnTo>
                  <a:pt x="1297998" y="521768"/>
                </a:lnTo>
                <a:lnTo>
                  <a:pt x="1249360" y="508893"/>
                </a:lnTo>
                <a:lnTo>
                  <a:pt x="1200943" y="495376"/>
                </a:lnTo>
                <a:lnTo>
                  <a:pt x="1152739" y="481242"/>
                </a:lnTo>
                <a:lnTo>
                  <a:pt x="1104740" y="466515"/>
                </a:lnTo>
                <a:lnTo>
                  <a:pt x="1056939" y="451218"/>
                </a:lnTo>
                <a:lnTo>
                  <a:pt x="1009328" y="435376"/>
                </a:lnTo>
                <a:lnTo>
                  <a:pt x="961899" y="419012"/>
                </a:lnTo>
                <a:lnTo>
                  <a:pt x="914645" y="402151"/>
                </a:lnTo>
                <a:lnTo>
                  <a:pt x="867558" y="384816"/>
                </a:lnTo>
                <a:lnTo>
                  <a:pt x="820631" y="367031"/>
                </a:lnTo>
                <a:lnTo>
                  <a:pt x="727220" y="330208"/>
                </a:lnTo>
                <a:lnTo>
                  <a:pt x="634360" y="291875"/>
                </a:lnTo>
                <a:lnTo>
                  <a:pt x="541980" y="252222"/>
                </a:lnTo>
                <a:lnTo>
                  <a:pt x="450023" y="211441"/>
                </a:lnTo>
                <a:lnTo>
                  <a:pt x="267129" y="127261"/>
                </a:lnTo>
                <a:lnTo>
                  <a:pt x="0" y="0"/>
                </a:lnTo>
                <a:close/>
              </a:path>
            </a:pathLst>
          </a:custGeom>
          <a:solidFill>
            <a:srgbClr val="DD443A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395559" y="1929993"/>
            <a:ext cx="8787301" cy="2237000"/>
          </a:xfrm>
          <a:prstGeom prst="rect">
            <a:avLst/>
          </a:prstGeom>
        </p:spPr>
      </p:pic>
      <p:grpSp>
        <p:nvGrpSpPr>
          <p:cNvPr id="6" name="object 6"/>
          <p:cNvGrpSpPr/>
          <p:nvPr/>
        </p:nvGrpSpPr>
        <p:grpSpPr>
          <a:xfrm>
            <a:off x="4863725" y="3688246"/>
            <a:ext cx="15240635" cy="7620634"/>
            <a:chOff x="4863725" y="3688246"/>
            <a:chExt cx="15240635" cy="7620634"/>
          </a:xfrm>
        </p:grpSpPr>
        <p:sp>
          <p:nvSpPr>
            <p:cNvPr id="7" name="object 7"/>
            <p:cNvSpPr/>
            <p:nvPr/>
          </p:nvSpPr>
          <p:spPr>
            <a:xfrm>
              <a:off x="4863719" y="7459198"/>
              <a:ext cx="15240635" cy="3543935"/>
            </a:xfrm>
            <a:custGeom>
              <a:avLst/>
              <a:gdLst/>
              <a:ahLst/>
              <a:cxnLst/>
              <a:rect l="l" t="t" r="r" b="b"/>
              <a:pathLst>
                <a:path w="15240635" h="3543934">
                  <a:moveTo>
                    <a:pt x="4786871" y="3497313"/>
                  </a:moveTo>
                  <a:lnTo>
                    <a:pt x="4303585" y="194564"/>
                  </a:lnTo>
                  <a:lnTo>
                    <a:pt x="4291876" y="148602"/>
                  </a:lnTo>
                  <a:lnTo>
                    <a:pt x="4271530" y="107124"/>
                  </a:lnTo>
                  <a:lnTo>
                    <a:pt x="4243616" y="71069"/>
                  </a:lnTo>
                  <a:lnTo>
                    <a:pt x="4209237" y="41389"/>
                  </a:lnTo>
                  <a:lnTo>
                    <a:pt x="4169473" y="19024"/>
                  </a:lnTo>
                  <a:lnTo>
                    <a:pt x="4125442" y="4902"/>
                  </a:lnTo>
                  <a:lnTo>
                    <a:pt x="4078224" y="0"/>
                  </a:lnTo>
                  <a:lnTo>
                    <a:pt x="849718" y="0"/>
                  </a:lnTo>
                  <a:lnTo>
                    <a:pt x="801052" y="5181"/>
                  </a:lnTo>
                  <a:lnTo>
                    <a:pt x="756119" y="20002"/>
                  </a:lnTo>
                  <a:lnTo>
                    <a:pt x="715962" y="43319"/>
                  </a:lnTo>
                  <a:lnTo>
                    <a:pt x="681609" y="74002"/>
                  </a:lnTo>
                  <a:lnTo>
                    <a:pt x="654088" y="110921"/>
                  </a:lnTo>
                  <a:lnTo>
                    <a:pt x="634441" y="152971"/>
                  </a:lnTo>
                  <a:lnTo>
                    <a:pt x="623697" y="198996"/>
                  </a:lnTo>
                  <a:lnTo>
                    <a:pt x="622935" y="245059"/>
                  </a:lnTo>
                  <a:lnTo>
                    <a:pt x="622884" y="247878"/>
                  </a:lnTo>
                  <a:lnTo>
                    <a:pt x="914577" y="3479330"/>
                  </a:lnTo>
                  <a:lnTo>
                    <a:pt x="916114" y="3496449"/>
                  </a:lnTo>
                  <a:lnTo>
                    <a:pt x="916851" y="3504552"/>
                  </a:lnTo>
                  <a:lnTo>
                    <a:pt x="923632" y="3510750"/>
                  </a:lnTo>
                  <a:lnTo>
                    <a:pt x="931760" y="3510750"/>
                  </a:lnTo>
                  <a:lnTo>
                    <a:pt x="4770679" y="3510750"/>
                  </a:lnTo>
                  <a:lnTo>
                    <a:pt x="4775238" y="3510750"/>
                  </a:lnTo>
                  <a:lnTo>
                    <a:pt x="4779569" y="3508768"/>
                  </a:lnTo>
                  <a:lnTo>
                    <a:pt x="4785538" y="3501860"/>
                  </a:lnTo>
                  <a:lnTo>
                    <a:pt x="4786871" y="3497313"/>
                  </a:lnTo>
                  <a:close/>
                </a:path>
                <a:path w="15240635" h="3543934">
                  <a:moveTo>
                    <a:pt x="15240369" y="3512058"/>
                  </a:moveTo>
                  <a:lnTo>
                    <a:pt x="15709" y="3512058"/>
                  </a:lnTo>
                  <a:lnTo>
                    <a:pt x="15709" y="3512185"/>
                  </a:lnTo>
                  <a:lnTo>
                    <a:pt x="3733" y="3512185"/>
                  </a:lnTo>
                  <a:lnTo>
                    <a:pt x="3733" y="3518535"/>
                  </a:lnTo>
                  <a:lnTo>
                    <a:pt x="0" y="3518535"/>
                  </a:lnTo>
                  <a:lnTo>
                    <a:pt x="0" y="3536315"/>
                  </a:lnTo>
                  <a:lnTo>
                    <a:pt x="3683" y="3536315"/>
                  </a:lnTo>
                  <a:lnTo>
                    <a:pt x="3683" y="3543935"/>
                  </a:lnTo>
                  <a:lnTo>
                    <a:pt x="15709" y="3543935"/>
                  </a:lnTo>
                  <a:lnTo>
                    <a:pt x="15709" y="3543465"/>
                  </a:lnTo>
                  <a:lnTo>
                    <a:pt x="15240369" y="3543465"/>
                  </a:lnTo>
                  <a:lnTo>
                    <a:pt x="15240369" y="3512058"/>
                  </a:lnTo>
                  <a:close/>
                </a:path>
              </a:pathLst>
            </a:custGeom>
            <a:solidFill>
              <a:srgbClr val="26313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919012" y="4449612"/>
              <a:ext cx="11843037" cy="6858943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14611718" y="9134595"/>
              <a:ext cx="4872355" cy="2174240"/>
            </a:xfrm>
            <a:custGeom>
              <a:avLst/>
              <a:gdLst/>
              <a:ahLst/>
              <a:cxnLst/>
              <a:rect l="l" t="t" r="r" b="b"/>
              <a:pathLst>
                <a:path w="4872355" h="2174240">
                  <a:moveTo>
                    <a:pt x="4872190" y="168465"/>
                  </a:moveTo>
                  <a:lnTo>
                    <a:pt x="4863820" y="124066"/>
                  </a:lnTo>
                  <a:lnTo>
                    <a:pt x="4844999" y="83934"/>
                  </a:lnTo>
                  <a:lnTo>
                    <a:pt x="4817122" y="49771"/>
                  </a:lnTo>
                  <a:lnTo>
                    <a:pt x="4781575" y="23253"/>
                  </a:lnTo>
                  <a:lnTo>
                    <a:pt x="4739741" y="6096"/>
                  </a:lnTo>
                  <a:lnTo>
                    <a:pt x="4693018" y="0"/>
                  </a:lnTo>
                  <a:lnTo>
                    <a:pt x="628027" y="0"/>
                  </a:lnTo>
                  <a:lnTo>
                    <a:pt x="579145" y="6756"/>
                  </a:lnTo>
                  <a:lnTo>
                    <a:pt x="535076" y="25920"/>
                  </a:lnTo>
                  <a:lnTo>
                    <a:pt x="497928" y="55791"/>
                  </a:lnTo>
                  <a:lnTo>
                    <a:pt x="469785" y="94703"/>
                  </a:lnTo>
                  <a:lnTo>
                    <a:pt x="452767" y="140919"/>
                  </a:lnTo>
                  <a:lnTo>
                    <a:pt x="452005" y="144335"/>
                  </a:lnTo>
                  <a:lnTo>
                    <a:pt x="1524" y="2167140"/>
                  </a:lnTo>
                  <a:lnTo>
                    <a:pt x="0" y="2173960"/>
                  </a:lnTo>
                  <a:lnTo>
                    <a:pt x="32181" y="2173960"/>
                  </a:lnTo>
                  <a:lnTo>
                    <a:pt x="32943" y="2170544"/>
                  </a:lnTo>
                  <a:lnTo>
                    <a:pt x="4326128" y="2168131"/>
                  </a:lnTo>
                  <a:lnTo>
                    <a:pt x="4324985" y="2172538"/>
                  </a:lnTo>
                  <a:lnTo>
                    <a:pt x="4325823" y="2173960"/>
                  </a:lnTo>
                  <a:lnTo>
                    <a:pt x="4357078" y="2173960"/>
                  </a:lnTo>
                  <a:lnTo>
                    <a:pt x="4357573" y="2172081"/>
                  </a:lnTo>
                  <a:lnTo>
                    <a:pt x="4868532" y="216204"/>
                  </a:lnTo>
                  <a:lnTo>
                    <a:pt x="4868723" y="215404"/>
                  </a:lnTo>
                  <a:lnTo>
                    <a:pt x="4872190" y="168465"/>
                  </a:lnTo>
                  <a:close/>
                </a:path>
              </a:pathLst>
            </a:custGeom>
            <a:solidFill>
              <a:srgbClr val="26313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8315546" y="3746144"/>
              <a:ext cx="436245" cy="928369"/>
            </a:xfrm>
            <a:custGeom>
              <a:avLst/>
              <a:gdLst/>
              <a:ahLst/>
              <a:cxnLst/>
              <a:rect l="l" t="t" r="r" b="b"/>
              <a:pathLst>
                <a:path w="436244" h="928370">
                  <a:moveTo>
                    <a:pt x="354824" y="0"/>
                  </a:moveTo>
                  <a:lnTo>
                    <a:pt x="387666" y="1592"/>
                  </a:lnTo>
                  <a:lnTo>
                    <a:pt x="416891" y="17157"/>
                  </a:lnTo>
                  <a:lnTo>
                    <a:pt x="435336" y="44731"/>
                  </a:lnTo>
                  <a:lnTo>
                    <a:pt x="435832" y="82350"/>
                  </a:lnTo>
                  <a:lnTo>
                    <a:pt x="422630" y="131977"/>
                  </a:lnTo>
                  <a:lnTo>
                    <a:pt x="408761" y="181410"/>
                  </a:lnTo>
                  <a:lnTo>
                    <a:pt x="394230" y="230639"/>
                  </a:lnTo>
                  <a:lnTo>
                    <a:pt x="379040" y="279659"/>
                  </a:lnTo>
                  <a:lnTo>
                    <a:pt x="363195" y="328463"/>
                  </a:lnTo>
                  <a:lnTo>
                    <a:pt x="346700" y="377044"/>
                  </a:lnTo>
                  <a:lnTo>
                    <a:pt x="329559" y="425394"/>
                  </a:lnTo>
                  <a:lnTo>
                    <a:pt x="311775" y="473507"/>
                  </a:lnTo>
                  <a:lnTo>
                    <a:pt x="293352" y="521377"/>
                  </a:lnTo>
                  <a:lnTo>
                    <a:pt x="274296" y="568995"/>
                  </a:lnTo>
                  <a:lnTo>
                    <a:pt x="254609" y="616355"/>
                  </a:lnTo>
                  <a:lnTo>
                    <a:pt x="234296" y="663451"/>
                  </a:lnTo>
                  <a:lnTo>
                    <a:pt x="213361" y="710274"/>
                  </a:lnTo>
                  <a:lnTo>
                    <a:pt x="191808" y="756819"/>
                  </a:lnTo>
                  <a:lnTo>
                    <a:pt x="169641" y="803079"/>
                  </a:lnTo>
                  <a:lnTo>
                    <a:pt x="146865" y="849046"/>
                  </a:lnTo>
                  <a:lnTo>
                    <a:pt x="123482" y="894713"/>
                  </a:lnTo>
                  <a:lnTo>
                    <a:pt x="66953" y="928248"/>
                  </a:lnTo>
                  <a:lnTo>
                    <a:pt x="35847" y="918292"/>
                  </a:lnTo>
                  <a:lnTo>
                    <a:pt x="11392" y="895553"/>
                  </a:lnTo>
                  <a:lnTo>
                    <a:pt x="0" y="863805"/>
                  </a:lnTo>
                  <a:lnTo>
                    <a:pt x="8079" y="826822"/>
                  </a:lnTo>
                  <a:lnTo>
                    <a:pt x="30545" y="782924"/>
                  </a:lnTo>
                  <a:lnTo>
                    <a:pt x="52404" y="738751"/>
                  </a:lnTo>
                  <a:lnTo>
                    <a:pt x="73653" y="694311"/>
                  </a:lnTo>
                  <a:lnTo>
                    <a:pt x="94293" y="649606"/>
                  </a:lnTo>
                  <a:lnTo>
                    <a:pt x="114323" y="604641"/>
                  </a:lnTo>
                  <a:lnTo>
                    <a:pt x="133743" y="559422"/>
                  </a:lnTo>
                  <a:lnTo>
                    <a:pt x="152552" y="513954"/>
                  </a:lnTo>
                  <a:lnTo>
                    <a:pt x="170750" y="468240"/>
                  </a:lnTo>
                  <a:lnTo>
                    <a:pt x="188336" y="422287"/>
                  </a:lnTo>
                  <a:lnTo>
                    <a:pt x="205310" y="376098"/>
                  </a:lnTo>
                  <a:lnTo>
                    <a:pt x="221672" y="329679"/>
                  </a:lnTo>
                  <a:lnTo>
                    <a:pt x="237421" y="283034"/>
                  </a:lnTo>
                  <a:lnTo>
                    <a:pt x="252556" y="236168"/>
                  </a:lnTo>
                  <a:lnTo>
                    <a:pt x="267078" y="189086"/>
                  </a:lnTo>
                  <a:lnTo>
                    <a:pt x="280986" y="141792"/>
                  </a:lnTo>
                  <a:lnTo>
                    <a:pt x="294278" y="94292"/>
                  </a:lnTo>
                  <a:lnTo>
                    <a:pt x="306956" y="46591"/>
                  </a:lnTo>
                  <a:lnTo>
                    <a:pt x="325533" y="14344"/>
                  </a:lnTo>
                  <a:lnTo>
                    <a:pt x="354824" y="0"/>
                  </a:lnTo>
                  <a:close/>
                </a:path>
              </a:pathLst>
            </a:custGeom>
            <a:solidFill>
              <a:srgbClr val="DD443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8122110" y="4797399"/>
              <a:ext cx="158516" cy="122700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17984796" y="3693512"/>
              <a:ext cx="293370" cy="716915"/>
            </a:xfrm>
            <a:custGeom>
              <a:avLst/>
              <a:gdLst/>
              <a:ahLst/>
              <a:cxnLst/>
              <a:rect l="l" t="t" r="r" b="b"/>
              <a:pathLst>
                <a:path w="293369" h="716914">
                  <a:moveTo>
                    <a:pt x="211389" y="0"/>
                  </a:moveTo>
                  <a:lnTo>
                    <a:pt x="244698" y="1583"/>
                  </a:lnTo>
                  <a:lnTo>
                    <a:pt x="274210" y="16949"/>
                  </a:lnTo>
                  <a:lnTo>
                    <a:pt x="292672" y="44161"/>
                  </a:lnTo>
                  <a:lnTo>
                    <a:pt x="292831" y="81281"/>
                  </a:lnTo>
                  <a:lnTo>
                    <a:pt x="130431" y="670889"/>
                  </a:lnTo>
                  <a:lnTo>
                    <a:pt x="111292" y="702678"/>
                  </a:lnTo>
                  <a:lnTo>
                    <a:pt x="81442" y="716813"/>
                  </a:lnTo>
                  <a:lnTo>
                    <a:pt x="48133" y="715229"/>
                  </a:lnTo>
                  <a:lnTo>
                    <a:pt x="18621" y="699864"/>
                  </a:lnTo>
                  <a:lnTo>
                    <a:pt x="158" y="672652"/>
                  </a:lnTo>
                  <a:lnTo>
                    <a:pt x="0" y="635532"/>
                  </a:lnTo>
                  <a:lnTo>
                    <a:pt x="162400" y="45923"/>
                  </a:lnTo>
                  <a:lnTo>
                    <a:pt x="181539" y="14134"/>
                  </a:lnTo>
                  <a:lnTo>
                    <a:pt x="211389" y="0"/>
                  </a:lnTo>
                  <a:close/>
                </a:path>
              </a:pathLst>
            </a:custGeom>
            <a:solidFill>
              <a:srgbClr val="DD443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7859371" y="4604143"/>
              <a:ext cx="122700" cy="140903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6565036" y="3688251"/>
              <a:ext cx="7911465" cy="3905250"/>
            </a:xfrm>
            <a:custGeom>
              <a:avLst/>
              <a:gdLst/>
              <a:ahLst/>
              <a:cxnLst/>
              <a:rect l="l" t="t" r="r" b="b"/>
              <a:pathLst>
                <a:path w="7911465" h="3905250">
                  <a:moveTo>
                    <a:pt x="1279410" y="1178420"/>
                  </a:moveTo>
                  <a:lnTo>
                    <a:pt x="1277785" y="1130096"/>
                  </a:lnTo>
                  <a:lnTo>
                    <a:pt x="1273784" y="1081900"/>
                  </a:lnTo>
                  <a:lnTo>
                    <a:pt x="1267396" y="1033907"/>
                  </a:lnTo>
                  <a:lnTo>
                    <a:pt x="1258620" y="986231"/>
                  </a:lnTo>
                  <a:lnTo>
                    <a:pt x="1247482" y="938961"/>
                  </a:lnTo>
                  <a:lnTo>
                    <a:pt x="1233982" y="892200"/>
                  </a:lnTo>
                  <a:lnTo>
                    <a:pt x="1218120" y="846048"/>
                  </a:lnTo>
                  <a:lnTo>
                    <a:pt x="1199908" y="800582"/>
                  </a:lnTo>
                  <a:lnTo>
                    <a:pt x="1173886" y="776820"/>
                  </a:lnTo>
                  <a:lnTo>
                    <a:pt x="1141717" y="782866"/>
                  </a:lnTo>
                  <a:lnTo>
                    <a:pt x="1118463" y="809675"/>
                  </a:lnTo>
                  <a:lnTo>
                    <a:pt x="1119212" y="848169"/>
                  </a:lnTo>
                  <a:lnTo>
                    <a:pt x="1137564" y="894816"/>
                  </a:lnTo>
                  <a:lnTo>
                    <a:pt x="1153020" y="942479"/>
                  </a:lnTo>
                  <a:lnTo>
                    <a:pt x="1165567" y="990993"/>
                  </a:lnTo>
                  <a:lnTo>
                    <a:pt x="1175245" y="1040193"/>
                  </a:lnTo>
                  <a:lnTo>
                    <a:pt x="1182052" y="1089901"/>
                  </a:lnTo>
                  <a:lnTo>
                    <a:pt x="1185989" y="1139939"/>
                  </a:lnTo>
                  <a:lnTo>
                    <a:pt x="1187081" y="1190155"/>
                  </a:lnTo>
                  <a:lnTo>
                    <a:pt x="1185329" y="1240345"/>
                  </a:lnTo>
                  <a:lnTo>
                    <a:pt x="1180744" y="1290358"/>
                  </a:lnTo>
                  <a:lnTo>
                    <a:pt x="1173340" y="1340027"/>
                  </a:lnTo>
                  <a:lnTo>
                    <a:pt x="1163129" y="1389164"/>
                  </a:lnTo>
                  <a:lnTo>
                    <a:pt x="1150124" y="1437601"/>
                  </a:lnTo>
                  <a:lnTo>
                    <a:pt x="1134338" y="1485163"/>
                  </a:lnTo>
                  <a:lnTo>
                    <a:pt x="1115758" y="1531683"/>
                  </a:lnTo>
                  <a:lnTo>
                    <a:pt x="1094625" y="1576489"/>
                  </a:lnTo>
                  <a:lnTo>
                    <a:pt x="1070914" y="1619618"/>
                  </a:lnTo>
                  <a:lnTo>
                    <a:pt x="1044740" y="1661033"/>
                  </a:lnTo>
                  <a:lnTo>
                    <a:pt x="1016203" y="1700644"/>
                  </a:lnTo>
                  <a:lnTo>
                    <a:pt x="985405" y="1738376"/>
                  </a:lnTo>
                  <a:lnTo>
                    <a:pt x="952500" y="1774164"/>
                  </a:lnTo>
                  <a:lnTo>
                    <a:pt x="917486" y="1807997"/>
                  </a:lnTo>
                  <a:lnTo>
                    <a:pt x="880579" y="1839747"/>
                  </a:lnTo>
                  <a:lnTo>
                    <a:pt x="841844" y="1869351"/>
                  </a:lnTo>
                  <a:lnTo>
                    <a:pt x="801382" y="1896757"/>
                  </a:lnTo>
                  <a:lnTo>
                    <a:pt x="759320" y="1921891"/>
                  </a:lnTo>
                  <a:lnTo>
                    <a:pt x="715759" y="1944687"/>
                  </a:lnTo>
                  <a:lnTo>
                    <a:pt x="671322" y="1964817"/>
                  </a:lnTo>
                  <a:lnTo>
                    <a:pt x="625652" y="1982444"/>
                  </a:lnTo>
                  <a:lnTo>
                    <a:pt x="578967" y="1997481"/>
                  </a:lnTo>
                  <a:lnTo>
                    <a:pt x="531507" y="2009800"/>
                  </a:lnTo>
                  <a:lnTo>
                    <a:pt x="483527" y="2019300"/>
                  </a:lnTo>
                  <a:lnTo>
                    <a:pt x="435241" y="2025865"/>
                  </a:lnTo>
                  <a:lnTo>
                    <a:pt x="388899" y="2029993"/>
                  </a:lnTo>
                  <a:lnTo>
                    <a:pt x="355600" y="2031530"/>
                  </a:lnTo>
                  <a:lnTo>
                    <a:pt x="347903" y="2005406"/>
                  </a:lnTo>
                  <a:lnTo>
                    <a:pt x="331597" y="1962086"/>
                  </a:lnTo>
                  <a:lnTo>
                    <a:pt x="311023" y="1919135"/>
                  </a:lnTo>
                  <a:lnTo>
                    <a:pt x="286004" y="1878647"/>
                  </a:lnTo>
                  <a:lnTo>
                    <a:pt x="256374" y="1842719"/>
                  </a:lnTo>
                  <a:lnTo>
                    <a:pt x="256108" y="1842503"/>
                  </a:lnTo>
                  <a:lnTo>
                    <a:pt x="256108" y="2028050"/>
                  </a:lnTo>
                  <a:lnTo>
                    <a:pt x="239991" y="2026412"/>
                  </a:lnTo>
                  <a:lnTo>
                    <a:pt x="192570" y="2015896"/>
                  </a:lnTo>
                  <a:lnTo>
                    <a:pt x="148996" y="1998726"/>
                  </a:lnTo>
                  <a:lnTo>
                    <a:pt x="98132" y="1948942"/>
                  </a:lnTo>
                  <a:lnTo>
                    <a:pt x="88099" y="1915045"/>
                  </a:lnTo>
                  <a:lnTo>
                    <a:pt x="104330" y="1884235"/>
                  </a:lnTo>
                  <a:lnTo>
                    <a:pt x="138988" y="1876488"/>
                  </a:lnTo>
                  <a:lnTo>
                    <a:pt x="174205" y="1896071"/>
                  </a:lnTo>
                  <a:lnTo>
                    <a:pt x="204647" y="1928164"/>
                  </a:lnTo>
                  <a:lnTo>
                    <a:pt x="224967" y="1957946"/>
                  </a:lnTo>
                  <a:lnTo>
                    <a:pt x="248361" y="2005850"/>
                  </a:lnTo>
                  <a:lnTo>
                    <a:pt x="256108" y="2028050"/>
                  </a:lnTo>
                  <a:lnTo>
                    <a:pt x="256108" y="1842503"/>
                  </a:lnTo>
                  <a:lnTo>
                    <a:pt x="221932" y="1813433"/>
                  </a:lnTo>
                  <a:lnTo>
                    <a:pt x="182499" y="1792897"/>
                  </a:lnTo>
                  <a:lnTo>
                    <a:pt x="137909" y="1783194"/>
                  </a:lnTo>
                  <a:lnTo>
                    <a:pt x="93433" y="1786953"/>
                  </a:lnTo>
                  <a:lnTo>
                    <a:pt x="56756" y="1803768"/>
                  </a:lnTo>
                  <a:lnTo>
                    <a:pt x="28536" y="1830908"/>
                  </a:lnTo>
                  <a:lnTo>
                    <a:pt x="9410" y="1865693"/>
                  </a:lnTo>
                  <a:lnTo>
                    <a:pt x="0" y="1905406"/>
                  </a:lnTo>
                  <a:lnTo>
                    <a:pt x="939" y="1947367"/>
                  </a:lnTo>
                  <a:lnTo>
                    <a:pt x="12890" y="1988870"/>
                  </a:lnTo>
                  <a:lnTo>
                    <a:pt x="35915" y="2027377"/>
                  </a:lnTo>
                  <a:lnTo>
                    <a:pt x="66446" y="2057755"/>
                  </a:lnTo>
                  <a:lnTo>
                    <a:pt x="102882" y="2081009"/>
                  </a:lnTo>
                  <a:lnTo>
                    <a:pt x="143649" y="2098090"/>
                  </a:lnTo>
                  <a:lnTo>
                    <a:pt x="187172" y="2109978"/>
                  </a:lnTo>
                  <a:lnTo>
                    <a:pt x="231863" y="2117661"/>
                  </a:lnTo>
                  <a:lnTo>
                    <a:pt x="276148" y="2122093"/>
                  </a:lnTo>
                  <a:lnTo>
                    <a:pt x="279781" y="2122284"/>
                  </a:lnTo>
                  <a:lnTo>
                    <a:pt x="280073" y="2124494"/>
                  </a:lnTo>
                  <a:lnTo>
                    <a:pt x="284848" y="2160676"/>
                  </a:lnTo>
                  <a:lnTo>
                    <a:pt x="287248" y="2214003"/>
                  </a:lnTo>
                  <a:lnTo>
                    <a:pt x="285496" y="2267204"/>
                  </a:lnTo>
                  <a:lnTo>
                    <a:pt x="280441" y="2315680"/>
                  </a:lnTo>
                  <a:lnTo>
                    <a:pt x="272224" y="2363343"/>
                  </a:lnTo>
                  <a:lnTo>
                    <a:pt x="261086" y="2410218"/>
                  </a:lnTo>
                  <a:lnTo>
                    <a:pt x="247319" y="2456319"/>
                  </a:lnTo>
                  <a:lnTo>
                    <a:pt x="231152" y="2501696"/>
                  </a:lnTo>
                  <a:lnTo>
                    <a:pt x="212839" y="2546375"/>
                  </a:lnTo>
                  <a:lnTo>
                    <a:pt x="192671" y="2590368"/>
                  </a:lnTo>
                  <a:lnTo>
                    <a:pt x="170865" y="2633700"/>
                  </a:lnTo>
                  <a:lnTo>
                    <a:pt x="147701" y="2676423"/>
                  </a:lnTo>
                  <a:lnTo>
                    <a:pt x="123431" y="2718536"/>
                  </a:lnTo>
                  <a:lnTo>
                    <a:pt x="98323" y="2760091"/>
                  </a:lnTo>
                  <a:lnTo>
                    <a:pt x="72605" y="2801099"/>
                  </a:lnTo>
                  <a:lnTo>
                    <a:pt x="46570" y="2841587"/>
                  </a:lnTo>
                  <a:lnTo>
                    <a:pt x="20447" y="2881604"/>
                  </a:lnTo>
                  <a:lnTo>
                    <a:pt x="14363" y="2917558"/>
                  </a:lnTo>
                  <a:lnTo>
                    <a:pt x="35915" y="2943352"/>
                  </a:lnTo>
                  <a:lnTo>
                    <a:pt x="69926" y="2950159"/>
                  </a:lnTo>
                  <a:lnTo>
                    <a:pt x="101155" y="2929191"/>
                  </a:lnTo>
                  <a:lnTo>
                    <a:pt x="127863" y="2888056"/>
                  </a:lnTo>
                  <a:lnTo>
                    <a:pt x="154393" y="2846197"/>
                  </a:lnTo>
                  <a:lnTo>
                    <a:pt x="180530" y="2803652"/>
                  </a:lnTo>
                  <a:lnTo>
                    <a:pt x="206032" y="2760434"/>
                  </a:lnTo>
                  <a:lnTo>
                    <a:pt x="230682" y="2716555"/>
                  </a:lnTo>
                  <a:lnTo>
                    <a:pt x="254254" y="2672067"/>
                  </a:lnTo>
                  <a:lnTo>
                    <a:pt x="276517" y="2626957"/>
                  </a:lnTo>
                  <a:lnTo>
                    <a:pt x="297256" y="2581275"/>
                  </a:lnTo>
                  <a:lnTo>
                    <a:pt x="316242" y="2535047"/>
                  </a:lnTo>
                  <a:lnTo>
                    <a:pt x="333248" y="2488273"/>
                  </a:lnTo>
                  <a:lnTo>
                    <a:pt x="348043" y="2440978"/>
                  </a:lnTo>
                  <a:lnTo>
                    <a:pt x="360426" y="2393213"/>
                  </a:lnTo>
                  <a:lnTo>
                    <a:pt x="370141" y="2344966"/>
                  </a:lnTo>
                  <a:lnTo>
                    <a:pt x="376986" y="2296287"/>
                  </a:lnTo>
                  <a:lnTo>
                    <a:pt x="380720" y="2247176"/>
                  </a:lnTo>
                  <a:lnTo>
                    <a:pt x="381139" y="2197671"/>
                  </a:lnTo>
                  <a:lnTo>
                    <a:pt x="377990" y="2147798"/>
                  </a:lnTo>
                  <a:lnTo>
                    <a:pt x="374751" y="2124252"/>
                  </a:lnTo>
                  <a:lnTo>
                    <a:pt x="422160" y="2121662"/>
                  </a:lnTo>
                  <a:lnTo>
                    <a:pt x="473862" y="2115845"/>
                  </a:lnTo>
                  <a:lnTo>
                    <a:pt x="525183" y="2107133"/>
                  </a:lnTo>
                  <a:lnTo>
                    <a:pt x="575932" y="2095563"/>
                  </a:lnTo>
                  <a:lnTo>
                    <a:pt x="625906" y="2081237"/>
                  </a:lnTo>
                  <a:lnTo>
                    <a:pt x="674890" y="2064181"/>
                  </a:lnTo>
                  <a:lnTo>
                    <a:pt x="721766" y="2044992"/>
                  </a:lnTo>
                  <a:lnTo>
                    <a:pt x="767410" y="2023465"/>
                  </a:lnTo>
                  <a:lnTo>
                    <a:pt x="811745" y="1999665"/>
                  </a:lnTo>
                  <a:lnTo>
                    <a:pt x="854646" y="1973643"/>
                  </a:lnTo>
                  <a:lnTo>
                    <a:pt x="896035" y="1945449"/>
                  </a:lnTo>
                  <a:lnTo>
                    <a:pt x="935824" y="1915172"/>
                  </a:lnTo>
                  <a:lnTo>
                    <a:pt x="973899" y="1882838"/>
                  </a:lnTo>
                  <a:lnTo>
                    <a:pt x="1010183" y="1848523"/>
                  </a:lnTo>
                  <a:lnTo>
                    <a:pt x="1044562" y="1812277"/>
                  </a:lnTo>
                  <a:lnTo>
                    <a:pt x="1076934" y="1774190"/>
                  </a:lnTo>
                  <a:lnTo>
                    <a:pt x="1107262" y="1734235"/>
                  </a:lnTo>
                  <a:lnTo>
                    <a:pt x="1135380" y="1692554"/>
                  </a:lnTo>
                  <a:lnTo>
                    <a:pt x="1161224" y="1649183"/>
                  </a:lnTo>
                  <a:lnTo>
                    <a:pt x="1184694" y="1604175"/>
                  </a:lnTo>
                  <a:lnTo>
                    <a:pt x="1205687" y="1557591"/>
                  </a:lnTo>
                  <a:lnTo>
                    <a:pt x="1223391" y="1511820"/>
                  </a:lnTo>
                  <a:lnTo>
                    <a:pt x="1238656" y="1465389"/>
                  </a:lnTo>
                  <a:lnTo>
                    <a:pt x="1251483" y="1418399"/>
                  </a:lnTo>
                  <a:lnTo>
                    <a:pt x="1261897" y="1370939"/>
                  </a:lnTo>
                  <a:lnTo>
                    <a:pt x="1269885" y="1323124"/>
                  </a:lnTo>
                  <a:lnTo>
                    <a:pt x="1275461" y="1275029"/>
                  </a:lnTo>
                  <a:lnTo>
                    <a:pt x="1278636" y="1226769"/>
                  </a:lnTo>
                  <a:lnTo>
                    <a:pt x="1279410" y="1178420"/>
                  </a:lnTo>
                  <a:close/>
                </a:path>
                <a:path w="7911465" h="3905250">
                  <a:moveTo>
                    <a:pt x="5489130" y="3855847"/>
                  </a:moveTo>
                  <a:lnTo>
                    <a:pt x="5484203" y="3808730"/>
                  </a:lnTo>
                  <a:lnTo>
                    <a:pt x="5472836" y="3764115"/>
                  </a:lnTo>
                  <a:lnTo>
                    <a:pt x="5455717" y="3721976"/>
                  </a:lnTo>
                  <a:lnTo>
                    <a:pt x="5433530" y="3682288"/>
                  </a:lnTo>
                  <a:lnTo>
                    <a:pt x="5406949" y="3644989"/>
                  </a:lnTo>
                  <a:lnTo>
                    <a:pt x="5376684" y="3610064"/>
                  </a:lnTo>
                  <a:lnTo>
                    <a:pt x="5343398" y="3577475"/>
                  </a:lnTo>
                  <a:lnTo>
                    <a:pt x="5307787" y="3547199"/>
                  </a:lnTo>
                  <a:lnTo>
                    <a:pt x="5270525" y="3519182"/>
                  </a:lnTo>
                  <a:lnTo>
                    <a:pt x="5227053" y="3489883"/>
                  </a:lnTo>
                  <a:lnTo>
                    <a:pt x="5182159" y="3462655"/>
                  </a:lnTo>
                  <a:lnTo>
                    <a:pt x="5135969" y="3437496"/>
                  </a:lnTo>
                  <a:lnTo>
                    <a:pt x="5088648" y="3414382"/>
                  </a:lnTo>
                  <a:lnTo>
                    <a:pt x="5040325" y="3393300"/>
                  </a:lnTo>
                  <a:lnTo>
                    <a:pt x="4991138" y="3374250"/>
                  </a:lnTo>
                  <a:lnTo>
                    <a:pt x="4941227" y="3357207"/>
                  </a:lnTo>
                  <a:lnTo>
                    <a:pt x="4890732" y="3342170"/>
                  </a:lnTo>
                  <a:lnTo>
                    <a:pt x="4856150" y="3343960"/>
                  </a:lnTo>
                  <a:lnTo>
                    <a:pt x="4833518" y="3364801"/>
                  </a:lnTo>
                  <a:lnTo>
                    <a:pt x="4825428" y="3394913"/>
                  </a:lnTo>
                  <a:lnTo>
                    <a:pt x="4834471" y="3424529"/>
                  </a:lnTo>
                  <a:lnTo>
                    <a:pt x="4863223" y="3443846"/>
                  </a:lnTo>
                  <a:lnTo>
                    <a:pt x="4913122" y="3458857"/>
                  </a:lnTo>
                  <a:lnTo>
                    <a:pt x="4962156" y="3476028"/>
                  </a:lnTo>
                  <a:lnTo>
                    <a:pt x="5010277" y="3495319"/>
                  </a:lnTo>
                  <a:lnTo>
                    <a:pt x="5057406" y="3516744"/>
                  </a:lnTo>
                  <a:lnTo>
                    <a:pt x="5103507" y="3540264"/>
                  </a:lnTo>
                  <a:lnTo>
                    <a:pt x="5148516" y="3565855"/>
                  </a:lnTo>
                  <a:lnTo>
                    <a:pt x="5192395" y="3593515"/>
                  </a:lnTo>
                  <a:lnTo>
                    <a:pt x="5231219" y="3620947"/>
                  </a:lnTo>
                  <a:lnTo>
                    <a:pt x="5269014" y="3651808"/>
                  </a:lnTo>
                  <a:lnTo>
                    <a:pt x="5304053" y="3686086"/>
                  </a:lnTo>
                  <a:lnTo>
                    <a:pt x="5334635" y="3723741"/>
                  </a:lnTo>
                  <a:lnTo>
                    <a:pt x="5359031" y="3764762"/>
                  </a:lnTo>
                  <a:lnTo>
                    <a:pt x="5375529" y="3809136"/>
                  </a:lnTo>
                  <a:lnTo>
                    <a:pt x="5382425" y="3856812"/>
                  </a:lnTo>
                  <a:lnTo>
                    <a:pt x="5394515" y="3889133"/>
                  </a:lnTo>
                  <a:lnTo>
                    <a:pt x="5421477" y="3905085"/>
                  </a:lnTo>
                  <a:lnTo>
                    <a:pt x="5453062" y="3904780"/>
                  </a:lnTo>
                  <a:lnTo>
                    <a:pt x="5479034" y="3888333"/>
                  </a:lnTo>
                  <a:lnTo>
                    <a:pt x="5489130" y="3855847"/>
                  </a:lnTo>
                  <a:close/>
                </a:path>
                <a:path w="7911465" h="3905250">
                  <a:moveTo>
                    <a:pt x="5580989" y="3565360"/>
                  </a:moveTo>
                  <a:lnTo>
                    <a:pt x="5544363" y="3508057"/>
                  </a:lnTo>
                  <a:lnTo>
                    <a:pt x="5513400" y="3471697"/>
                  </a:lnTo>
                  <a:lnTo>
                    <a:pt x="5480685" y="3437090"/>
                  </a:lnTo>
                  <a:lnTo>
                    <a:pt x="5446242" y="3404285"/>
                  </a:lnTo>
                  <a:lnTo>
                    <a:pt x="5410098" y="3373323"/>
                  </a:lnTo>
                  <a:lnTo>
                    <a:pt x="5372252" y="3344227"/>
                  </a:lnTo>
                  <a:lnTo>
                    <a:pt x="5332742" y="3317036"/>
                  </a:lnTo>
                  <a:lnTo>
                    <a:pt x="5312880" y="3310077"/>
                  </a:lnTo>
                  <a:lnTo>
                    <a:pt x="5292496" y="3312363"/>
                  </a:lnTo>
                  <a:lnTo>
                    <a:pt x="5274081" y="3322066"/>
                  </a:lnTo>
                  <a:lnTo>
                    <a:pt x="5260187" y="3337369"/>
                  </a:lnTo>
                  <a:lnTo>
                    <a:pt x="5253418" y="3357397"/>
                  </a:lnTo>
                  <a:lnTo>
                    <a:pt x="5255679" y="3377654"/>
                  </a:lnTo>
                  <a:lnTo>
                    <a:pt x="5265293" y="3395954"/>
                  </a:lnTo>
                  <a:lnTo>
                    <a:pt x="5280571" y="3410153"/>
                  </a:lnTo>
                  <a:lnTo>
                    <a:pt x="5288585" y="3415411"/>
                  </a:lnTo>
                  <a:lnTo>
                    <a:pt x="5296547" y="3420757"/>
                  </a:lnTo>
                  <a:lnTo>
                    <a:pt x="5304447" y="3426180"/>
                  </a:lnTo>
                  <a:lnTo>
                    <a:pt x="5312283" y="3431705"/>
                  </a:lnTo>
                  <a:lnTo>
                    <a:pt x="5314721" y="3433457"/>
                  </a:lnTo>
                  <a:lnTo>
                    <a:pt x="5317134" y="3435261"/>
                  </a:lnTo>
                  <a:lnTo>
                    <a:pt x="5318226" y="3436035"/>
                  </a:lnTo>
                  <a:lnTo>
                    <a:pt x="5319585" y="3436988"/>
                  </a:lnTo>
                  <a:lnTo>
                    <a:pt x="5320144" y="3437356"/>
                  </a:lnTo>
                  <a:lnTo>
                    <a:pt x="5320804" y="3437877"/>
                  </a:lnTo>
                  <a:lnTo>
                    <a:pt x="5363286" y="3472446"/>
                  </a:lnTo>
                  <a:lnTo>
                    <a:pt x="5403342" y="3509695"/>
                  </a:lnTo>
                  <a:lnTo>
                    <a:pt x="5441620" y="3550361"/>
                  </a:lnTo>
                  <a:lnTo>
                    <a:pt x="5464899" y="3578047"/>
                  </a:lnTo>
                  <a:lnTo>
                    <a:pt x="5463222" y="3575939"/>
                  </a:lnTo>
                  <a:lnTo>
                    <a:pt x="5462790" y="3575304"/>
                  </a:lnTo>
                  <a:lnTo>
                    <a:pt x="5464530" y="3577564"/>
                  </a:lnTo>
                  <a:lnTo>
                    <a:pt x="5464899" y="3578047"/>
                  </a:lnTo>
                  <a:lnTo>
                    <a:pt x="5466219" y="3579774"/>
                  </a:lnTo>
                  <a:lnTo>
                    <a:pt x="5469712" y="3584321"/>
                  </a:lnTo>
                  <a:lnTo>
                    <a:pt x="5475160" y="3591522"/>
                  </a:lnTo>
                  <a:lnTo>
                    <a:pt x="5478716" y="3596373"/>
                  </a:lnTo>
                  <a:lnTo>
                    <a:pt x="5482260" y="3601250"/>
                  </a:lnTo>
                  <a:lnTo>
                    <a:pt x="5497296" y="3616414"/>
                  </a:lnTo>
                  <a:lnTo>
                    <a:pt x="5515241" y="3625024"/>
                  </a:lnTo>
                  <a:lnTo>
                    <a:pt x="5535003" y="3626307"/>
                  </a:lnTo>
                  <a:lnTo>
                    <a:pt x="5555437" y="3619500"/>
                  </a:lnTo>
                  <a:lnTo>
                    <a:pt x="5570613" y="3605771"/>
                  </a:lnTo>
                  <a:lnTo>
                    <a:pt x="5579580" y="3586480"/>
                  </a:lnTo>
                  <a:lnTo>
                    <a:pt x="5580989" y="3565360"/>
                  </a:lnTo>
                  <a:close/>
                </a:path>
                <a:path w="7911465" h="3905250">
                  <a:moveTo>
                    <a:pt x="7625283" y="70700"/>
                  </a:moveTo>
                  <a:lnTo>
                    <a:pt x="7612888" y="24371"/>
                  </a:lnTo>
                  <a:lnTo>
                    <a:pt x="7572299" y="431"/>
                  </a:lnTo>
                  <a:lnTo>
                    <a:pt x="7522223" y="0"/>
                  </a:lnTo>
                  <a:lnTo>
                    <a:pt x="7472693" y="4216"/>
                  </a:lnTo>
                  <a:lnTo>
                    <a:pt x="7430300" y="11798"/>
                  </a:lnTo>
                  <a:lnTo>
                    <a:pt x="7430300" y="138137"/>
                  </a:lnTo>
                  <a:lnTo>
                    <a:pt x="7427785" y="138988"/>
                  </a:lnTo>
                  <a:lnTo>
                    <a:pt x="7430275" y="138137"/>
                  </a:lnTo>
                  <a:lnTo>
                    <a:pt x="7430300" y="11798"/>
                  </a:lnTo>
                  <a:lnTo>
                    <a:pt x="7376490" y="25933"/>
                  </a:lnTo>
                  <a:lnTo>
                    <a:pt x="7330376" y="43103"/>
                  </a:lnTo>
                  <a:lnTo>
                    <a:pt x="7285990" y="64262"/>
                  </a:lnTo>
                  <a:lnTo>
                    <a:pt x="7243585" y="89255"/>
                  </a:lnTo>
                  <a:lnTo>
                    <a:pt x="7203491" y="117906"/>
                  </a:lnTo>
                  <a:lnTo>
                    <a:pt x="7165962" y="150063"/>
                  </a:lnTo>
                  <a:lnTo>
                    <a:pt x="7131317" y="185547"/>
                  </a:lnTo>
                  <a:lnTo>
                    <a:pt x="7099821" y="224193"/>
                  </a:lnTo>
                  <a:lnTo>
                    <a:pt x="7071766" y="265849"/>
                  </a:lnTo>
                  <a:lnTo>
                    <a:pt x="7047458" y="310337"/>
                  </a:lnTo>
                  <a:lnTo>
                    <a:pt x="7042137" y="334264"/>
                  </a:lnTo>
                  <a:lnTo>
                    <a:pt x="7047141" y="358101"/>
                  </a:lnTo>
                  <a:lnTo>
                    <a:pt x="7060451" y="378574"/>
                  </a:lnTo>
                  <a:lnTo>
                    <a:pt x="7080059" y="392430"/>
                  </a:lnTo>
                  <a:lnTo>
                    <a:pt x="7104139" y="397268"/>
                  </a:lnTo>
                  <a:lnTo>
                    <a:pt x="7127075" y="392290"/>
                  </a:lnTo>
                  <a:lnTo>
                    <a:pt x="7146785" y="379056"/>
                  </a:lnTo>
                  <a:lnTo>
                    <a:pt x="7161225" y="359117"/>
                  </a:lnTo>
                  <a:lnTo>
                    <a:pt x="7166623" y="348119"/>
                  </a:lnTo>
                  <a:lnTo>
                    <a:pt x="7169505" y="342709"/>
                  </a:lnTo>
                  <a:lnTo>
                    <a:pt x="7173328" y="335953"/>
                  </a:lnTo>
                  <a:lnTo>
                    <a:pt x="7175271" y="332397"/>
                  </a:lnTo>
                  <a:lnTo>
                    <a:pt x="7173404" y="335419"/>
                  </a:lnTo>
                  <a:lnTo>
                    <a:pt x="7177786" y="328256"/>
                  </a:lnTo>
                  <a:lnTo>
                    <a:pt x="7201230" y="294386"/>
                  </a:lnTo>
                  <a:lnTo>
                    <a:pt x="7232116" y="257657"/>
                  </a:lnTo>
                  <a:lnTo>
                    <a:pt x="7237870" y="251790"/>
                  </a:lnTo>
                  <a:lnTo>
                    <a:pt x="7240244" y="249313"/>
                  </a:lnTo>
                  <a:lnTo>
                    <a:pt x="7274471" y="219290"/>
                  </a:lnTo>
                  <a:lnTo>
                    <a:pt x="7315238" y="189877"/>
                  </a:lnTo>
                  <a:lnTo>
                    <a:pt x="7329449" y="181305"/>
                  </a:lnTo>
                  <a:lnTo>
                    <a:pt x="7336955" y="177114"/>
                  </a:lnTo>
                  <a:lnTo>
                    <a:pt x="7373163" y="159524"/>
                  </a:lnTo>
                  <a:lnTo>
                    <a:pt x="7412063" y="144449"/>
                  </a:lnTo>
                  <a:lnTo>
                    <a:pt x="7421677" y="141338"/>
                  </a:lnTo>
                  <a:lnTo>
                    <a:pt x="7426490" y="139788"/>
                  </a:lnTo>
                  <a:lnTo>
                    <a:pt x="7427747" y="139357"/>
                  </a:lnTo>
                  <a:lnTo>
                    <a:pt x="7430224" y="138480"/>
                  </a:lnTo>
                  <a:lnTo>
                    <a:pt x="7432789" y="137934"/>
                  </a:lnTo>
                  <a:lnTo>
                    <a:pt x="7434351" y="137604"/>
                  </a:lnTo>
                  <a:lnTo>
                    <a:pt x="7483297" y="128104"/>
                  </a:lnTo>
                  <a:lnTo>
                    <a:pt x="7524674" y="124256"/>
                  </a:lnTo>
                  <a:lnTo>
                    <a:pt x="7532916" y="123901"/>
                  </a:lnTo>
                  <a:lnTo>
                    <a:pt x="7534757" y="123748"/>
                  </a:lnTo>
                  <a:lnTo>
                    <a:pt x="7534986" y="123761"/>
                  </a:lnTo>
                  <a:lnTo>
                    <a:pt x="7537564" y="123863"/>
                  </a:lnTo>
                  <a:lnTo>
                    <a:pt x="7543622" y="124040"/>
                  </a:lnTo>
                  <a:lnTo>
                    <a:pt x="7549667" y="124282"/>
                  </a:lnTo>
                  <a:lnTo>
                    <a:pt x="7555725" y="124612"/>
                  </a:lnTo>
                  <a:lnTo>
                    <a:pt x="7580046" y="122008"/>
                  </a:lnTo>
                  <a:lnTo>
                    <a:pt x="7601267" y="111760"/>
                  </a:lnTo>
                  <a:lnTo>
                    <a:pt x="7617092" y="94475"/>
                  </a:lnTo>
                  <a:lnTo>
                    <a:pt x="7625283" y="70700"/>
                  </a:lnTo>
                  <a:close/>
                </a:path>
                <a:path w="7911465" h="3905250">
                  <a:moveTo>
                    <a:pt x="7910995" y="163410"/>
                  </a:moveTo>
                  <a:lnTo>
                    <a:pt x="7900111" y="134493"/>
                  </a:lnTo>
                  <a:lnTo>
                    <a:pt x="7876768" y="114261"/>
                  </a:lnTo>
                  <a:lnTo>
                    <a:pt x="7841894" y="109601"/>
                  </a:lnTo>
                  <a:lnTo>
                    <a:pt x="7792885" y="117233"/>
                  </a:lnTo>
                  <a:lnTo>
                    <a:pt x="7744295" y="126873"/>
                  </a:lnTo>
                  <a:lnTo>
                    <a:pt x="7696200" y="138506"/>
                  </a:lnTo>
                  <a:lnTo>
                    <a:pt x="7648651" y="152069"/>
                  </a:lnTo>
                  <a:lnTo>
                    <a:pt x="7601725" y="167538"/>
                  </a:lnTo>
                  <a:lnTo>
                    <a:pt x="7555497" y="184873"/>
                  </a:lnTo>
                  <a:lnTo>
                    <a:pt x="7510018" y="204025"/>
                  </a:lnTo>
                  <a:lnTo>
                    <a:pt x="7465365" y="224980"/>
                  </a:lnTo>
                  <a:lnTo>
                    <a:pt x="7421613" y="247662"/>
                  </a:lnTo>
                  <a:lnTo>
                    <a:pt x="7378801" y="272059"/>
                  </a:lnTo>
                  <a:lnTo>
                    <a:pt x="7337031" y="298132"/>
                  </a:lnTo>
                  <a:lnTo>
                    <a:pt x="7296353" y="325843"/>
                  </a:lnTo>
                  <a:lnTo>
                    <a:pt x="7256818" y="355130"/>
                  </a:lnTo>
                  <a:lnTo>
                    <a:pt x="7218527" y="385978"/>
                  </a:lnTo>
                  <a:lnTo>
                    <a:pt x="7181520" y="418350"/>
                  </a:lnTo>
                  <a:lnTo>
                    <a:pt x="7145883" y="452196"/>
                  </a:lnTo>
                  <a:lnTo>
                    <a:pt x="7111670" y="487476"/>
                  </a:lnTo>
                  <a:lnTo>
                    <a:pt x="7078942" y="524167"/>
                  </a:lnTo>
                  <a:lnTo>
                    <a:pt x="7047789" y="562203"/>
                  </a:lnTo>
                  <a:lnTo>
                    <a:pt x="7018261" y="601573"/>
                  </a:lnTo>
                  <a:lnTo>
                    <a:pt x="6990423" y="642239"/>
                  </a:lnTo>
                  <a:lnTo>
                    <a:pt x="6978218" y="688390"/>
                  </a:lnTo>
                  <a:lnTo>
                    <a:pt x="6985038" y="710844"/>
                  </a:lnTo>
                  <a:lnTo>
                    <a:pt x="7001573" y="729945"/>
                  </a:lnTo>
                  <a:lnTo>
                    <a:pt x="7023468" y="740460"/>
                  </a:lnTo>
                  <a:lnTo>
                    <a:pt x="7048411" y="742480"/>
                  </a:lnTo>
                  <a:lnTo>
                    <a:pt x="7072084" y="735533"/>
                  </a:lnTo>
                  <a:lnTo>
                    <a:pt x="7090181" y="719162"/>
                  </a:lnTo>
                  <a:lnTo>
                    <a:pt x="7118223" y="678307"/>
                  </a:lnTo>
                  <a:lnTo>
                    <a:pt x="7148042" y="638873"/>
                  </a:lnTo>
                  <a:lnTo>
                    <a:pt x="7179577" y="600913"/>
                  </a:lnTo>
                  <a:lnTo>
                    <a:pt x="7212736" y="564476"/>
                  </a:lnTo>
                  <a:lnTo>
                    <a:pt x="7247458" y="529615"/>
                  </a:lnTo>
                  <a:lnTo>
                    <a:pt x="7283678" y="496366"/>
                  </a:lnTo>
                  <a:lnTo>
                    <a:pt x="7321321" y="464794"/>
                  </a:lnTo>
                  <a:lnTo>
                    <a:pt x="7360323" y="434936"/>
                  </a:lnTo>
                  <a:lnTo>
                    <a:pt x="7400620" y="406831"/>
                  </a:lnTo>
                  <a:lnTo>
                    <a:pt x="7442124" y="380542"/>
                  </a:lnTo>
                  <a:lnTo>
                    <a:pt x="7484796" y="356120"/>
                  </a:lnTo>
                  <a:lnTo>
                    <a:pt x="7528534" y="333603"/>
                  </a:lnTo>
                  <a:lnTo>
                    <a:pt x="7573289" y="313042"/>
                  </a:lnTo>
                  <a:lnTo>
                    <a:pt x="7618997" y="294487"/>
                  </a:lnTo>
                  <a:lnTo>
                    <a:pt x="7665567" y="277977"/>
                  </a:lnTo>
                  <a:lnTo>
                    <a:pt x="7712951" y="263575"/>
                  </a:lnTo>
                  <a:lnTo>
                    <a:pt x="7761071" y="251320"/>
                  </a:lnTo>
                  <a:lnTo>
                    <a:pt x="7809865" y="241261"/>
                  </a:lnTo>
                  <a:lnTo>
                    <a:pt x="7859242" y="233451"/>
                  </a:lnTo>
                  <a:lnTo>
                    <a:pt x="7891513" y="219773"/>
                  </a:lnTo>
                  <a:lnTo>
                    <a:pt x="7908442" y="194132"/>
                  </a:lnTo>
                  <a:lnTo>
                    <a:pt x="7910995" y="163410"/>
                  </a:lnTo>
                  <a:close/>
                </a:path>
              </a:pathLst>
            </a:custGeom>
            <a:solidFill>
              <a:srgbClr val="DD443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100" cy="11308715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20104099" y="0"/>
                </a:moveTo>
                <a:lnTo>
                  <a:pt x="0" y="0"/>
                </a:lnTo>
                <a:lnTo>
                  <a:pt x="0" y="11308556"/>
                </a:lnTo>
                <a:lnTo>
                  <a:pt x="20104099" y="11308556"/>
                </a:lnTo>
                <a:lnTo>
                  <a:pt x="20104099" y="0"/>
                </a:lnTo>
                <a:close/>
              </a:path>
            </a:pathLst>
          </a:custGeom>
          <a:solidFill>
            <a:srgbClr val="DD443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9554795"/>
            <a:ext cx="3542665" cy="1753870"/>
          </a:xfrm>
          <a:custGeom>
            <a:avLst/>
            <a:gdLst/>
            <a:ahLst/>
            <a:cxnLst/>
            <a:rect l="l" t="t" r="r" b="b"/>
            <a:pathLst>
              <a:path w="3542665" h="1753870">
                <a:moveTo>
                  <a:pt x="2348630" y="1080410"/>
                </a:moveTo>
                <a:lnTo>
                  <a:pt x="2397050" y="1081133"/>
                </a:lnTo>
                <a:lnTo>
                  <a:pt x="2445376" y="1083447"/>
                </a:lnTo>
                <a:lnTo>
                  <a:pt x="2493544" y="1087348"/>
                </a:lnTo>
                <a:lnTo>
                  <a:pt x="2542681" y="1092934"/>
                </a:lnTo>
                <a:lnTo>
                  <a:pt x="2591588" y="1100080"/>
                </a:lnTo>
                <a:lnTo>
                  <a:pt x="2640214" y="1108792"/>
                </a:lnTo>
                <a:lnTo>
                  <a:pt x="2688508" y="1119071"/>
                </a:lnTo>
                <a:lnTo>
                  <a:pt x="2736421" y="1130924"/>
                </a:lnTo>
                <a:lnTo>
                  <a:pt x="2783903" y="1144353"/>
                </a:lnTo>
                <a:lnTo>
                  <a:pt x="2830903" y="1159362"/>
                </a:lnTo>
                <a:lnTo>
                  <a:pt x="2877372" y="1175956"/>
                </a:lnTo>
                <a:lnTo>
                  <a:pt x="2923258" y="1194139"/>
                </a:lnTo>
                <a:lnTo>
                  <a:pt x="2968512" y="1213913"/>
                </a:lnTo>
                <a:lnTo>
                  <a:pt x="3013084" y="1235284"/>
                </a:lnTo>
                <a:lnTo>
                  <a:pt x="3056923" y="1258255"/>
                </a:lnTo>
                <a:lnTo>
                  <a:pt x="3100779" y="1283254"/>
                </a:lnTo>
                <a:lnTo>
                  <a:pt x="3144008" y="1309982"/>
                </a:lnTo>
                <a:lnTo>
                  <a:pt x="3186422" y="1338423"/>
                </a:lnTo>
                <a:lnTo>
                  <a:pt x="3227837" y="1368561"/>
                </a:lnTo>
                <a:lnTo>
                  <a:pt x="3268064" y="1400380"/>
                </a:lnTo>
                <a:lnTo>
                  <a:pt x="3306918" y="1433864"/>
                </a:lnTo>
                <a:lnTo>
                  <a:pt x="3344211" y="1468997"/>
                </a:lnTo>
                <a:lnTo>
                  <a:pt x="3379757" y="1505763"/>
                </a:lnTo>
                <a:lnTo>
                  <a:pt x="3413370" y="1544146"/>
                </a:lnTo>
                <a:lnTo>
                  <a:pt x="3444863" y="1584130"/>
                </a:lnTo>
                <a:lnTo>
                  <a:pt x="3474049" y="1625698"/>
                </a:lnTo>
                <a:lnTo>
                  <a:pt x="3500741" y="1668835"/>
                </a:lnTo>
                <a:lnTo>
                  <a:pt x="3522837" y="1710271"/>
                </a:lnTo>
                <a:lnTo>
                  <a:pt x="3542079" y="1753156"/>
                </a:lnTo>
                <a:lnTo>
                  <a:pt x="3542302" y="1753761"/>
                </a:lnTo>
                <a:lnTo>
                  <a:pt x="3443064" y="1753761"/>
                </a:lnTo>
                <a:lnTo>
                  <a:pt x="3425540" y="1720132"/>
                </a:lnTo>
                <a:lnTo>
                  <a:pt x="3399468" y="1677459"/>
                </a:lnTo>
                <a:lnTo>
                  <a:pt x="3370702" y="1636530"/>
                </a:lnTo>
                <a:lnTo>
                  <a:pt x="3339479" y="1597344"/>
                </a:lnTo>
                <a:lnTo>
                  <a:pt x="3306034" y="1559903"/>
                </a:lnTo>
                <a:lnTo>
                  <a:pt x="3270600" y="1524208"/>
                </a:lnTo>
                <a:lnTo>
                  <a:pt x="3233414" y="1490259"/>
                </a:lnTo>
                <a:lnTo>
                  <a:pt x="3194710" y="1458057"/>
                </a:lnTo>
                <a:lnTo>
                  <a:pt x="3154722" y="1427603"/>
                </a:lnTo>
                <a:lnTo>
                  <a:pt x="3113687" y="1398897"/>
                </a:lnTo>
                <a:lnTo>
                  <a:pt x="3071838" y="1371940"/>
                </a:lnTo>
                <a:lnTo>
                  <a:pt x="3028528" y="1346316"/>
                </a:lnTo>
                <a:lnTo>
                  <a:pt x="2984284" y="1322409"/>
                </a:lnTo>
                <a:lnTo>
                  <a:pt x="2939173" y="1300226"/>
                </a:lnTo>
                <a:lnTo>
                  <a:pt x="2893265" y="1279773"/>
                </a:lnTo>
                <a:lnTo>
                  <a:pt x="2846625" y="1261056"/>
                </a:lnTo>
                <a:lnTo>
                  <a:pt x="2799324" y="1244083"/>
                </a:lnTo>
                <a:lnTo>
                  <a:pt x="2751428" y="1228859"/>
                </a:lnTo>
                <a:lnTo>
                  <a:pt x="2703006" y="1215391"/>
                </a:lnTo>
                <a:lnTo>
                  <a:pt x="2654125" y="1203686"/>
                </a:lnTo>
                <a:lnTo>
                  <a:pt x="2604853" y="1193751"/>
                </a:lnTo>
                <a:lnTo>
                  <a:pt x="2555259" y="1185591"/>
                </a:lnTo>
                <a:lnTo>
                  <a:pt x="2505410" y="1179214"/>
                </a:lnTo>
                <a:lnTo>
                  <a:pt x="2455374" y="1174626"/>
                </a:lnTo>
                <a:lnTo>
                  <a:pt x="2405220" y="1171833"/>
                </a:lnTo>
                <a:lnTo>
                  <a:pt x="2355014" y="1170843"/>
                </a:lnTo>
                <a:lnTo>
                  <a:pt x="1847851" y="1170843"/>
                </a:lnTo>
                <a:lnTo>
                  <a:pt x="1883150" y="1157973"/>
                </a:lnTo>
                <a:lnTo>
                  <a:pt x="1965658" y="1132237"/>
                </a:lnTo>
                <a:lnTo>
                  <a:pt x="2012501" y="1120128"/>
                </a:lnTo>
                <a:lnTo>
                  <a:pt x="2059767" y="1109634"/>
                </a:lnTo>
                <a:lnTo>
                  <a:pt x="2107391" y="1100751"/>
                </a:lnTo>
                <a:lnTo>
                  <a:pt x="2155309" y="1093478"/>
                </a:lnTo>
                <a:lnTo>
                  <a:pt x="2203457" y="1087810"/>
                </a:lnTo>
                <a:lnTo>
                  <a:pt x="2251769" y="1083745"/>
                </a:lnTo>
                <a:lnTo>
                  <a:pt x="2300182" y="1081279"/>
                </a:lnTo>
                <a:lnTo>
                  <a:pt x="2348630" y="1080410"/>
                </a:lnTo>
                <a:close/>
              </a:path>
              <a:path w="3542665" h="1753870">
                <a:moveTo>
                  <a:pt x="1666756" y="1374957"/>
                </a:moveTo>
                <a:lnTo>
                  <a:pt x="1667454" y="1393785"/>
                </a:lnTo>
                <a:lnTo>
                  <a:pt x="1667495" y="1400380"/>
                </a:lnTo>
                <a:lnTo>
                  <a:pt x="1664933" y="1448042"/>
                </a:lnTo>
                <a:lnTo>
                  <a:pt x="1657418" y="1498341"/>
                </a:lnTo>
                <a:lnTo>
                  <a:pt x="1645902" y="1518958"/>
                </a:lnTo>
                <a:lnTo>
                  <a:pt x="1625399" y="1529785"/>
                </a:lnTo>
                <a:lnTo>
                  <a:pt x="1601943" y="1529894"/>
                </a:lnTo>
                <a:lnTo>
                  <a:pt x="1581567" y="1518358"/>
                </a:lnTo>
                <a:lnTo>
                  <a:pt x="1555751" y="1480089"/>
                </a:lnTo>
                <a:lnTo>
                  <a:pt x="1554433" y="1474223"/>
                </a:lnTo>
                <a:lnTo>
                  <a:pt x="1569897" y="1474223"/>
                </a:lnTo>
                <a:lnTo>
                  <a:pt x="1645748" y="1454205"/>
                </a:lnTo>
                <a:lnTo>
                  <a:pt x="1639731" y="1447887"/>
                </a:lnTo>
                <a:lnTo>
                  <a:pt x="1638839" y="1447175"/>
                </a:lnTo>
                <a:lnTo>
                  <a:pt x="1637275" y="1439842"/>
                </a:lnTo>
                <a:lnTo>
                  <a:pt x="1637563" y="1439842"/>
                </a:lnTo>
                <a:lnTo>
                  <a:pt x="1637438" y="1434616"/>
                </a:lnTo>
                <a:lnTo>
                  <a:pt x="1637247" y="1431213"/>
                </a:lnTo>
                <a:lnTo>
                  <a:pt x="1637179" y="1428213"/>
                </a:lnTo>
                <a:lnTo>
                  <a:pt x="1656005" y="1388109"/>
                </a:lnTo>
                <a:lnTo>
                  <a:pt x="1663848" y="1377863"/>
                </a:lnTo>
                <a:lnTo>
                  <a:pt x="1666756" y="1374957"/>
                </a:lnTo>
                <a:close/>
              </a:path>
              <a:path w="3542665" h="1753870">
                <a:moveTo>
                  <a:pt x="1574980" y="1437661"/>
                </a:moveTo>
                <a:lnTo>
                  <a:pt x="1636810" y="1437661"/>
                </a:lnTo>
                <a:lnTo>
                  <a:pt x="1638839" y="1447175"/>
                </a:lnTo>
                <a:lnTo>
                  <a:pt x="1639731" y="1447887"/>
                </a:lnTo>
                <a:lnTo>
                  <a:pt x="1645748" y="1454205"/>
                </a:lnTo>
                <a:lnTo>
                  <a:pt x="1569897" y="1474223"/>
                </a:lnTo>
                <a:lnTo>
                  <a:pt x="1574980" y="1437661"/>
                </a:lnTo>
                <a:close/>
              </a:path>
              <a:path w="3542665" h="1753870">
                <a:moveTo>
                  <a:pt x="1575386" y="1349444"/>
                </a:moveTo>
                <a:lnTo>
                  <a:pt x="1577671" y="1377863"/>
                </a:lnTo>
                <a:lnTo>
                  <a:pt x="1577647" y="1382777"/>
                </a:lnTo>
                <a:lnTo>
                  <a:pt x="1576550" y="1426368"/>
                </a:lnTo>
                <a:lnTo>
                  <a:pt x="1569897" y="1474223"/>
                </a:lnTo>
                <a:lnTo>
                  <a:pt x="1554433" y="1474223"/>
                </a:lnTo>
                <a:lnTo>
                  <a:pt x="1546763" y="1440101"/>
                </a:lnTo>
                <a:lnTo>
                  <a:pt x="1551691" y="1400380"/>
                </a:lnTo>
                <a:lnTo>
                  <a:pt x="1551795" y="1399732"/>
                </a:lnTo>
                <a:lnTo>
                  <a:pt x="1567904" y="1360652"/>
                </a:lnTo>
                <a:lnTo>
                  <a:pt x="1575386" y="1349444"/>
                </a:lnTo>
                <a:close/>
              </a:path>
              <a:path w="3542665" h="1753870">
                <a:moveTo>
                  <a:pt x="1637179" y="1428213"/>
                </a:moveTo>
                <a:lnTo>
                  <a:pt x="1637247" y="1431213"/>
                </a:lnTo>
                <a:lnTo>
                  <a:pt x="1637438" y="1434616"/>
                </a:lnTo>
                <a:lnTo>
                  <a:pt x="1637563" y="1439842"/>
                </a:lnTo>
                <a:lnTo>
                  <a:pt x="1636810" y="1437661"/>
                </a:lnTo>
                <a:lnTo>
                  <a:pt x="1574980" y="1437661"/>
                </a:lnTo>
                <a:lnTo>
                  <a:pt x="1575403" y="1434616"/>
                </a:lnTo>
                <a:lnTo>
                  <a:pt x="1635596" y="1434616"/>
                </a:lnTo>
                <a:lnTo>
                  <a:pt x="1636933" y="1429726"/>
                </a:lnTo>
                <a:lnTo>
                  <a:pt x="1637019" y="1428861"/>
                </a:lnTo>
                <a:lnTo>
                  <a:pt x="1637179" y="1428213"/>
                </a:lnTo>
                <a:close/>
              </a:path>
              <a:path w="3542665" h="1753870">
                <a:moveTo>
                  <a:pt x="1636810" y="1437661"/>
                </a:moveTo>
                <a:lnTo>
                  <a:pt x="1637563" y="1439842"/>
                </a:lnTo>
                <a:lnTo>
                  <a:pt x="1637275" y="1439842"/>
                </a:lnTo>
                <a:lnTo>
                  <a:pt x="1636810" y="1437661"/>
                </a:lnTo>
                <a:close/>
              </a:path>
              <a:path w="3542665" h="1753870">
                <a:moveTo>
                  <a:pt x="1637019" y="1428861"/>
                </a:moveTo>
                <a:lnTo>
                  <a:pt x="1636933" y="1429726"/>
                </a:lnTo>
                <a:lnTo>
                  <a:pt x="1635596" y="1434616"/>
                </a:lnTo>
                <a:lnTo>
                  <a:pt x="1637019" y="1428861"/>
                </a:lnTo>
                <a:close/>
              </a:path>
              <a:path w="3542665" h="1753870">
                <a:moveTo>
                  <a:pt x="1576402" y="1427430"/>
                </a:moveTo>
                <a:lnTo>
                  <a:pt x="1637161" y="1427430"/>
                </a:lnTo>
                <a:lnTo>
                  <a:pt x="1637019" y="1428861"/>
                </a:lnTo>
                <a:lnTo>
                  <a:pt x="1635596" y="1434616"/>
                </a:lnTo>
                <a:lnTo>
                  <a:pt x="1575403" y="1434616"/>
                </a:lnTo>
                <a:lnTo>
                  <a:pt x="1576402" y="1427430"/>
                </a:lnTo>
                <a:close/>
              </a:path>
              <a:path w="3542665" h="1753870">
                <a:moveTo>
                  <a:pt x="1637161" y="1427430"/>
                </a:moveTo>
                <a:lnTo>
                  <a:pt x="1637179" y="1428213"/>
                </a:lnTo>
                <a:lnTo>
                  <a:pt x="1637019" y="1428861"/>
                </a:lnTo>
                <a:lnTo>
                  <a:pt x="1637161" y="1427430"/>
                </a:lnTo>
                <a:close/>
              </a:path>
              <a:path w="3542665" h="1753870">
                <a:moveTo>
                  <a:pt x="1652743" y="1265810"/>
                </a:moveTo>
                <a:lnTo>
                  <a:pt x="1659752" y="1299885"/>
                </a:lnTo>
                <a:lnTo>
                  <a:pt x="1665783" y="1348728"/>
                </a:lnTo>
                <a:lnTo>
                  <a:pt x="1666756" y="1374957"/>
                </a:lnTo>
                <a:lnTo>
                  <a:pt x="1663848" y="1377863"/>
                </a:lnTo>
                <a:lnTo>
                  <a:pt x="1659902" y="1382777"/>
                </a:lnTo>
                <a:lnTo>
                  <a:pt x="1639838" y="1418037"/>
                </a:lnTo>
                <a:lnTo>
                  <a:pt x="1637179" y="1428213"/>
                </a:lnTo>
                <a:lnTo>
                  <a:pt x="1637161" y="1427430"/>
                </a:lnTo>
                <a:lnTo>
                  <a:pt x="1576402" y="1427430"/>
                </a:lnTo>
                <a:lnTo>
                  <a:pt x="1576550" y="1426368"/>
                </a:lnTo>
                <a:lnTo>
                  <a:pt x="1577647" y="1382777"/>
                </a:lnTo>
                <a:lnTo>
                  <a:pt x="1577671" y="1377863"/>
                </a:lnTo>
                <a:lnTo>
                  <a:pt x="1575386" y="1349444"/>
                </a:lnTo>
                <a:lnTo>
                  <a:pt x="1592351" y="1324031"/>
                </a:lnTo>
                <a:lnTo>
                  <a:pt x="1622260" y="1291371"/>
                </a:lnTo>
                <a:lnTo>
                  <a:pt x="1652743" y="1265810"/>
                </a:lnTo>
                <a:close/>
              </a:path>
              <a:path w="3542665" h="1753870">
                <a:moveTo>
                  <a:pt x="1847851" y="1170843"/>
                </a:moveTo>
                <a:lnTo>
                  <a:pt x="2355014" y="1170843"/>
                </a:lnTo>
                <a:lnTo>
                  <a:pt x="2304826" y="1171661"/>
                </a:lnTo>
                <a:lnTo>
                  <a:pt x="2254723" y="1174295"/>
                </a:lnTo>
                <a:lnTo>
                  <a:pt x="2204772" y="1178751"/>
                </a:lnTo>
                <a:lnTo>
                  <a:pt x="2155042" y="1185035"/>
                </a:lnTo>
                <a:lnTo>
                  <a:pt x="2105602" y="1193154"/>
                </a:lnTo>
                <a:lnTo>
                  <a:pt x="2056518" y="1203114"/>
                </a:lnTo>
                <a:lnTo>
                  <a:pt x="2009057" y="1214554"/>
                </a:lnTo>
                <a:lnTo>
                  <a:pt x="1962023" y="1227685"/>
                </a:lnTo>
                <a:lnTo>
                  <a:pt x="1915513" y="1242544"/>
                </a:lnTo>
                <a:lnTo>
                  <a:pt x="1869621" y="1259166"/>
                </a:lnTo>
                <a:lnTo>
                  <a:pt x="1824444" y="1277588"/>
                </a:lnTo>
                <a:lnTo>
                  <a:pt x="1780079" y="1297848"/>
                </a:lnTo>
                <a:lnTo>
                  <a:pt x="1717407" y="1331722"/>
                </a:lnTo>
                <a:lnTo>
                  <a:pt x="1666756" y="1374957"/>
                </a:lnTo>
                <a:lnTo>
                  <a:pt x="1665783" y="1348728"/>
                </a:lnTo>
                <a:lnTo>
                  <a:pt x="1659752" y="1299885"/>
                </a:lnTo>
                <a:lnTo>
                  <a:pt x="1652743" y="1265810"/>
                </a:lnTo>
                <a:lnTo>
                  <a:pt x="1654791" y="1264093"/>
                </a:lnTo>
                <a:lnTo>
                  <a:pt x="1714032" y="1228717"/>
                </a:lnTo>
                <a:lnTo>
                  <a:pt x="1776894" y="1199895"/>
                </a:lnTo>
                <a:lnTo>
                  <a:pt x="1847375" y="1171016"/>
                </a:lnTo>
                <a:lnTo>
                  <a:pt x="1847851" y="1170843"/>
                </a:lnTo>
                <a:close/>
              </a:path>
              <a:path w="3542665" h="1753870">
                <a:moveTo>
                  <a:pt x="0" y="0"/>
                </a:moveTo>
                <a:lnTo>
                  <a:pt x="85899" y="19135"/>
                </a:lnTo>
                <a:lnTo>
                  <a:pt x="134798" y="31505"/>
                </a:lnTo>
                <a:lnTo>
                  <a:pt x="183441" y="44847"/>
                </a:lnTo>
                <a:lnTo>
                  <a:pt x="231812" y="59154"/>
                </a:lnTo>
                <a:lnTo>
                  <a:pt x="279895" y="74419"/>
                </a:lnTo>
                <a:lnTo>
                  <a:pt x="327672" y="90634"/>
                </a:lnTo>
                <a:lnTo>
                  <a:pt x="375128" y="107791"/>
                </a:lnTo>
                <a:lnTo>
                  <a:pt x="422246" y="125883"/>
                </a:lnTo>
                <a:lnTo>
                  <a:pt x="469010" y="144902"/>
                </a:lnTo>
                <a:lnTo>
                  <a:pt x="515403" y="164841"/>
                </a:lnTo>
                <a:lnTo>
                  <a:pt x="561408" y="185692"/>
                </a:lnTo>
                <a:lnTo>
                  <a:pt x="607010" y="207448"/>
                </a:lnTo>
                <a:lnTo>
                  <a:pt x="652191" y="230101"/>
                </a:lnTo>
                <a:lnTo>
                  <a:pt x="696828" y="253580"/>
                </a:lnTo>
                <a:lnTo>
                  <a:pt x="741080" y="277965"/>
                </a:lnTo>
                <a:lnTo>
                  <a:pt x="784918" y="303246"/>
                </a:lnTo>
                <a:lnTo>
                  <a:pt x="828311" y="329413"/>
                </a:lnTo>
                <a:lnTo>
                  <a:pt x="871231" y="356455"/>
                </a:lnTo>
                <a:lnTo>
                  <a:pt x="913645" y="384363"/>
                </a:lnTo>
                <a:lnTo>
                  <a:pt x="955526" y="413127"/>
                </a:lnTo>
                <a:lnTo>
                  <a:pt x="996842" y="442736"/>
                </a:lnTo>
                <a:lnTo>
                  <a:pt x="1037565" y="473181"/>
                </a:lnTo>
                <a:lnTo>
                  <a:pt x="1077662" y="504452"/>
                </a:lnTo>
                <a:lnTo>
                  <a:pt x="1117106" y="536539"/>
                </a:lnTo>
                <a:lnTo>
                  <a:pt x="1155865" y="569431"/>
                </a:lnTo>
                <a:lnTo>
                  <a:pt x="1193911" y="603119"/>
                </a:lnTo>
                <a:lnTo>
                  <a:pt x="1231212" y="637592"/>
                </a:lnTo>
                <a:lnTo>
                  <a:pt x="1267739" y="672842"/>
                </a:lnTo>
                <a:lnTo>
                  <a:pt x="1303461" y="708856"/>
                </a:lnTo>
                <a:lnTo>
                  <a:pt x="1338350" y="745627"/>
                </a:lnTo>
                <a:lnTo>
                  <a:pt x="1372374" y="783143"/>
                </a:lnTo>
                <a:lnTo>
                  <a:pt x="1405505" y="821395"/>
                </a:lnTo>
                <a:lnTo>
                  <a:pt x="1437711" y="860373"/>
                </a:lnTo>
                <a:lnTo>
                  <a:pt x="1468963" y="900066"/>
                </a:lnTo>
                <a:lnTo>
                  <a:pt x="1498486" y="939929"/>
                </a:lnTo>
                <a:lnTo>
                  <a:pt x="1526669" y="981132"/>
                </a:lnTo>
                <a:lnTo>
                  <a:pt x="1553194" y="1023590"/>
                </a:lnTo>
                <a:lnTo>
                  <a:pt x="1577744" y="1067216"/>
                </a:lnTo>
                <a:lnTo>
                  <a:pt x="1600001" y="1111925"/>
                </a:lnTo>
                <a:lnTo>
                  <a:pt x="1619648" y="1157632"/>
                </a:lnTo>
                <a:lnTo>
                  <a:pt x="1636367" y="1204251"/>
                </a:lnTo>
                <a:lnTo>
                  <a:pt x="1649841" y="1251697"/>
                </a:lnTo>
                <a:lnTo>
                  <a:pt x="1652743" y="1265810"/>
                </a:lnTo>
                <a:lnTo>
                  <a:pt x="1622260" y="1291371"/>
                </a:lnTo>
                <a:lnTo>
                  <a:pt x="1592351" y="1324031"/>
                </a:lnTo>
                <a:lnTo>
                  <a:pt x="1575386" y="1349444"/>
                </a:lnTo>
                <a:lnTo>
                  <a:pt x="1573959" y="1331681"/>
                </a:lnTo>
                <a:lnTo>
                  <a:pt x="1565656" y="1285117"/>
                </a:lnTo>
                <a:lnTo>
                  <a:pt x="1553308" y="1239254"/>
                </a:lnTo>
                <a:lnTo>
                  <a:pt x="1537349" y="1194139"/>
                </a:lnTo>
                <a:lnTo>
                  <a:pt x="1518362" y="1150167"/>
                </a:lnTo>
                <a:lnTo>
                  <a:pt x="1496704" y="1107213"/>
                </a:lnTo>
                <a:lnTo>
                  <a:pt x="1472883" y="1065498"/>
                </a:lnTo>
                <a:lnTo>
                  <a:pt x="1447370" y="1025157"/>
                </a:lnTo>
                <a:lnTo>
                  <a:pt x="1420636" y="986325"/>
                </a:lnTo>
                <a:lnTo>
                  <a:pt x="1390250" y="945285"/>
                </a:lnTo>
                <a:lnTo>
                  <a:pt x="1358486" y="905136"/>
                </a:lnTo>
                <a:lnTo>
                  <a:pt x="1325458" y="865873"/>
                </a:lnTo>
                <a:lnTo>
                  <a:pt x="1291281" y="827487"/>
                </a:lnTo>
                <a:lnTo>
                  <a:pt x="1256068" y="789971"/>
                </a:lnTo>
                <a:lnTo>
                  <a:pt x="1219934" y="753320"/>
                </a:lnTo>
                <a:lnTo>
                  <a:pt x="1182993" y="717526"/>
                </a:lnTo>
                <a:lnTo>
                  <a:pt x="1145359" y="682582"/>
                </a:lnTo>
                <a:lnTo>
                  <a:pt x="1107146" y="648480"/>
                </a:lnTo>
                <a:lnTo>
                  <a:pt x="1068468" y="615216"/>
                </a:lnTo>
                <a:lnTo>
                  <a:pt x="1029943" y="583350"/>
                </a:lnTo>
                <a:lnTo>
                  <a:pt x="990751" y="552295"/>
                </a:lnTo>
                <a:lnTo>
                  <a:pt x="950913" y="522061"/>
                </a:lnTo>
                <a:lnTo>
                  <a:pt x="910449" y="492655"/>
                </a:lnTo>
                <a:lnTo>
                  <a:pt x="869379" y="464087"/>
                </a:lnTo>
                <a:lnTo>
                  <a:pt x="827724" y="436367"/>
                </a:lnTo>
                <a:lnTo>
                  <a:pt x="785504" y="409502"/>
                </a:lnTo>
                <a:lnTo>
                  <a:pt x="742739" y="383502"/>
                </a:lnTo>
                <a:lnTo>
                  <a:pt x="699451" y="358376"/>
                </a:lnTo>
                <a:lnTo>
                  <a:pt x="655659" y="334132"/>
                </a:lnTo>
                <a:lnTo>
                  <a:pt x="611384" y="310781"/>
                </a:lnTo>
                <a:lnTo>
                  <a:pt x="566645" y="288330"/>
                </a:lnTo>
                <a:lnTo>
                  <a:pt x="521465" y="266789"/>
                </a:lnTo>
                <a:lnTo>
                  <a:pt x="475862" y="246166"/>
                </a:lnTo>
                <a:lnTo>
                  <a:pt x="429857" y="226472"/>
                </a:lnTo>
                <a:lnTo>
                  <a:pt x="383472" y="207713"/>
                </a:lnTo>
                <a:lnTo>
                  <a:pt x="336725" y="189901"/>
                </a:lnTo>
                <a:lnTo>
                  <a:pt x="289638" y="173042"/>
                </a:lnTo>
                <a:lnTo>
                  <a:pt x="242231" y="157148"/>
                </a:lnTo>
                <a:lnTo>
                  <a:pt x="194524" y="142225"/>
                </a:lnTo>
                <a:lnTo>
                  <a:pt x="144937" y="127833"/>
                </a:lnTo>
                <a:lnTo>
                  <a:pt x="95081" y="114494"/>
                </a:lnTo>
                <a:lnTo>
                  <a:pt x="44971" y="102217"/>
                </a:lnTo>
                <a:lnTo>
                  <a:pt x="0" y="9221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8560747" y="0"/>
            <a:ext cx="1543685" cy="1076960"/>
          </a:xfrm>
          <a:custGeom>
            <a:avLst/>
            <a:gdLst/>
            <a:ahLst/>
            <a:cxnLst/>
            <a:rect l="l" t="t" r="r" b="b"/>
            <a:pathLst>
              <a:path w="1543684" h="1076960">
                <a:moveTo>
                  <a:pt x="460729" y="545429"/>
                </a:moveTo>
                <a:lnTo>
                  <a:pt x="534120" y="546481"/>
                </a:lnTo>
                <a:lnTo>
                  <a:pt x="582480" y="549014"/>
                </a:lnTo>
                <a:lnTo>
                  <a:pt x="630777" y="553019"/>
                </a:lnTo>
                <a:lnTo>
                  <a:pt x="678951" y="558468"/>
                </a:lnTo>
                <a:lnTo>
                  <a:pt x="726946" y="565335"/>
                </a:lnTo>
                <a:lnTo>
                  <a:pt x="774703" y="573590"/>
                </a:lnTo>
                <a:lnTo>
                  <a:pt x="822165" y="583206"/>
                </a:lnTo>
                <a:lnTo>
                  <a:pt x="873438" y="595226"/>
                </a:lnTo>
                <a:lnTo>
                  <a:pt x="924333" y="608877"/>
                </a:lnTo>
                <a:lnTo>
                  <a:pt x="974803" y="624118"/>
                </a:lnTo>
                <a:lnTo>
                  <a:pt x="1024804" y="640911"/>
                </a:lnTo>
                <a:lnTo>
                  <a:pt x="1074292" y="659216"/>
                </a:lnTo>
                <a:lnTo>
                  <a:pt x="1123221" y="678994"/>
                </a:lnTo>
                <a:lnTo>
                  <a:pt x="1171546" y="700205"/>
                </a:lnTo>
                <a:lnTo>
                  <a:pt x="1219223" y="722809"/>
                </a:lnTo>
                <a:lnTo>
                  <a:pt x="1266206" y="746768"/>
                </a:lnTo>
                <a:lnTo>
                  <a:pt x="1312452" y="772041"/>
                </a:lnTo>
                <a:lnTo>
                  <a:pt x="1357914" y="798589"/>
                </a:lnTo>
                <a:lnTo>
                  <a:pt x="1400934" y="825325"/>
                </a:lnTo>
                <a:lnTo>
                  <a:pt x="1443253" y="853216"/>
                </a:lnTo>
                <a:lnTo>
                  <a:pt x="1484841" y="882238"/>
                </a:lnTo>
                <a:lnTo>
                  <a:pt x="1525667" y="912366"/>
                </a:lnTo>
                <a:lnTo>
                  <a:pt x="1543351" y="926150"/>
                </a:lnTo>
                <a:lnTo>
                  <a:pt x="1543351" y="1052584"/>
                </a:lnTo>
                <a:lnTo>
                  <a:pt x="1531025" y="1042037"/>
                </a:lnTo>
                <a:lnTo>
                  <a:pt x="1491551" y="1010170"/>
                </a:lnTo>
                <a:lnTo>
                  <a:pt x="1451238" y="979499"/>
                </a:lnTo>
                <a:lnTo>
                  <a:pt x="1409649" y="949680"/>
                </a:lnTo>
                <a:lnTo>
                  <a:pt x="1367276" y="921052"/>
                </a:lnTo>
                <a:lnTo>
                  <a:pt x="1324151" y="893646"/>
                </a:lnTo>
                <a:lnTo>
                  <a:pt x="1280307" y="867493"/>
                </a:lnTo>
                <a:lnTo>
                  <a:pt x="1235777" y="842623"/>
                </a:lnTo>
                <a:lnTo>
                  <a:pt x="1190595" y="819067"/>
                </a:lnTo>
                <a:lnTo>
                  <a:pt x="1144793" y="796856"/>
                </a:lnTo>
                <a:lnTo>
                  <a:pt x="1098404" y="776020"/>
                </a:lnTo>
                <a:lnTo>
                  <a:pt x="1051462" y="756590"/>
                </a:lnTo>
                <a:lnTo>
                  <a:pt x="1003998" y="738597"/>
                </a:lnTo>
                <a:lnTo>
                  <a:pt x="956047" y="722072"/>
                </a:lnTo>
                <a:lnTo>
                  <a:pt x="907641" y="707044"/>
                </a:lnTo>
                <a:lnTo>
                  <a:pt x="858813" y="693545"/>
                </a:lnTo>
                <a:lnTo>
                  <a:pt x="809597" y="681606"/>
                </a:lnTo>
                <a:lnTo>
                  <a:pt x="760024" y="671257"/>
                </a:lnTo>
                <a:lnTo>
                  <a:pt x="710128" y="662529"/>
                </a:lnTo>
                <a:lnTo>
                  <a:pt x="659943" y="655452"/>
                </a:lnTo>
                <a:lnTo>
                  <a:pt x="609501" y="650057"/>
                </a:lnTo>
                <a:lnTo>
                  <a:pt x="558834" y="646375"/>
                </a:lnTo>
                <a:lnTo>
                  <a:pt x="507977" y="644436"/>
                </a:lnTo>
                <a:lnTo>
                  <a:pt x="471085" y="644318"/>
                </a:lnTo>
                <a:lnTo>
                  <a:pt x="470860" y="639863"/>
                </a:lnTo>
                <a:lnTo>
                  <a:pt x="466433" y="591281"/>
                </a:lnTo>
                <a:lnTo>
                  <a:pt x="460729" y="545429"/>
                </a:lnTo>
                <a:close/>
              </a:path>
              <a:path w="1543684" h="1076960">
                <a:moveTo>
                  <a:pt x="373395" y="648912"/>
                </a:moveTo>
                <a:lnTo>
                  <a:pt x="403007" y="646144"/>
                </a:lnTo>
                <a:lnTo>
                  <a:pt x="453124" y="644405"/>
                </a:lnTo>
                <a:lnTo>
                  <a:pt x="471085" y="644318"/>
                </a:lnTo>
                <a:lnTo>
                  <a:pt x="473312" y="688375"/>
                </a:lnTo>
                <a:lnTo>
                  <a:pt x="473422" y="736682"/>
                </a:lnTo>
                <a:lnTo>
                  <a:pt x="470085" y="785733"/>
                </a:lnTo>
                <a:lnTo>
                  <a:pt x="462171" y="833729"/>
                </a:lnTo>
                <a:lnTo>
                  <a:pt x="449189" y="879942"/>
                </a:lnTo>
                <a:lnTo>
                  <a:pt x="430649" y="923644"/>
                </a:lnTo>
                <a:lnTo>
                  <a:pt x="406057" y="964106"/>
                </a:lnTo>
                <a:lnTo>
                  <a:pt x="376461" y="998799"/>
                </a:lnTo>
                <a:lnTo>
                  <a:pt x="376461" y="711672"/>
                </a:lnTo>
                <a:lnTo>
                  <a:pt x="374471" y="659986"/>
                </a:lnTo>
                <a:lnTo>
                  <a:pt x="373395" y="648912"/>
                </a:lnTo>
                <a:close/>
              </a:path>
              <a:path w="1543684" h="1076960">
                <a:moveTo>
                  <a:pt x="361576" y="550562"/>
                </a:moveTo>
                <a:lnTo>
                  <a:pt x="377970" y="548644"/>
                </a:lnTo>
                <a:lnTo>
                  <a:pt x="430252" y="545715"/>
                </a:lnTo>
                <a:lnTo>
                  <a:pt x="460729" y="545429"/>
                </a:lnTo>
                <a:lnTo>
                  <a:pt x="466433" y="591281"/>
                </a:lnTo>
                <a:lnTo>
                  <a:pt x="470860" y="639863"/>
                </a:lnTo>
                <a:lnTo>
                  <a:pt x="471085" y="644318"/>
                </a:lnTo>
                <a:lnTo>
                  <a:pt x="456962" y="644272"/>
                </a:lnTo>
                <a:lnTo>
                  <a:pt x="403007" y="646144"/>
                </a:lnTo>
                <a:lnTo>
                  <a:pt x="373395" y="648912"/>
                </a:lnTo>
                <a:lnTo>
                  <a:pt x="369448" y="608313"/>
                </a:lnTo>
                <a:lnTo>
                  <a:pt x="362579" y="557222"/>
                </a:lnTo>
                <a:lnTo>
                  <a:pt x="361576" y="550562"/>
                </a:lnTo>
                <a:close/>
              </a:path>
              <a:path w="1543684" h="1076960">
                <a:moveTo>
                  <a:pt x="218902" y="0"/>
                </a:moveTo>
                <a:lnTo>
                  <a:pt x="324546" y="0"/>
                </a:lnTo>
                <a:lnTo>
                  <a:pt x="332725" y="21207"/>
                </a:lnTo>
                <a:lnTo>
                  <a:pt x="350381" y="70555"/>
                </a:lnTo>
                <a:lnTo>
                  <a:pt x="365665" y="116628"/>
                </a:lnTo>
                <a:lnTo>
                  <a:pt x="379922" y="163026"/>
                </a:lnTo>
                <a:lnTo>
                  <a:pt x="393169" y="209725"/>
                </a:lnTo>
                <a:lnTo>
                  <a:pt x="405419" y="256696"/>
                </a:lnTo>
                <a:lnTo>
                  <a:pt x="416686" y="303914"/>
                </a:lnTo>
                <a:lnTo>
                  <a:pt x="426985" y="351352"/>
                </a:lnTo>
                <a:lnTo>
                  <a:pt x="436330" y="398984"/>
                </a:lnTo>
                <a:lnTo>
                  <a:pt x="444979" y="446482"/>
                </a:lnTo>
                <a:lnTo>
                  <a:pt x="453124" y="494455"/>
                </a:lnTo>
                <a:lnTo>
                  <a:pt x="460398" y="542766"/>
                </a:lnTo>
                <a:lnTo>
                  <a:pt x="460729" y="545429"/>
                </a:lnTo>
                <a:lnTo>
                  <a:pt x="430252" y="545715"/>
                </a:lnTo>
                <a:lnTo>
                  <a:pt x="377970" y="548644"/>
                </a:lnTo>
                <a:lnTo>
                  <a:pt x="361576" y="550562"/>
                </a:lnTo>
                <a:lnTo>
                  <a:pt x="355055" y="507278"/>
                </a:lnTo>
                <a:lnTo>
                  <a:pt x="346529" y="454783"/>
                </a:lnTo>
                <a:lnTo>
                  <a:pt x="336884" y="402478"/>
                </a:lnTo>
                <a:lnTo>
                  <a:pt x="326077" y="350298"/>
                </a:lnTo>
                <a:lnTo>
                  <a:pt x="314158" y="298568"/>
                </a:lnTo>
                <a:lnTo>
                  <a:pt x="301040" y="247027"/>
                </a:lnTo>
                <a:lnTo>
                  <a:pt x="286727" y="195805"/>
                </a:lnTo>
                <a:lnTo>
                  <a:pt x="271585" y="146205"/>
                </a:lnTo>
                <a:lnTo>
                  <a:pt x="255241" y="97003"/>
                </a:lnTo>
                <a:lnTo>
                  <a:pt x="237679" y="48241"/>
                </a:lnTo>
                <a:lnTo>
                  <a:pt x="218902" y="0"/>
                </a:lnTo>
                <a:close/>
              </a:path>
              <a:path w="1543684" h="1076960">
                <a:moveTo>
                  <a:pt x="211265" y="1075349"/>
                </a:moveTo>
                <a:lnTo>
                  <a:pt x="211265" y="978675"/>
                </a:lnTo>
                <a:lnTo>
                  <a:pt x="258127" y="964932"/>
                </a:lnTo>
                <a:lnTo>
                  <a:pt x="297208" y="939250"/>
                </a:lnTo>
                <a:lnTo>
                  <a:pt x="328389" y="903853"/>
                </a:lnTo>
                <a:lnTo>
                  <a:pt x="351553" y="860967"/>
                </a:lnTo>
                <a:lnTo>
                  <a:pt x="366580" y="812817"/>
                </a:lnTo>
                <a:lnTo>
                  <a:pt x="374227" y="762805"/>
                </a:lnTo>
                <a:lnTo>
                  <a:pt x="376461" y="711672"/>
                </a:lnTo>
                <a:lnTo>
                  <a:pt x="376461" y="998799"/>
                </a:lnTo>
                <a:lnTo>
                  <a:pt x="374924" y="1000601"/>
                </a:lnTo>
                <a:lnTo>
                  <a:pt x="336756" y="1032401"/>
                </a:lnTo>
                <a:lnTo>
                  <a:pt x="293291" y="1056651"/>
                </a:lnTo>
                <a:lnTo>
                  <a:pt x="246202" y="1071704"/>
                </a:lnTo>
                <a:lnTo>
                  <a:pt x="211265" y="1075349"/>
                </a:lnTo>
                <a:close/>
              </a:path>
              <a:path w="1543684" h="1076960">
                <a:moveTo>
                  <a:pt x="0" y="862141"/>
                </a:moveTo>
                <a:lnTo>
                  <a:pt x="3570" y="817365"/>
                </a:lnTo>
                <a:lnTo>
                  <a:pt x="14026" y="774419"/>
                </a:lnTo>
                <a:lnTo>
                  <a:pt x="34394" y="727983"/>
                </a:lnTo>
                <a:lnTo>
                  <a:pt x="62068" y="687279"/>
                </a:lnTo>
                <a:lnTo>
                  <a:pt x="96020" y="652169"/>
                </a:lnTo>
                <a:lnTo>
                  <a:pt x="135229" y="622519"/>
                </a:lnTo>
                <a:lnTo>
                  <a:pt x="178668" y="598193"/>
                </a:lnTo>
                <a:lnTo>
                  <a:pt x="225315" y="579054"/>
                </a:lnTo>
                <a:lnTo>
                  <a:pt x="275037" y="564617"/>
                </a:lnTo>
                <a:lnTo>
                  <a:pt x="326100" y="554710"/>
                </a:lnTo>
                <a:lnTo>
                  <a:pt x="361576" y="550562"/>
                </a:lnTo>
                <a:lnTo>
                  <a:pt x="362579" y="557222"/>
                </a:lnTo>
                <a:lnTo>
                  <a:pt x="369448" y="608313"/>
                </a:lnTo>
                <a:lnTo>
                  <a:pt x="373395" y="648912"/>
                </a:lnTo>
                <a:lnTo>
                  <a:pt x="348902" y="651202"/>
                </a:lnTo>
                <a:lnTo>
                  <a:pt x="295659" y="660915"/>
                </a:lnTo>
                <a:lnTo>
                  <a:pt x="244292" y="676751"/>
                </a:lnTo>
                <a:lnTo>
                  <a:pt x="195811" y="700178"/>
                </a:lnTo>
                <a:lnTo>
                  <a:pt x="158476" y="727214"/>
                </a:lnTo>
                <a:lnTo>
                  <a:pt x="128729" y="760756"/>
                </a:lnTo>
                <a:lnTo>
                  <a:pt x="108580" y="801560"/>
                </a:lnTo>
                <a:lnTo>
                  <a:pt x="99113" y="849536"/>
                </a:lnTo>
                <a:lnTo>
                  <a:pt x="99026" y="1050237"/>
                </a:lnTo>
                <a:lnTo>
                  <a:pt x="63289" y="1024323"/>
                </a:lnTo>
                <a:lnTo>
                  <a:pt x="34958" y="989841"/>
                </a:lnTo>
                <a:lnTo>
                  <a:pt x="15257" y="950142"/>
                </a:lnTo>
                <a:lnTo>
                  <a:pt x="3750" y="906988"/>
                </a:lnTo>
                <a:lnTo>
                  <a:pt x="0" y="862141"/>
                </a:lnTo>
                <a:close/>
              </a:path>
              <a:path w="1543684" h="1076960">
                <a:moveTo>
                  <a:pt x="186923" y="978916"/>
                </a:moveTo>
                <a:lnTo>
                  <a:pt x="197574" y="979034"/>
                </a:lnTo>
                <a:lnTo>
                  <a:pt x="201178" y="978879"/>
                </a:lnTo>
                <a:lnTo>
                  <a:pt x="207236" y="978564"/>
                </a:lnTo>
                <a:lnTo>
                  <a:pt x="211814" y="978396"/>
                </a:lnTo>
                <a:lnTo>
                  <a:pt x="211265" y="978675"/>
                </a:lnTo>
                <a:lnTo>
                  <a:pt x="211265" y="1075349"/>
                </a:lnTo>
                <a:lnTo>
                  <a:pt x="197574" y="1076778"/>
                </a:lnTo>
                <a:lnTo>
                  <a:pt x="188321" y="1075684"/>
                </a:lnTo>
                <a:lnTo>
                  <a:pt x="188321" y="979173"/>
                </a:lnTo>
                <a:lnTo>
                  <a:pt x="186923" y="978916"/>
                </a:lnTo>
                <a:close/>
              </a:path>
              <a:path w="1543684" h="1076960">
                <a:moveTo>
                  <a:pt x="186412" y="978905"/>
                </a:moveTo>
                <a:lnTo>
                  <a:pt x="186923" y="978916"/>
                </a:lnTo>
                <a:lnTo>
                  <a:pt x="188321" y="979173"/>
                </a:lnTo>
                <a:lnTo>
                  <a:pt x="186412" y="978905"/>
                </a:lnTo>
                <a:close/>
              </a:path>
              <a:path w="1543684" h="1076960">
                <a:moveTo>
                  <a:pt x="181102" y="1074830"/>
                </a:moveTo>
                <a:lnTo>
                  <a:pt x="181102" y="978156"/>
                </a:lnTo>
                <a:lnTo>
                  <a:pt x="188321" y="979173"/>
                </a:lnTo>
                <a:lnTo>
                  <a:pt x="188321" y="1075684"/>
                </a:lnTo>
                <a:lnTo>
                  <a:pt x="181102" y="1074830"/>
                </a:lnTo>
                <a:close/>
              </a:path>
              <a:path w="1543684" h="1076960">
                <a:moveTo>
                  <a:pt x="121398" y="941390"/>
                </a:moveTo>
                <a:lnTo>
                  <a:pt x="123729" y="944069"/>
                </a:lnTo>
                <a:lnTo>
                  <a:pt x="127308" y="948423"/>
                </a:lnTo>
                <a:lnTo>
                  <a:pt x="129732" y="951288"/>
                </a:lnTo>
                <a:lnTo>
                  <a:pt x="162469" y="972882"/>
                </a:lnTo>
                <a:lnTo>
                  <a:pt x="171180" y="975436"/>
                </a:lnTo>
                <a:lnTo>
                  <a:pt x="177154" y="977115"/>
                </a:lnTo>
                <a:lnTo>
                  <a:pt x="186923" y="978916"/>
                </a:lnTo>
                <a:lnTo>
                  <a:pt x="186412" y="978905"/>
                </a:lnTo>
                <a:lnTo>
                  <a:pt x="181102" y="978156"/>
                </a:lnTo>
                <a:lnTo>
                  <a:pt x="181102" y="1074830"/>
                </a:lnTo>
                <a:lnTo>
                  <a:pt x="149490" y="1071093"/>
                </a:lnTo>
                <a:lnTo>
                  <a:pt x="122715" y="1060947"/>
                </a:lnTo>
                <a:lnTo>
                  <a:pt x="122715" y="943550"/>
                </a:lnTo>
                <a:lnTo>
                  <a:pt x="121398" y="941390"/>
                </a:lnTo>
                <a:close/>
              </a:path>
              <a:path w="1543684" h="1076960">
                <a:moveTo>
                  <a:pt x="109379" y="921023"/>
                </a:moveTo>
                <a:lnTo>
                  <a:pt x="110929" y="923734"/>
                </a:lnTo>
                <a:lnTo>
                  <a:pt x="113757" y="929212"/>
                </a:lnTo>
                <a:lnTo>
                  <a:pt x="117604" y="935905"/>
                </a:lnTo>
                <a:lnTo>
                  <a:pt x="120071" y="939772"/>
                </a:lnTo>
                <a:lnTo>
                  <a:pt x="122715" y="943550"/>
                </a:lnTo>
                <a:lnTo>
                  <a:pt x="122715" y="1060947"/>
                </a:lnTo>
                <a:lnTo>
                  <a:pt x="110098" y="1056166"/>
                </a:lnTo>
                <a:lnTo>
                  <a:pt x="110098" y="923288"/>
                </a:lnTo>
                <a:lnTo>
                  <a:pt x="109379" y="921023"/>
                </a:lnTo>
                <a:close/>
              </a:path>
              <a:path w="1543684" h="1076960">
                <a:moveTo>
                  <a:pt x="108416" y="919339"/>
                </a:moveTo>
                <a:lnTo>
                  <a:pt x="109379" y="921023"/>
                </a:lnTo>
                <a:lnTo>
                  <a:pt x="110098" y="923288"/>
                </a:lnTo>
                <a:lnTo>
                  <a:pt x="109096" y="921393"/>
                </a:lnTo>
                <a:lnTo>
                  <a:pt x="108416" y="919339"/>
                </a:lnTo>
                <a:close/>
              </a:path>
              <a:path w="1543684" h="1076960">
                <a:moveTo>
                  <a:pt x="108416" y="1055529"/>
                </a:moveTo>
                <a:lnTo>
                  <a:pt x="108416" y="919339"/>
                </a:lnTo>
                <a:lnTo>
                  <a:pt x="109096" y="921393"/>
                </a:lnTo>
                <a:lnTo>
                  <a:pt x="110098" y="923288"/>
                </a:lnTo>
                <a:lnTo>
                  <a:pt x="110098" y="1056166"/>
                </a:lnTo>
                <a:lnTo>
                  <a:pt x="108416" y="1055529"/>
                </a:lnTo>
                <a:close/>
              </a:path>
              <a:path w="1543684" h="1076960">
                <a:moveTo>
                  <a:pt x="99263" y="1050409"/>
                </a:moveTo>
                <a:lnTo>
                  <a:pt x="99263" y="881670"/>
                </a:lnTo>
                <a:lnTo>
                  <a:pt x="99807" y="885621"/>
                </a:lnTo>
                <a:lnTo>
                  <a:pt x="100583" y="889546"/>
                </a:lnTo>
                <a:lnTo>
                  <a:pt x="108580" y="918505"/>
                </a:lnTo>
                <a:lnTo>
                  <a:pt x="109379" y="921023"/>
                </a:lnTo>
                <a:lnTo>
                  <a:pt x="108416" y="919339"/>
                </a:lnTo>
                <a:lnTo>
                  <a:pt x="108416" y="1055529"/>
                </a:lnTo>
                <a:lnTo>
                  <a:pt x="104034" y="1053868"/>
                </a:lnTo>
                <a:lnTo>
                  <a:pt x="99263" y="1050409"/>
                </a:lnTo>
                <a:close/>
              </a:path>
              <a:path w="1543684" h="1076960">
                <a:moveTo>
                  <a:pt x="99026" y="1050237"/>
                </a:moveTo>
                <a:lnTo>
                  <a:pt x="99026" y="875532"/>
                </a:lnTo>
                <a:lnTo>
                  <a:pt x="99701" y="882796"/>
                </a:lnTo>
                <a:lnTo>
                  <a:pt x="99839" y="885223"/>
                </a:lnTo>
                <a:lnTo>
                  <a:pt x="99263" y="881670"/>
                </a:lnTo>
                <a:lnTo>
                  <a:pt x="99263" y="1050409"/>
                </a:lnTo>
                <a:lnTo>
                  <a:pt x="99026" y="105023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166970" y="0"/>
            <a:ext cx="4410710" cy="638810"/>
          </a:xfrm>
          <a:custGeom>
            <a:avLst/>
            <a:gdLst/>
            <a:ahLst/>
            <a:cxnLst/>
            <a:rect l="l" t="t" r="r" b="b"/>
            <a:pathLst>
              <a:path w="4410709" h="638810">
                <a:moveTo>
                  <a:pt x="4254440" y="0"/>
                </a:moveTo>
                <a:lnTo>
                  <a:pt x="4410591" y="0"/>
                </a:lnTo>
                <a:lnTo>
                  <a:pt x="4404240" y="9383"/>
                </a:lnTo>
                <a:lnTo>
                  <a:pt x="4361486" y="36693"/>
                </a:lnTo>
                <a:lnTo>
                  <a:pt x="4318375" y="63423"/>
                </a:lnTo>
                <a:lnTo>
                  <a:pt x="4274915" y="89569"/>
                </a:lnTo>
                <a:lnTo>
                  <a:pt x="4231114" y="115131"/>
                </a:lnTo>
                <a:lnTo>
                  <a:pt x="4186982" y="140106"/>
                </a:lnTo>
                <a:lnTo>
                  <a:pt x="4142526" y="164493"/>
                </a:lnTo>
                <a:lnTo>
                  <a:pt x="4097754" y="188290"/>
                </a:lnTo>
                <a:lnTo>
                  <a:pt x="4052675" y="211495"/>
                </a:lnTo>
                <a:lnTo>
                  <a:pt x="4007297" y="234105"/>
                </a:lnTo>
                <a:lnTo>
                  <a:pt x="3961628" y="256120"/>
                </a:lnTo>
                <a:lnTo>
                  <a:pt x="3915677" y="277537"/>
                </a:lnTo>
                <a:lnTo>
                  <a:pt x="3869452" y="298354"/>
                </a:lnTo>
                <a:lnTo>
                  <a:pt x="3822961" y="318570"/>
                </a:lnTo>
                <a:lnTo>
                  <a:pt x="3776213" y="338182"/>
                </a:lnTo>
                <a:lnTo>
                  <a:pt x="3729215" y="357189"/>
                </a:lnTo>
                <a:lnTo>
                  <a:pt x="3681976" y="375589"/>
                </a:lnTo>
                <a:lnTo>
                  <a:pt x="3634505" y="393380"/>
                </a:lnTo>
                <a:lnTo>
                  <a:pt x="3586809" y="410560"/>
                </a:lnTo>
                <a:lnTo>
                  <a:pt x="3538897" y="427127"/>
                </a:lnTo>
                <a:lnTo>
                  <a:pt x="3490778" y="443079"/>
                </a:lnTo>
                <a:lnTo>
                  <a:pt x="3442459" y="458415"/>
                </a:lnTo>
                <a:lnTo>
                  <a:pt x="3393948" y="473132"/>
                </a:lnTo>
                <a:lnTo>
                  <a:pt x="3345255" y="487230"/>
                </a:lnTo>
                <a:lnTo>
                  <a:pt x="3296387" y="500705"/>
                </a:lnTo>
                <a:lnTo>
                  <a:pt x="3247353" y="513556"/>
                </a:lnTo>
                <a:lnTo>
                  <a:pt x="3198160" y="525781"/>
                </a:lnTo>
                <a:lnTo>
                  <a:pt x="3148818" y="537378"/>
                </a:lnTo>
                <a:lnTo>
                  <a:pt x="3099334" y="548346"/>
                </a:lnTo>
                <a:lnTo>
                  <a:pt x="3049717" y="558682"/>
                </a:lnTo>
                <a:lnTo>
                  <a:pt x="2999975" y="568384"/>
                </a:lnTo>
                <a:lnTo>
                  <a:pt x="2950284" y="577430"/>
                </a:lnTo>
                <a:lnTo>
                  <a:pt x="2900492" y="585860"/>
                </a:lnTo>
                <a:lnTo>
                  <a:pt x="2850606" y="593670"/>
                </a:lnTo>
                <a:lnTo>
                  <a:pt x="2800633" y="600861"/>
                </a:lnTo>
                <a:lnTo>
                  <a:pt x="2750580" y="607432"/>
                </a:lnTo>
                <a:lnTo>
                  <a:pt x="2700456" y="613380"/>
                </a:lnTo>
                <a:lnTo>
                  <a:pt x="2650267" y="618705"/>
                </a:lnTo>
                <a:lnTo>
                  <a:pt x="2600020" y="623405"/>
                </a:lnTo>
                <a:lnTo>
                  <a:pt x="2549724" y="627480"/>
                </a:lnTo>
                <a:lnTo>
                  <a:pt x="2499384" y="630928"/>
                </a:lnTo>
                <a:lnTo>
                  <a:pt x="2449010" y="633748"/>
                </a:lnTo>
                <a:lnTo>
                  <a:pt x="2398607" y="635939"/>
                </a:lnTo>
                <a:lnTo>
                  <a:pt x="2348184" y="637499"/>
                </a:lnTo>
                <a:lnTo>
                  <a:pt x="2297747" y="638428"/>
                </a:lnTo>
                <a:lnTo>
                  <a:pt x="2247304" y="638723"/>
                </a:lnTo>
                <a:lnTo>
                  <a:pt x="2196862" y="638384"/>
                </a:lnTo>
                <a:lnTo>
                  <a:pt x="2146429" y="637410"/>
                </a:lnTo>
                <a:lnTo>
                  <a:pt x="2096012" y="635800"/>
                </a:lnTo>
                <a:lnTo>
                  <a:pt x="2045618" y="633551"/>
                </a:lnTo>
                <a:lnTo>
                  <a:pt x="1995254" y="630664"/>
                </a:lnTo>
                <a:lnTo>
                  <a:pt x="1944929" y="627137"/>
                </a:lnTo>
                <a:lnTo>
                  <a:pt x="1894648" y="622968"/>
                </a:lnTo>
                <a:lnTo>
                  <a:pt x="1844420" y="618156"/>
                </a:lnTo>
                <a:lnTo>
                  <a:pt x="1794252" y="612700"/>
                </a:lnTo>
                <a:lnTo>
                  <a:pt x="1744152" y="606600"/>
                </a:lnTo>
                <a:lnTo>
                  <a:pt x="1694125" y="599853"/>
                </a:lnTo>
                <a:lnTo>
                  <a:pt x="1644181" y="592459"/>
                </a:lnTo>
                <a:lnTo>
                  <a:pt x="1594326" y="584416"/>
                </a:lnTo>
                <a:lnTo>
                  <a:pt x="1544567" y="575723"/>
                </a:lnTo>
                <a:lnTo>
                  <a:pt x="1494912" y="566379"/>
                </a:lnTo>
                <a:lnTo>
                  <a:pt x="1445314" y="556308"/>
                </a:lnTo>
                <a:lnTo>
                  <a:pt x="1423992" y="551638"/>
                </a:lnTo>
                <a:lnTo>
                  <a:pt x="2256287" y="551638"/>
                </a:lnTo>
                <a:lnTo>
                  <a:pt x="2307023" y="551233"/>
                </a:lnTo>
                <a:lnTo>
                  <a:pt x="2357751" y="550174"/>
                </a:lnTo>
                <a:lnTo>
                  <a:pt x="2408463" y="548464"/>
                </a:lnTo>
                <a:lnTo>
                  <a:pt x="2459150" y="546104"/>
                </a:lnTo>
                <a:lnTo>
                  <a:pt x="2509803" y="543094"/>
                </a:lnTo>
                <a:lnTo>
                  <a:pt x="2560415" y="539438"/>
                </a:lnTo>
                <a:lnTo>
                  <a:pt x="2610977" y="535135"/>
                </a:lnTo>
                <a:lnTo>
                  <a:pt x="2661479" y="530188"/>
                </a:lnTo>
                <a:lnTo>
                  <a:pt x="2711914" y="524598"/>
                </a:lnTo>
                <a:lnTo>
                  <a:pt x="2762273" y="518367"/>
                </a:lnTo>
                <a:lnTo>
                  <a:pt x="2812749" y="511458"/>
                </a:lnTo>
                <a:lnTo>
                  <a:pt x="2863140" y="503889"/>
                </a:lnTo>
                <a:lnTo>
                  <a:pt x="2913437" y="495662"/>
                </a:lnTo>
                <a:lnTo>
                  <a:pt x="2963630" y="486777"/>
                </a:lnTo>
                <a:lnTo>
                  <a:pt x="3013710" y="477238"/>
                </a:lnTo>
                <a:lnTo>
                  <a:pt x="3063668" y="467045"/>
                </a:lnTo>
                <a:lnTo>
                  <a:pt x="3113494" y="456201"/>
                </a:lnTo>
                <a:lnTo>
                  <a:pt x="3163180" y="444707"/>
                </a:lnTo>
                <a:lnTo>
                  <a:pt x="3212716" y="432565"/>
                </a:lnTo>
                <a:lnTo>
                  <a:pt x="3262093" y="419778"/>
                </a:lnTo>
                <a:lnTo>
                  <a:pt x="3311301" y="406346"/>
                </a:lnTo>
                <a:lnTo>
                  <a:pt x="3360332" y="392272"/>
                </a:lnTo>
                <a:lnTo>
                  <a:pt x="3409176" y="377557"/>
                </a:lnTo>
                <a:lnTo>
                  <a:pt x="3457825" y="362204"/>
                </a:lnTo>
                <a:lnTo>
                  <a:pt x="3506268" y="346213"/>
                </a:lnTo>
                <a:lnTo>
                  <a:pt x="3554496" y="329588"/>
                </a:lnTo>
                <a:lnTo>
                  <a:pt x="3602501" y="312329"/>
                </a:lnTo>
                <a:lnTo>
                  <a:pt x="3650273" y="294439"/>
                </a:lnTo>
                <a:lnTo>
                  <a:pt x="3697802" y="275919"/>
                </a:lnTo>
                <a:lnTo>
                  <a:pt x="3745081" y="256771"/>
                </a:lnTo>
                <a:lnTo>
                  <a:pt x="3792098" y="236998"/>
                </a:lnTo>
                <a:lnTo>
                  <a:pt x="3838846" y="216600"/>
                </a:lnTo>
                <a:lnTo>
                  <a:pt x="3885315" y="195579"/>
                </a:lnTo>
                <a:lnTo>
                  <a:pt x="3931495" y="173939"/>
                </a:lnTo>
                <a:lnTo>
                  <a:pt x="3977378" y="151679"/>
                </a:lnTo>
                <a:lnTo>
                  <a:pt x="4022954" y="128802"/>
                </a:lnTo>
                <a:lnTo>
                  <a:pt x="4068214" y="105311"/>
                </a:lnTo>
                <a:lnTo>
                  <a:pt x="4113149" y="81206"/>
                </a:lnTo>
                <a:lnTo>
                  <a:pt x="4157750" y="56489"/>
                </a:lnTo>
                <a:lnTo>
                  <a:pt x="4202006" y="31163"/>
                </a:lnTo>
                <a:lnTo>
                  <a:pt x="4241999" y="7558"/>
                </a:lnTo>
                <a:lnTo>
                  <a:pt x="4254440" y="0"/>
                </a:lnTo>
                <a:close/>
              </a:path>
              <a:path w="4410709" h="638810">
                <a:moveTo>
                  <a:pt x="0" y="0"/>
                </a:moveTo>
                <a:lnTo>
                  <a:pt x="201340" y="0"/>
                </a:lnTo>
                <a:lnTo>
                  <a:pt x="459130" y="121051"/>
                </a:lnTo>
                <a:lnTo>
                  <a:pt x="596000" y="182249"/>
                </a:lnTo>
                <a:lnTo>
                  <a:pt x="664041" y="211495"/>
                </a:lnTo>
                <a:lnTo>
                  <a:pt x="780194" y="259496"/>
                </a:lnTo>
                <a:lnTo>
                  <a:pt x="826613" y="277853"/>
                </a:lnTo>
                <a:lnTo>
                  <a:pt x="873200" y="295775"/>
                </a:lnTo>
                <a:lnTo>
                  <a:pt x="919964" y="313236"/>
                </a:lnTo>
                <a:lnTo>
                  <a:pt x="966919" y="330209"/>
                </a:lnTo>
                <a:lnTo>
                  <a:pt x="1014066" y="346665"/>
                </a:lnTo>
                <a:lnTo>
                  <a:pt x="1061423" y="362581"/>
                </a:lnTo>
                <a:lnTo>
                  <a:pt x="1108998" y="377928"/>
                </a:lnTo>
                <a:lnTo>
                  <a:pt x="1156801" y="392680"/>
                </a:lnTo>
                <a:lnTo>
                  <a:pt x="1204840" y="406810"/>
                </a:lnTo>
                <a:lnTo>
                  <a:pt x="1253127" y="420292"/>
                </a:lnTo>
                <a:lnTo>
                  <a:pt x="1302221" y="433261"/>
                </a:lnTo>
                <a:lnTo>
                  <a:pt x="1351477" y="445547"/>
                </a:lnTo>
                <a:lnTo>
                  <a:pt x="1400889" y="457152"/>
                </a:lnTo>
                <a:lnTo>
                  <a:pt x="1450447" y="468077"/>
                </a:lnTo>
                <a:lnTo>
                  <a:pt x="1500143" y="478324"/>
                </a:lnTo>
                <a:lnTo>
                  <a:pt x="1549968" y="487894"/>
                </a:lnTo>
                <a:lnTo>
                  <a:pt x="1599913" y="496789"/>
                </a:lnTo>
                <a:lnTo>
                  <a:pt x="1649970" y="505010"/>
                </a:lnTo>
                <a:lnTo>
                  <a:pt x="1700131" y="512559"/>
                </a:lnTo>
                <a:lnTo>
                  <a:pt x="1750387" y="519436"/>
                </a:lnTo>
                <a:lnTo>
                  <a:pt x="1800730" y="525645"/>
                </a:lnTo>
                <a:lnTo>
                  <a:pt x="1851150" y="531185"/>
                </a:lnTo>
                <a:lnTo>
                  <a:pt x="1901639" y="536059"/>
                </a:lnTo>
                <a:lnTo>
                  <a:pt x="1952189" y="540268"/>
                </a:lnTo>
                <a:lnTo>
                  <a:pt x="2002792" y="543813"/>
                </a:lnTo>
                <a:lnTo>
                  <a:pt x="2053438" y="546696"/>
                </a:lnTo>
                <a:lnTo>
                  <a:pt x="2104119" y="548919"/>
                </a:lnTo>
                <a:lnTo>
                  <a:pt x="2154826" y="550482"/>
                </a:lnTo>
                <a:lnTo>
                  <a:pt x="2205552" y="551388"/>
                </a:lnTo>
                <a:lnTo>
                  <a:pt x="2256287" y="551638"/>
                </a:lnTo>
                <a:lnTo>
                  <a:pt x="1423992" y="551638"/>
                </a:lnTo>
                <a:lnTo>
                  <a:pt x="1346865" y="533979"/>
                </a:lnTo>
                <a:lnTo>
                  <a:pt x="1297998" y="521768"/>
                </a:lnTo>
                <a:lnTo>
                  <a:pt x="1249360" y="508893"/>
                </a:lnTo>
                <a:lnTo>
                  <a:pt x="1200943" y="495376"/>
                </a:lnTo>
                <a:lnTo>
                  <a:pt x="1152739" y="481242"/>
                </a:lnTo>
                <a:lnTo>
                  <a:pt x="1104740" y="466515"/>
                </a:lnTo>
                <a:lnTo>
                  <a:pt x="1056939" y="451218"/>
                </a:lnTo>
                <a:lnTo>
                  <a:pt x="1009328" y="435376"/>
                </a:lnTo>
                <a:lnTo>
                  <a:pt x="961899" y="419012"/>
                </a:lnTo>
                <a:lnTo>
                  <a:pt x="914645" y="402151"/>
                </a:lnTo>
                <a:lnTo>
                  <a:pt x="867558" y="384816"/>
                </a:lnTo>
                <a:lnTo>
                  <a:pt x="820631" y="367031"/>
                </a:lnTo>
                <a:lnTo>
                  <a:pt x="727220" y="330208"/>
                </a:lnTo>
                <a:lnTo>
                  <a:pt x="634360" y="291875"/>
                </a:lnTo>
                <a:lnTo>
                  <a:pt x="541980" y="252222"/>
                </a:lnTo>
                <a:lnTo>
                  <a:pt x="450023" y="211441"/>
                </a:lnTo>
                <a:lnTo>
                  <a:pt x="267129" y="127261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547676" y="3811402"/>
            <a:ext cx="12785919" cy="3736011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9554795"/>
            <a:ext cx="3542665" cy="1753870"/>
          </a:xfrm>
          <a:custGeom>
            <a:avLst/>
            <a:gdLst/>
            <a:ahLst/>
            <a:cxnLst/>
            <a:rect l="l" t="t" r="r" b="b"/>
            <a:pathLst>
              <a:path w="3542665" h="1753870">
                <a:moveTo>
                  <a:pt x="2348630" y="1080410"/>
                </a:moveTo>
                <a:lnTo>
                  <a:pt x="2397050" y="1081133"/>
                </a:lnTo>
                <a:lnTo>
                  <a:pt x="2445376" y="1083447"/>
                </a:lnTo>
                <a:lnTo>
                  <a:pt x="2493544" y="1087348"/>
                </a:lnTo>
                <a:lnTo>
                  <a:pt x="2542681" y="1092934"/>
                </a:lnTo>
                <a:lnTo>
                  <a:pt x="2591588" y="1100080"/>
                </a:lnTo>
                <a:lnTo>
                  <a:pt x="2640214" y="1108792"/>
                </a:lnTo>
                <a:lnTo>
                  <a:pt x="2688508" y="1119071"/>
                </a:lnTo>
                <a:lnTo>
                  <a:pt x="2736421" y="1130924"/>
                </a:lnTo>
                <a:lnTo>
                  <a:pt x="2783903" y="1144353"/>
                </a:lnTo>
                <a:lnTo>
                  <a:pt x="2830903" y="1159362"/>
                </a:lnTo>
                <a:lnTo>
                  <a:pt x="2877372" y="1175956"/>
                </a:lnTo>
                <a:lnTo>
                  <a:pt x="2923258" y="1194139"/>
                </a:lnTo>
                <a:lnTo>
                  <a:pt x="2968512" y="1213913"/>
                </a:lnTo>
                <a:lnTo>
                  <a:pt x="3013084" y="1235284"/>
                </a:lnTo>
                <a:lnTo>
                  <a:pt x="3056923" y="1258255"/>
                </a:lnTo>
                <a:lnTo>
                  <a:pt x="3100779" y="1283254"/>
                </a:lnTo>
                <a:lnTo>
                  <a:pt x="3144008" y="1309982"/>
                </a:lnTo>
                <a:lnTo>
                  <a:pt x="3186422" y="1338423"/>
                </a:lnTo>
                <a:lnTo>
                  <a:pt x="3227837" y="1368561"/>
                </a:lnTo>
                <a:lnTo>
                  <a:pt x="3268064" y="1400380"/>
                </a:lnTo>
                <a:lnTo>
                  <a:pt x="3306918" y="1433864"/>
                </a:lnTo>
                <a:lnTo>
                  <a:pt x="3344211" y="1468997"/>
                </a:lnTo>
                <a:lnTo>
                  <a:pt x="3379757" y="1505763"/>
                </a:lnTo>
                <a:lnTo>
                  <a:pt x="3413370" y="1544146"/>
                </a:lnTo>
                <a:lnTo>
                  <a:pt x="3444863" y="1584130"/>
                </a:lnTo>
                <a:lnTo>
                  <a:pt x="3474049" y="1625698"/>
                </a:lnTo>
                <a:lnTo>
                  <a:pt x="3500741" y="1668835"/>
                </a:lnTo>
                <a:lnTo>
                  <a:pt x="3522837" y="1710271"/>
                </a:lnTo>
                <a:lnTo>
                  <a:pt x="3542079" y="1753156"/>
                </a:lnTo>
                <a:lnTo>
                  <a:pt x="3542302" y="1753761"/>
                </a:lnTo>
                <a:lnTo>
                  <a:pt x="3443064" y="1753761"/>
                </a:lnTo>
                <a:lnTo>
                  <a:pt x="3425540" y="1720132"/>
                </a:lnTo>
                <a:lnTo>
                  <a:pt x="3399468" y="1677459"/>
                </a:lnTo>
                <a:lnTo>
                  <a:pt x="3370702" y="1636530"/>
                </a:lnTo>
                <a:lnTo>
                  <a:pt x="3339479" y="1597344"/>
                </a:lnTo>
                <a:lnTo>
                  <a:pt x="3306034" y="1559903"/>
                </a:lnTo>
                <a:lnTo>
                  <a:pt x="3270600" y="1524208"/>
                </a:lnTo>
                <a:lnTo>
                  <a:pt x="3233414" y="1490259"/>
                </a:lnTo>
                <a:lnTo>
                  <a:pt x="3194710" y="1458057"/>
                </a:lnTo>
                <a:lnTo>
                  <a:pt x="3154722" y="1427603"/>
                </a:lnTo>
                <a:lnTo>
                  <a:pt x="3113687" y="1398897"/>
                </a:lnTo>
                <a:lnTo>
                  <a:pt x="3071838" y="1371940"/>
                </a:lnTo>
                <a:lnTo>
                  <a:pt x="3028528" y="1346316"/>
                </a:lnTo>
                <a:lnTo>
                  <a:pt x="2984284" y="1322409"/>
                </a:lnTo>
                <a:lnTo>
                  <a:pt x="2939173" y="1300226"/>
                </a:lnTo>
                <a:lnTo>
                  <a:pt x="2893265" y="1279773"/>
                </a:lnTo>
                <a:lnTo>
                  <a:pt x="2846625" y="1261056"/>
                </a:lnTo>
                <a:lnTo>
                  <a:pt x="2799324" y="1244083"/>
                </a:lnTo>
                <a:lnTo>
                  <a:pt x="2751428" y="1228859"/>
                </a:lnTo>
                <a:lnTo>
                  <a:pt x="2703006" y="1215391"/>
                </a:lnTo>
                <a:lnTo>
                  <a:pt x="2654125" y="1203686"/>
                </a:lnTo>
                <a:lnTo>
                  <a:pt x="2604853" y="1193751"/>
                </a:lnTo>
                <a:lnTo>
                  <a:pt x="2555259" y="1185591"/>
                </a:lnTo>
                <a:lnTo>
                  <a:pt x="2505410" y="1179214"/>
                </a:lnTo>
                <a:lnTo>
                  <a:pt x="2455374" y="1174626"/>
                </a:lnTo>
                <a:lnTo>
                  <a:pt x="2405220" y="1171833"/>
                </a:lnTo>
                <a:lnTo>
                  <a:pt x="2355014" y="1170843"/>
                </a:lnTo>
                <a:lnTo>
                  <a:pt x="1847851" y="1170843"/>
                </a:lnTo>
                <a:lnTo>
                  <a:pt x="1883150" y="1157973"/>
                </a:lnTo>
                <a:lnTo>
                  <a:pt x="1965658" y="1132237"/>
                </a:lnTo>
                <a:lnTo>
                  <a:pt x="2012501" y="1120128"/>
                </a:lnTo>
                <a:lnTo>
                  <a:pt x="2059767" y="1109634"/>
                </a:lnTo>
                <a:lnTo>
                  <a:pt x="2107391" y="1100751"/>
                </a:lnTo>
                <a:lnTo>
                  <a:pt x="2155309" y="1093478"/>
                </a:lnTo>
                <a:lnTo>
                  <a:pt x="2203457" y="1087810"/>
                </a:lnTo>
                <a:lnTo>
                  <a:pt x="2251769" y="1083745"/>
                </a:lnTo>
                <a:lnTo>
                  <a:pt x="2300182" y="1081279"/>
                </a:lnTo>
                <a:lnTo>
                  <a:pt x="2348630" y="1080410"/>
                </a:lnTo>
                <a:close/>
              </a:path>
              <a:path w="3542665" h="1753870">
                <a:moveTo>
                  <a:pt x="1666756" y="1374957"/>
                </a:moveTo>
                <a:lnTo>
                  <a:pt x="1667454" y="1393785"/>
                </a:lnTo>
                <a:lnTo>
                  <a:pt x="1667495" y="1400380"/>
                </a:lnTo>
                <a:lnTo>
                  <a:pt x="1664933" y="1448042"/>
                </a:lnTo>
                <a:lnTo>
                  <a:pt x="1657418" y="1498341"/>
                </a:lnTo>
                <a:lnTo>
                  <a:pt x="1645902" y="1518958"/>
                </a:lnTo>
                <a:lnTo>
                  <a:pt x="1625399" y="1529785"/>
                </a:lnTo>
                <a:lnTo>
                  <a:pt x="1601943" y="1529894"/>
                </a:lnTo>
                <a:lnTo>
                  <a:pt x="1581567" y="1518358"/>
                </a:lnTo>
                <a:lnTo>
                  <a:pt x="1555751" y="1480089"/>
                </a:lnTo>
                <a:lnTo>
                  <a:pt x="1554433" y="1474223"/>
                </a:lnTo>
                <a:lnTo>
                  <a:pt x="1569897" y="1474223"/>
                </a:lnTo>
                <a:lnTo>
                  <a:pt x="1645748" y="1454205"/>
                </a:lnTo>
                <a:lnTo>
                  <a:pt x="1639731" y="1447887"/>
                </a:lnTo>
                <a:lnTo>
                  <a:pt x="1638839" y="1447175"/>
                </a:lnTo>
                <a:lnTo>
                  <a:pt x="1637275" y="1439842"/>
                </a:lnTo>
                <a:lnTo>
                  <a:pt x="1637563" y="1439842"/>
                </a:lnTo>
                <a:lnTo>
                  <a:pt x="1637438" y="1434616"/>
                </a:lnTo>
                <a:lnTo>
                  <a:pt x="1637247" y="1431213"/>
                </a:lnTo>
                <a:lnTo>
                  <a:pt x="1637179" y="1428213"/>
                </a:lnTo>
                <a:lnTo>
                  <a:pt x="1656005" y="1388109"/>
                </a:lnTo>
                <a:lnTo>
                  <a:pt x="1663848" y="1377863"/>
                </a:lnTo>
                <a:lnTo>
                  <a:pt x="1666756" y="1374957"/>
                </a:lnTo>
                <a:close/>
              </a:path>
              <a:path w="3542665" h="1753870">
                <a:moveTo>
                  <a:pt x="1574980" y="1437661"/>
                </a:moveTo>
                <a:lnTo>
                  <a:pt x="1636810" y="1437661"/>
                </a:lnTo>
                <a:lnTo>
                  <a:pt x="1638839" y="1447175"/>
                </a:lnTo>
                <a:lnTo>
                  <a:pt x="1639731" y="1447887"/>
                </a:lnTo>
                <a:lnTo>
                  <a:pt x="1645748" y="1454205"/>
                </a:lnTo>
                <a:lnTo>
                  <a:pt x="1569897" y="1474223"/>
                </a:lnTo>
                <a:lnTo>
                  <a:pt x="1574980" y="1437661"/>
                </a:lnTo>
                <a:close/>
              </a:path>
              <a:path w="3542665" h="1753870">
                <a:moveTo>
                  <a:pt x="1575386" y="1349444"/>
                </a:moveTo>
                <a:lnTo>
                  <a:pt x="1577671" y="1377863"/>
                </a:lnTo>
                <a:lnTo>
                  <a:pt x="1577647" y="1382777"/>
                </a:lnTo>
                <a:lnTo>
                  <a:pt x="1576550" y="1426368"/>
                </a:lnTo>
                <a:lnTo>
                  <a:pt x="1569897" y="1474223"/>
                </a:lnTo>
                <a:lnTo>
                  <a:pt x="1554433" y="1474223"/>
                </a:lnTo>
                <a:lnTo>
                  <a:pt x="1546763" y="1440101"/>
                </a:lnTo>
                <a:lnTo>
                  <a:pt x="1551691" y="1400380"/>
                </a:lnTo>
                <a:lnTo>
                  <a:pt x="1551795" y="1399732"/>
                </a:lnTo>
                <a:lnTo>
                  <a:pt x="1567904" y="1360652"/>
                </a:lnTo>
                <a:lnTo>
                  <a:pt x="1575386" y="1349444"/>
                </a:lnTo>
                <a:close/>
              </a:path>
              <a:path w="3542665" h="1753870">
                <a:moveTo>
                  <a:pt x="1637179" y="1428213"/>
                </a:moveTo>
                <a:lnTo>
                  <a:pt x="1637247" y="1431213"/>
                </a:lnTo>
                <a:lnTo>
                  <a:pt x="1637438" y="1434616"/>
                </a:lnTo>
                <a:lnTo>
                  <a:pt x="1637563" y="1439842"/>
                </a:lnTo>
                <a:lnTo>
                  <a:pt x="1636810" y="1437661"/>
                </a:lnTo>
                <a:lnTo>
                  <a:pt x="1574980" y="1437661"/>
                </a:lnTo>
                <a:lnTo>
                  <a:pt x="1575403" y="1434616"/>
                </a:lnTo>
                <a:lnTo>
                  <a:pt x="1635596" y="1434616"/>
                </a:lnTo>
                <a:lnTo>
                  <a:pt x="1636933" y="1429726"/>
                </a:lnTo>
                <a:lnTo>
                  <a:pt x="1637019" y="1428861"/>
                </a:lnTo>
                <a:lnTo>
                  <a:pt x="1637179" y="1428213"/>
                </a:lnTo>
                <a:close/>
              </a:path>
              <a:path w="3542665" h="1753870">
                <a:moveTo>
                  <a:pt x="1636810" y="1437661"/>
                </a:moveTo>
                <a:lnTo>
                  <a:pt x="1637563" y="1439842"/>
                </a:lnTo>
                <a:lnTo>
                  <a:pt x="1637275" y="1439842"/>
                </a:lnTo>
                <a:lnTo>
                  <a:pt x="1636810" y="1437661"/>
                </a:lnTo>
                <a:close/>
              </a:path>
              <a:path w="3542665" h="1753870">
                <a:moveTo>
                  <a:pt x="1637019" y="1428861"/>
                </a:moveTo>
                <a:lnTo>
                  <a:pt x="1636933" y="1429726"/>
                </a:lnTo>
                <a:lnTo>
                  <a:pt x="1635596" y="1434616"/>
                </a:lnTo>
                <a:lnTo>
                  <a:pt x="1637019" y="1428861"/>
                </a:lnTo>
                <a:close/>
              </a:path>
              <a:path w="3542665" h="1753870">
                <a:moveTo>
                  <a:pt x="1576402" y="1427430"/>
                </a:moveTo>
                <a:lnTo>
                  <a:pt x="1637161" y="1427430"/>
                </a:lnTo>
                <a:lnTo>
                  <a:pt x="1637019" y="1428861"/>
                </a:lnTo>
                <a:lnTo>
                  <a:pt x="1635596" y="1434616"/>
                </a:lnTo>
                <a:lnTo>
                  <a:pt x="1575403" y="1434616"/>
                </a:lnTo>
                <a:lnTo>
                  <a:pt x="1576402" y="1427430"/>
                </a:lnTo>
                <a:close/>
              </a:path>
              <a:path w="3542665" h="1753870">
                <a:moveTo>
                  <a:pt x="1637161" y="1427430"/>
                </a:moveTo>
                <a:lnTo>
                  <a:pt x="1637179" y="1428213"/>
                </a:lnTo>
                <a:lnTo>
                  <a:pt x="1637019" y="1428861"/>
                </a:lnTo>
                <a:lnTo>
                  <a:pt x="1637161" y="1427430"/>
                </a:lnTo>
                <a:close/>
              </a:path>
              <a:path w="3542665" h="1753870">
                <a:moveTo>
                  <a:pt x="1652743" y="1265810"/>
                </a:moveTo>
                <a:lnTo>
                  <a:pt x="1659752" y="1299885"/>
                </a:lnTo>
                <a:lnTo>
                  <a:pt x="1665783" y="1348728"/>
                </a:lnTo>
                <a:lnTo>
                  <a:pt x="1666756" y="1374957"/>
                </a:lnTo>
                <a:lnTo>
                  <a:pt x="1663848" y="1377863"/>
                </a:lnTo>
                <a:lnTo>
                  <a:pt x="1659902" y="1382777"/>
                </a:lnTo>
                <a:lnTo>
                  <a:pt x="1639838" y="1418037"/>
                </a:lnTo>
                <a:lnTo>
                  <a:pt x="1637179" y="1428213"/>
                </a:lnTo>
                <a:lnTo>
                  <a:pt x="1637161" y="1427430"/>
                </a:lnTo>
                <a:lnTo>
                  <a:pt x="1576402" y="1427430"/>
                </a:lnTo>
                <a:lnTo>
                  <a:pt x="1576550" y="1426368"/>
                </a:lnTo>
                <a:lnTo>
                  <a:pt x="1577647" y="1382777"/>
                </a:lnTo>
                <a:lnTo>
                  <a:pt x="1577671" y="1377863"/>
                </a:lnTo>
                <a:lnTo>
                  <a:pt x="1575386" y="1349444"/>
                </a:lnTo>
                <a:lnTo>
                  <a:pt x="1592351" y="1324031"/>
                </a:lnTo>
                <a:lnTo>
                  <a:pt x="1622260" y="1291371"/>
                </a:lnTo>
                <a:lnTo>
                  <a:pt x="1652743" y="1265810"/>
                </a:lnTo>
                <a:close/>
              </a:path>
              <a:path w="3542665" h="1753870">
                <a:moveTo>
                  <a:pt x="1847851" y="1170843"/>
                </a:moveTo>
                <a:lnTo>
                  <a:pt x="2355014" y="1170843"/>
                </a:lnTo>
                <a:lnTo>
                  <a:pt x="2304826" y="1171661"/>
                </a:lnTo>
                <a:lnTo>
                  <a:pt x="2254723" y="1174295"/>
                </a:lnTo>
                <a:lnTo>
                  <a:pt x="2204772" y="1178751"/>
                </a:lnTo>
                <a:lnTo>
                  <a:pt x="2155042" y="1185035"/>
                </a:lnTo>
                <a:lnTo>
                  <a:pt x="2105602" y="1193154"/>
                </a:lnTo>
                <a:lnTo>
                  <a:pt x="2056518" y="1203114"/>
                </a:lnTo>
                <a:lnTo>
                  <a:pt x="2009057" y="1214554"/>
                </a:lnTo>
                <a:lnTo>
                  <a:pt x="1962023" y="1227685"/>
                </a:lnTo>
                <a:lnTo>
                  <a:pt x="1915513" y="1242544"/>
                </a:lnTo>
                <a:lnTo>
                  <a:pt x="1869621" y="1259166"/>
                </a:lnTo>
                <a:lnTo>
                  <a:pt x="1824444" y="1277588"/>
                </a:lnTo>
                <a:lnTo>
                  <a:pt x="1780079" y="1297848"/>
                </a:lnTo>
                <a:lnTo>
                  <a:pt x="1717407" y="1331722"/>
                </a:lnTo>
                <a:lnTo>
                  <a:pt x="1666756" y="1374957"/>
                </a:lnTo>
                <a:lnTo>
                  <a:pt x="1665783" y="1348728"/>
                </a:lnTo>
                <a:lnTo>
                  <a:pt x="1659752" y="1299885"/>
                </a:lnTo>
                <a:lnTo>
                  <a:pt x="1652743" y="1265810"/>
                </a:lnTo>
                <a:lnTo>
                  <a:pt x="1654791" y="1264093"/>
                </a:lnTo>
                <a:lnTo>
                  <a:pt x="1714032" y="1228717"/>
                </a:lnTo>
                <a:lnTo>
                  <a:pt x="1776894" y="1199895"/>
                </a:lnTo>
                <a:lnTo>
                  <a:pt x="1847375" y="1171016"/>
                </a:lnTo>
                <a:lnTo>
                  <a:pt x="1847851" y="1170843"/>
                </a:lnTo>
                <a:close/>
              </a:path>
              <a:path w="3542665" h="1753870">
                <a:moveTo>
                  <a:pt x="0" y="0"/>
                </a:moveTo>
                <a:lnTo>
                  <a:pt x="85899" y="19135"/>
                </a:lnTo>
                <a:lnTo>
                  <a:pt x="134798" y="31505"/>
                </a:lnTo>
                <a:lnTo>
                  <a:pt x="183441" y="44847"/>
                </a:lnTo>
                <a:lnTo>
                  <a:pt x="231812" y="59154"/>
                </a:lnTo>
                <a:lnTo>
                  <a:pt x="279895" y="74419"/>
                </a:lnTo>
                <a:lnTo>
                  <a:pt x="327672" y="90634"/>
                </a:lnTo>
                <a:lnTo>
                  <a:pt x="375128" y="107791"/>
                </a:lnTo>
                <a:lnTo>
                  <a:pt x="422246" y="125883"/>
                </a:lnTo>
                <a:lnTo>
                  <a:pt x="469010" y="144902"/>
                </a:lnTo>
                <a:lnTo>
                  <a:pt x="515403" y="164841"/>
                </a:lnTo>
                <a:lnTo>
                  <a:pt x="561408" y="185692"/>
                </a:lnTo>
                <a:lnTo>
                  <a:pt x="607010" y="207448"/>
                </a:lnTo>
                <a:lnTo>
                  <a:pt x="652191" y="230101"/>
                </a:lnTo>
                <a:lnTo>
                  <a:pt x="696828" y="253580"/>
                </a:lnTo>
                <a:lnTo>
                  <a:pt x="741080" y="277965"/>
                </a:lnTo>
                <a:lnTo>
                  <a:pt x="784918" y="303246"/>
                </a:lnTo>
                <a:lnTo>
                  <a:pt x="828311" y="329413"/>
                </a:lnTo>
                <a:lnTo>
                  <a:pt x="871231" y="356455"/>
                </a:lnTo>
                <a:lnTo>
                  <a:pt x="913645" y="384363"/>
                </a:lnTo>
                <a:lnTo>
                  <a:pt x="955526" y="413127"/>
                </a:lnTo>
                <a:lnTo>
                  <a:pt x="996842" y="442736"/>
                </a:lnTo>
                <a:lnTo>
                  <a:pt x="1037565" y="473181"/>
                </a:lnTo>
                <a:lnTo>
                  <a:pt x="1077662" y="504452"/>
                </a:lnTo>
                <a:lnTo>
                  <a:pt x="1117106" y="536539"/>
                </a:lnTo>
                <a:lnTo>
                  <a:pt x="1155865" y="569431"/>
                </a:lnTo>
                <a:lnTo>
                  <a:pt x="1193911" y="603119"/>
                </a:lnTo>
                <a:lnTo>
                  <a:pt x="1231212" y="637592"/>
                </a:lnTo>
                <a:lnTo>
                  <a:pt x="1267739" y="672842"/>
                </a:lnTo>
                <a:lnTo>
                  <a:pt x="1303461" y="708856"/>
                </a:lnTo>
                <a:lnTo>
                  <a:pt x="1338350" y="745627"/>
                </a:lnTo>
                <a:lnTo>
                  <a:pt x="1372374" y="783143"/>
                </a:lnTo>
                <a:lnTo>
                  <a:pt x="1405505" y="821395"/>
                </a:lnTo>
                <a:lnTo>
                  <a:pt x="1437711" y="860373"/>
                </a:lnTo>
                <a:lnTo>
                  <a:pt x="1468963" y="900066"/>
                </a:lnTo>
                <a:lnTo>
                  <a:pt x="1498486" y="939929"/>
                </a:lnTo>
                <a:lnTo>
                  <a:pt x="1526669" y="981132"/>
                </a:lnTo>
                <a:lnTo>
                  <a:pt x="1553194" y="1023590"/>
                </a:lnTo>
                <a:lnTo>
                  <a:pt x="1577744" y="1067216"/>
                </a:lnTo>
                <a:lnTo>
                  <a:pt x="1600001" y="1111925"/>
                </a:lnTo>
                <a:lnTo>
                  <a:pt x="1619648" y="1157632"/>
                </a:lnTo>
                <a:lnTo>
                  <a:pt x="1636367" y="1204251"/>
                </a:lnTo>
                <a:lnTo>
                  <a:pt x="1649841" y="1251697"/>
                </a:lnTo>
                <a:lnTo>
                  <a:pt x="1652743" y="1265810"/>
                </a:lnTo>
                <a:lnTo>
                  <a:pt x="1622260" y="1291371"/>
                </a:lnTo>
                <a:lnTo>
                  <a:pt x="1592351" y="1324031"/>
                </a:lnTo>
                <a:lnTo>
                  <a:pt x="1575386" y="1349444"/>
                </a:lnTo>
                <a:lnTo>
                  <a:pt x="1573959" y="1331681"/>
                </a:lnTo>
                <a:lnTo>
                  <a:pt x="1565656" y="1285117"/>
                </a:lnTo>
                <a:lnTo>
                  <a:pt x="1553308" y="1239254"/>
                </a:lnTo>
                <a:lnTo>
                  <a:pt x="1537349" y="1194139"/>
                </a:lnTo>
                <a:lnTo>
                  <a:pt x="1518362" y="1150167"/>
                </a:lnTo>
                <a:lnTo>
                  <a:pt x="1496704" y="1107213"/>
                </a:lnTo>
                <a:lnTo>
                  <a:pt x="1472883" y="1065498"/>
                </a:lnTo>
                <a:lnTo>
                  <a:pt x="1447370" y="1025157"/>
                </a:lnTo>
                <a:lnTo>
                  <a:pt x="1420636" y="986325"/>
                </a:lnTo>
                <a:lnTo>
                  <a:pt x="1390250" y="945285"/>
                </a:lnTo>
                <a:lnTo>
                  <a:pt x="1358486" y="905136"/>
                </a:lnTo>
                <a:lnTo>
                  <a:pt x="1325458" y="865873"/>
                </a:lnTo>
                <a:lnTo>
                  <a:pt x="1291281" y="827487"/>
                </a:lnTo>
                <a:lnTo>
                  <a:pt x="1256068" y="789971"/>
                </a:lnTo>
                <a:lnTo>
                  <a:pt x="1219934" y="753320"/>
                </a:lnTo>
                <a:lnTo>
                  <a:pt x="1182993" y="717526"/>
                </a:lnTo>
                <a:lnTo>
                  <a:pt x="1145359" y="682582"/>
                </a:lnTo>
                <a:lnTo>
                  <a:pt x="1107146" y="648480"/>
                </a:lnTo>
                <a:lnTo>
                  <a:pt x="1068468" y="615216"/>
                </a:lnTo>
                <a:lnTo>
                  <a:pt x="1029943" y="583350"/>
                </a:lnTo>
                <a:lnTo>
                  <a:pt x="990751" y="552295"/>
                </a:lnTo>
                <a:lnTo>
                  <a:pt x="950913" y="522061"/>
                </a:lnTo>
                <a:lnTo>
                  <a:pt x="910449" y="492655"/>
                </a:lnTo>
                <a:lnTo>
                  <a:pt x="869379" y="464087"/>
                </a:lnTo>
                <a:lnTo>
                  <a:pt x="827724" y="436367"/>
                </a:lnTo>
                <a:lnTo>
                  <a:pt x="785504" y="409502"/>
                </a:lnTo>
                <a:lnTo>
                  <a:pt x="742739" y="383502"/>
                </a:lnTo>
                <a:lnTo>
                  <a:pt x="699451" y="358376"/>
                </a:lnTo>
                <a:lnTo>
                  <a:pt x="655659" y="334132"/>
                </a:lnTo>
                <a:lnTo>
                  <a:pt x="611384" y="310781"/>
                </a:lnTo>
                <a:lnTo>
                  <a:pt x="566645" y="288330"/>
                </a:lnTo>
                <a:lnTo>
                  <a:pt x="521465" y="266789"/>
                </a:lnTo>
                <a:lnTo>
                  <a:pt x="475862" y="246166"/>
                </a:lnTo>
                <a:lnTo>
                  <a:pt x="429857" y="226472"/>
                </a:lnTo>
                <a:lnTo>
                  <a:pt x="383472" y="207713"/>
                </a:lnTo>
                <a:lnTo>
                  <a:pt x="336725" y="189901"/>
                </a:lnTo>
                <a:lnTo>
                  <a:pt x="289638" y="173042"/>
                </a:lnTo>
                <a:lnTo>
                  <a:pt x="242231" y="157148"/>
                </a:lnTo>
                <a:lnTo>
                  <a:pt x="194524" y="142225"/>
                </a:lnTo>
                <a:lnTo>
                  <a:pt x="144937" y="127833"/>
                </a:lnTo>
                <a:lnTo>
                  <a:pt x="95081" y="114494"/>
                </a:lnTo>
                <a:lnTo>
                  <a:pt x="44971" y="102217"/>
                </a:lnTo>
                <a:lnTo>
                  <a:pt x="0" y="92210"/>
                </a:lnTo>
                <a:lnTo>
                  <a:pt x="0" y="0"/>
                </a:lnTo>
                <a:close/>
              </a:path>
            </a:pathLst>
          </a:custGeom>
          <a:solidFill>
            <a:srgbClr val="DD443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8560747" y="0"/>
            <a:ext cx="1543685" cy="1076960"/>
          </a:xfrm>
          <a:custGeom>
            <a:avLst/>
            <a:gdLst/>
            <a:ahLst/>
            <a:cxnLst/>
            <a:rect l="l" t="t" r="r" b="b"/>
            <a:pathLst>
              <a:path w="1543684" h="1076960">
                <a:moveTo>
                  <a:pt x="460729" y="545429"/>
                </a:moveTo>
                <a:lnTo>
                  <a:pt x="534120" y="546481"/>
                </a:lnTo>
                <a:lnTo>
                  <a:pt x="582480" y="549014"/>
                </a:lnTo>
                <a:lnTo>
                  <a:pt x="630777" y="553019"/>
                </a:lnTo>
                <a:lnTo>
                  <a:pt x="678951" y="558468"/>
                </a:lnTo>
                <a:lnTo>
                  <a:pt x="726946" y="565335"/>
                </a:lnTo>
                <a:lnTo>
                  <a:pt x="774703" y="573590"/>
                </a:lnTo>
                <a:lnTo>
                  <a:pt x="822165" y="583206"/>
                </a:lnTo>
                <a:lnTo>
                  <a:pt x="873438" y="595226"/>
                </a:lnTo>
                <a:lnTo>
                  <a:pt x="924333" y="608877"/>
                </a:lnTo>
                <a:lnTo>
                  <a:pt x="974803" y="624118"/>
                </a:lnTo>
                <a:lnTo>
                  <a:pt x="1024804" y="640911"/>
                </a:lnTo>
                <a:lnTo>
                  <a:pt x="1074292" y="659216"/>
                </a:lnTo>
                <a:lnTo>
                  <a:pt x="1123221" y="678994"/>
                </a:lnTo>
                <a:lnTo>
                  <a:pt x="1171546" y="700205"/>
                </a:lnTo>
                <a:lnTo>
                  <a:pt x="1219223" y="722809"/>
                </a:lnTo>
                <a:lnTo>
                  <a:pt x="1266206" y="746768"/>
                </a:lnTo>
                <a:lnTo>
                  <a:pt x="1312452" y="772041"/>
                </a:lnTo>
                <a:lnTo>
                  <a:pt x="1357914" y="798589"/>
                </a:lnTo>
                <a:lnTo>
                  <a:pt x="1400934" y="825325"/>
                </a:lnTo>
                <a:lnTo>
                  <a:pt x="1443253" y="853216"/>
                </a:lnTo>
                <a:lnTo>
                  <a:pt x="1484841" y="882238"/>
                </a:lnTo>
                <a:lnTo>
                  <a:pt x="1525667" y="912366"/>
                </a:lnTo>
                <a:lnTo>
                  <a:pt x="1543351" y="926150"/>
                </a:lnTo>
                <a:lnTo>
                  <a:pt x="1543351" y="1052584"/>
                </a:lnTo>
                <a:lnTo>
                  <a:pt x="1531025" y="1042037"/>
                </a:lnTo>
                <a:lnTo>
                  <a:pt x="1491551" y="1010170"/>
                </a:lnTo>
                <a:lnTo>
                  <a:pt x="1451238" y="979499"/>
                </a:lnTo>
                <a:lnTo>
                  <a:pt x="1409649" y="949680"/>
                </a:lnTo>
                <a:lnTo>
                  <a:pt x="1367276" y="921052"/>
                </a:lnTo>
                <a:lnTo>
                  <a:pt x="1324151" y="893646"/>
                </a:lnTo>
                <a:lnTo>
                  <a:pt x="1280307" y="867493"/>
                </a:lnTo>
                <a:lnTo>
                  <a:pt x="1235777" y="842623"/>
                </a:lnTo>
                <a:lnTo>
                  <a:pt x="1190595" y="819067"/>
                </a:lnTo>
                <a:lnTo>
                  <a:pt x="1144793" y="796856"/>
                </a:lnTo>
                <a:lnTo>
                  <a:pt x="1098404" y="776020"/>
                </a:lnTo>
                <a:lnTo>
                  <a:pt x="1051462" y="756590"/>
                </a:lnTo>
                <a:lnTo>
                  <a:pt x="1003998" y="738597"/>
                </a:lnTo>
                <a:lnTo>
                  <a:pt x="956047" y="722072"/>
                </a:lnTo>
                <a:lnTo>
                  <a:pt x="907641" y="707044"/>
                </a:lnTo>
                <a:lnTo>
                  <a:pt x="858813" y="693545"/>
                </a:lnTo>
                <a:lnTo>
                  <a:pt x="809597" y="681606"/>
                </a:lnTo>
                <a:lnTo>
                  <a:pt x="760024" y="671257"/>
                </a:lnTo>
                <a:lnTo>
                  <a:pt x="710128" y="662529"/>
                </a:lnTo>
                <a:lnTo>
                  <a:pt x="659943" y="655452"/>
                </a:lnTo>
                <a:lnTo>
                  <a:pt x="609501" y="650057"/>
                </a:lnTo>
                <a:lnTo>
                  <a:pt x="558834" y="646375"/>
                </a:lnTo>
                <a:lnTo>
                  <a:pt x="507977" y="644436"/>
                </a:lnTo>
                <a:lnTo>
                  <a:pt x="471085" y="644318"/>
                </a:lnTo>
                <a:lnTo>
                  <a:pt x="470860" y="639863"/>
                </a:lnTo>
                <a:lnTo>
                  <a:pt x="466433" y="591281"/>
                </a:lnTo>
                <a:lnTo>
                  <a:pt x="460729" y="545429"/>
                </a:lnTo>
                <a:close/>
              </a:path>
              <a:path w="1543684" h="1076960">
                <a:moveTo>
                  <a:pt x="373395" y="648912"/>
                </a:moveTo>
                <a:lnTo>
                  <a:pt x="403007" y="646144"/>
                </a:lnTo>
                <a:lnTo>
                  <a:pt x="453124" y="644405"/>
                </a:lnTo>
                <a:lnTo>
                  <a:pt x="471085" y="644318"/>
                </a:lnTo>
                <a:lnTo>
                  <a:pt x="473312" y="688375"/>
                </a:lnTo>
                <a:lnTo>
                  <a:pt x="473422" y="736682"/>
                </a:lnTo>
                <a:lnTo>
                  <a:pt x="470085" y="785733"/>
                </a:lnTo>
                <a:lnTo>
                  <a:pt x="462171" y="833729"/>
                </a:lnTo>
                <a:lnTo>
                  <a:pt x="449189" y="879942"/>
                </a:lnTo>
                <a:lnTo>
                  <a:pt x="430649" y="923644"/>
                </a:lnTo>
                <a:lnTo>
                  <a:pt x="406057" y="964106"/>
                </a:lnTo>
                <a:lnTo>
                  <a:pt x="376461" y="998799"/>
                </a:lnTo>
                <a:lnTo>
                  <a:pt x="376461" y="711672"/>
                </a:lnTo>
                <a:lnTo>
                  <a:pt x="374471" y="659986"/>
                </a:lnTo>
                <a:lnTo>
                  <a:pt x="373395" y="648912"/>
                </a:lnTo>
                <a:close/>
              </a:path>
              <a:path w="1543684" h="1076960">
                <a:moveTo>
                  <a:pt x="361576" y="550562"/>
                </a:moveTo>
                <a:lnTo>
                  <a:pt x="377970" y="548644"/>
                </a:lnTo>
                <a:lnTo>
                  <a:pt x="430252" y="545715"/>
                </a:lnTo>
                <a:lnTo>
                  <a:pt x="460729" y="545429"/>
                </a:lnTo>
                <a:lnTo>
                  <a:pt x="466433" y="591281"/>
                </a:lnTo>
                <a:lnTo>
                  <a:pt x="470860" y="639863"/>
                </a:lnTo>
                <a:lnTo>
                  <a:pt x="471085" y="644318"/>
                </a:lnTo>
                <a:lnTo>
                  <a:pt x="456962" y="644272"/>
                </a:lnTo>
                <a:lnTo>
                  <a:pt x="403007" y="646144"/>
                </a:lnTo>
                <a:lnTo>
                  <a:pt x="373395" y="648912"/>
                </a:lnTo>
                <a:lnTo>
                  <a:pt x="369448" y="608313"/>
                </a:lnTo>
                <a:lnTo>
                  <a:pt x="362579" y="557222"/>
                </a:lnTo>
                <a:lnTo>
                  <a:pt x="361576" y="550562"/>
                </a:lnTo>
                <a:close/>
              </a:path>
              <a:path w="1543684" h="1076960">
                <a:moveTo>
                  <a:pt x="218902" y="0"/>
                </a:moveTo>
                <a:lnTo>
                  <a:pt x="324546" y="0"/>
                </a:lnTo>
                <a:lnTo>
                  <a:pt x="332725" y="21207"/>
                </a:lnTo>
                <a:lnTo>
                  <a:pt x="350381" y="70555"/>
                </a:lnTo>
                <a:lnTo>
                  <a:pt x="365665" y="116628"/>
                </a:lnTo>
                <a:lnTo>
                  <a:pt x="379922" y="163026"/>
                </a:lnTo>
                <a:lnTo>
                  <a:pt x="393169" y="209725"/>
                </a:lnTo>
                <a:lnTo>
                  <a:pt x="405419" y="256696"/>
                </a:lnTo>
                <a:lnTo>
                  <a:pt x="416686" y="303914"/>
                </a:lnTo>
                <a:lnTo>
                  <a:pt x="426985" y="351352"/>
                </a:lnTo>
                <a:lnTo>
                  <a:pt x="436330" y="398984"/>
                </a:lnTo>
                <a:lnTo>
                  <a:pt x="444979" y="446482"/>
                </a:lnTo>
                <a:lnTo>
                  <a:pt x="453124" y="494455"/>
                </a:lnTo>
                <a:lnTo>
                  <a:pt x="460398" y="542766"/>
                </a:lnTo>
                <a:lnTo>
                  <a:pt x="460729" y="545429"/>
                </a:lnTo>
                <a:lnTo>
                  <a:pt x="430252" y="545715"/>
                </a:lnTo>
                <a:lnTo>
                  <a:pt x="377970" y="548644"/>
                </a:lnTo>
                <a:lnTo>
                  <a:pt x="361576" y="550562"/>
                </a:lnTo>
                <a:lnTo>
                  <a:pt x="355055" y="507278"/>
                </a:lnTo>
                <a:lnTo>
                  <a:pt x="346529" y="454783"/>
                </a:lnTo>
                <a:lnTo>
                  <a:pt x="336884" y="402478"/>
                </a:lnTo>
                <a:lnTo>
                  <a:pt x="326077" y="350298"/>
                </a:lnTo>
                <a:lnTo>
                  <a:pt x="314158" y="298568"/>
                </a:lnTo>
                <a:lnTo>
                  <a:pt x="301040" y="247027"/>
                </a:lnTo>
                <a:lnTo>
                  <a:pt x="286727" y="195805"/>
                </a:lnTo>
                <a:lnTo>
                  <a:pt x="271585" y="146205"/>
                </a:lnTo>
                <a:lnTo>
                  <a:pt x="255241" y="97003"/>
                </a:lnTo>
                <a:lnTo>
                  <a:pt x="237679" y="48241"/>
                </a:lnTo>
                <a:lnTo>
                  <a:pt x="218902" y="0"/>
                </a:lnTo>
                <a:close/>
              </a:path>
              <a:path w="1543684" h="1076960">
                <a:moveTo>
                  <a:pt x="211265" y="1075349"/>
                </a:moveTo>
                <a:lnTo>
                  <a:pt x="211265" y="978675"/>
                </a:lnTo>
                <a:lnTo>
                  <a:pt x="258127" y="964932"/>
                </a:lnTo>
                <a:lnTo>
                  <a:pt x="297208" y="939250"/>
                </a:lnTo>
                <a:lnTo>
                  <a:pt x="328389" y="903853"/>
                </a:lnTo>
                <a:lnTo>
                  <a:pt x="351553" y="860967"/>
                </a:lnTo>
                <a:lnTo>
                  <a:pt x="366580" y="812817"/>
                </a:lnTo>
                <a:lnTo>
                  <a:pt x="374227" y="762805"/>
                </a:lnTo>
                <a:lnTo>
                  <a:pt x="376461" y="711672"/>
                </a:lnTo>
                <a:lnTo>
                  <a:pt x="376461" y="998799"/>
                </a:lnTo>
                <a:lnTo>
                  <a:pt x="374924" y="1000601"/>
                </a:lnTo>
                <a:lnTo>
                  <a:pt x="336756" y="1032401"/>
                </a:lnTo>
                <a:lnTo>
                  <a:pt x="293291" y="1056651"/>
                </a:lnTo>
                <a:lnTo>
                  <a:pt x="246202" y="1071704"/>
                </a:lnTo>
                <a:lnTo>
                  <a:pt x="211265" y="1075349"/>
                </a:lnTo>
                <a:close/>
              </a:path>
              <a:path w="1543684" h="1076960">
                <a:moveTo>
                  <a:pt x="0" y="862141"/>
                </a:moveTo>
                <a:lnTo>
                  <a:pt x="3570" y="817365"/>
                </a:lnTo>
                <a:lnTo>
                  <a:pt x="14026" y="774419"/>
                </a:lnTo>
                <a:lnTo>
                  <a:pt x="34394" y="727983"/>
                </a:lnTo>
                <a:lnTo>
                  <a:pt x="62068" y="687279"/>
                </a:lnTo>
                <a:lnTo>
                  <a:pt x="96020" y="652169"/>
                </a:lnTo>
                <a:lnTo>
                  <a:pt x="135229" y="622519"/>
                </a:lnTo>
                <a:lnTo>
                  <a:pt x="178668" y="598193"/>
                </a:lnTo>
                <a:lnTo>
                  <a:pt x="225315" y="579054"/>
                </a:lnTo>
                <a:lnTo>
                  <a:pt x="275037" y="564617"/>
                </a:lnTo>
                <a:lnTo>
                  <a:pt x="326100" y="554710"/>
                </a:lnTo>
                <a:lnTo>
                  <a:pt x="361576" y="550562"/>
                </a:lnTo>
                <a:lnTo>
                  <a:pt x="362579" y="557222"/>
                </a:lnTo>
                <a:lnTo>
                  <a:pt x="369448" y="608313"/>
                </a:lnTo>
                <a:lnTo>
                  <a:pt x="373395" y="648912"/>
                </a:lnTo>
                <a:lnTo>
                  <a:pt x="348902" y="651202"/>
                </a:lnTo>
                <a:lnTo>
                  <a:pt x="295659" y="660915"/>
                </a:lnTo>
                <a:lnTo>
                  <a:pt x="244292" y="676751"/>
                </a:lnTo>
                <a:lnTo>
                  <a:pt x="195811" y="700178"/>
                </a:lnTo>
                <a:lnTo>
                  <a:pt x="158476" y="727214"/>
                </a:lnTo>
                <a:lnTo>
                  <a:pt x="128729" y="760756"/>
                </a:lnTo>
                <a:lnTo>
                  <a:pt x="108580" y="801560"/>
                </a:lnTo>
                <a:lnTo>
                  <a:pt x="99113" y="849536"/>
                </a:lnTo>
                <a:lnTo>
                  <a:pt x="99026" y="1050237"/>
                </a:lnTo>
                <a:lnTo>
                  <a:pt x="63289" y="1024323"/>
                </a:lnTo>
                <a:lnTo>
                  <a:pt x="34958" y="989841"/>
                </a:lnTo>
                <a:lnTo>
                  <a:pt x="15257" y="950142"/>
                </a:lnTo>
                <a:lnTo>
                  <a:pt x="3750" y="906988"/>
                </a:lnTo>
                <a:lnTo>
                  <a:pt x="0" y="862141"/>
                </a:lnTo>
                <a:close/>
              </a:path>
              <a:path w="1543684" h="1076960">
                <a:moveTo>
                  <a:pt x="186923" y="978916"/>
                </a:moveTo>
                <a:lnTo>
                  <a:pt x="197574" y="979034"/>
                </a:lnTo>
                <a:lnTo>
                  <a:pt x="201178" y="978879"/>
                </a:lnTo>
                <a:lnTo>
                  <a:pt x="207236" y="978564"/>
                </a:lnTo>
                <a:lnTo>
                  <a:pt x="211814" y="978396"/>
                </a:lnTo>
                <a:lnTo>
                  <a:pt x="211265" y="978675"/>
                </a:lnTo>
                <a:lnTo>
                  <a:pt x="211265" y="1075349"/>
                </a:lnTo>
                <a:lnTo>
                  <a:pt x="197574" y="1076778"/>
                </a:lnTo>
                <a:lnTo>
                  <a:pt x="188321" y="1075684"/>
                </a:lnTo>
                <a:lnTo>
                  <a:pt x="188321" y="979173"/>
                </a:lnTo>
                <a:lnTo>
                  <a:pt x="186923" y="978916"/>
                </a:lnTo>
                <a:close/>
              </a:path>
              <a:path w="1543684" h="1076960">
                <a:moveTo>
                  <a:pt x="186412" y="978905"/>
                </a:moveTo>
                <a:lnTo>
                  <a:pt x="186923" y="978916"/>
                </a:lnTo>
                <a:lnTo>
                  <a:pt x="188321" y="979173"/>
                </a:lnTo>
                <a:lnTo>
                  <a:pt x="186412" y="978905"/>
                </a:lnTo>
                <a:close/>
              </a:path>
              <a:path w="1543684" h="1076960">
                <a:moveTo>
                  <a:pt x="181102" y="1074830"/>
                </a:moveTo>
                <a:lnTo>
                  <a:pt x="181102" y="978156"/>
                </a:lnTo>
                <a:lnTo>
                  <a:pt x="188321" y="979173"/>
                </a:lnTo>
                <a:lnTo>
                  <a:pt x="188321" y="1075684"/>
                </a:lnTo>
                <a:lnTo>
                  <a:pt x="181102" y="1074830"/>
                </a:lnTo>
                <a:close/>
              </a:path>
              <a:path w="1543684" h="1076960">
                <a:moveTo>
                  <a:pt x="121398" y="941390"/>
                </a:moveTo>
                <a:lnTo>
                  <a:pt x="123729" y="944069"/>
                </a:lnTo>
                <a:lnTo>
                  <a:pt x="127308" y="948423"/>
                </a:lnTo>
                <a:lnTo>
                  <a:pt x="129732" y="951288"/>
                </a:lnTo>
                <a:lnTo>
                  <a:pt x="162469" y="972882"/>
                </a:lnTo>
                <a:lnTo>
                  <a:pt x="171180" y="975436"/>
                </a:lnTo>
                <a:lnTo>
                  <a:pt x="177154" y="977115"/>
                </a:lnTo>
                <a:lnTo>
                  <a:pt x="186923" y="978916"/>
                </a:lnTo>
                <a:lnTo>
                  <a:pt x="186412" y="978905"/>
                </a:lnTo>
                <a:lnTo>
                  <a:pt x="181102" y="978156"/>
                </a:lnTo>
                <a:lnTo>
                  <a:pt x="181102" y="1074830"/>
                </a:lnTo>
                <a:lnTo>
                  <a:pt x="149490" y="1071093"/>
                </a:lnTo>
                <a:lnTo>
                  <a:pt x="122715" y="1060947"/>
                </a:lnTo>
                <a:lnTo>
                  <a:pt x="122715" y="943550"/>
                </a:lnTo>
                <a:lnTo>
                  <a:pt x="121398" y="941390"/>
                </a:lnTo>
                <a:close/>
              </a:path>
              <a:path w="1543684" h="1076960">
                <a:moveTo>
                  <a:pt x="109379" y="921023"/>
                </a:moveTo>
                <a:lnTo>
                  <a:pt x="110929" y="923734"/>
                </a:lnTo>
                <a:lnTo>
                  <a:pt x="113757" y="929212"/>
                </a:lnTo>
                <a:lnTo>
                  <a:pt x="117604" y="935905"/>
                </a:lnTo>
                <a:lnTo>
                  <a:pt x="120071" y="939772"/>
                </a:lnTo>
                <a:lnTo>
                  <a:pt x="122715" y="943550"/>
                </a:lnTo>
                <a:lnTo>
                  <a:pt x="122715" y="1060947"/>
                </a:lnTo>
                <a:lnTo>
                  <a:pt x="110098" y="1056166"/>
                </a:lnTo>
                <a:lnTo>
                  <a:pt x="110098" y="923288"/>
                </a:lnTo>
                <a:lnTo>
                  <a:pt x="109379" y="921023"/>
                </a:lnTo>
                <a:close/>
              </a:path>
              <a:path w="1543684" h="1076960">
                <a:moveTo>
                  <a:pt x="108416" y="919339"/>
                </a:moveTo>
                <a:lnTo>
                  <a:pt x="109379" y="921023"/>
                </a:lnTo>
                <a:lnTo>
                  <a:pt x="110098" y="923288"/>
                </a:lnTo>
                <a:lnTo>
                  <a:pt x="109096" y="921393"/>
                </a:lnTo>
                <a:lnTo>
                  <a:pt x="108416" y="919339"/>
                </a:lnTo>
                <a:close/>
              </a:path>
              <a:path w="1543684" h="1076960">
                <a:moveTo>
                  <a:pt x="108416" y="1055529"/>
                </a:moveTo>
                <a:lnTo>
                  <a:pt x="108416" y="919339"/>
                </a:lnTo>
                <a:lnTo>
                  <a:pt x="109096" y="921393"/>
                </a:lnTo>
                <a:lnTo>
                  <a:pt x="110098" y="923288"/>
                </a:lnTo>
                <a:lnTo>
                  <a:pt x="110098" y="1056166"/>
                </a:lnTo>
                <a:lnTo>
                  <a:pt x="108416" y="1055529"/>
                </a:lnTo>
                <a:close/>
              </a:path>
              <a:path w="1543684" h="1076960">
                <a:moveTo>
                  <a:pt x="99263" y="1050409"/>
                </a:moveTo>
                <a:lnTo>
                  <a:pt x="99263" y="881670"/>
                </a:lnTo>
                <a:lnTo>
                  <a:pt x="99807" y="885621"/>
                </a:lnTo>
                <a:lnTo>
                  <a:pt x="100583" y="889546"/>
                </a:lnTo>
                <a:lnTo>
                  <a:pt x="108580" y="918505"/>
                </a:lnTo>
                <a:lnTo>
                  <a:pt x="109379" y="921023"/>
                </a:lnTo>
                <a:lnTo>
                  <a:pt x="108416" y="919339"/>
                </a:lnTo>
                <a:lnTo>
                  <a:pt x="108416" y="1055529"/>
                </a:lnTo>
                <a:lnTo>
                  <a:pt x="104034" y="1053868"/>
                </a:lnTo>
                <a:lnTo>
                  <a:pt x="99263" y="1050409"/>
                </a:lnTo>
                <a:close/>
              </a:path>
              <a:path w="1543684" h="1076960">
                <a:moveTo>
                  <a:pt x="99026" y="1050237"/>
                </a:moveTo>
                <a:lnTo>
                  <a:pt x="99026" y="875532"/>
                </a:lnTo>
                <a:lnTo>
                  <a:pt x="99701" y="882796"/>
                </a:lnTo>
                <a:lnTo>
                  <a:pt x="99839" y="885223"/>
                </a:lnTo>
                <a:lnTo>
                  <a:pt x="99263" y="881670"/>
                </a:lnTo>
                <a:lnTo>
                  <a:pt x="99263" y="1050409"/>
                </a:lnTo>
                <a:lnTo>
                  <a:pt x="99026" y="1050237"/>
                </a:lnTo>
                <a:close/>
              </a:path>
            </a:pathLst>
          </a:custGeom>
          <a:solidFill>
            <a:srgbClr val="DD443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166970" y="0"/>
            <a:ext cx="4410710" cy="638810"/>
          </a:xfrm>
          <a:custGeom>
            <a:avLst/>
            <a:gdLst/>
            <a:ahLst/>
            <a:cxnLst/>
            <a:rect l="l" t="t" r="r" b="b"/>
            <a:pathLst>
              <a:path w="4410709" h="638810">
                <a:moveTo>
                  <a:pt x="4254440" y="0"/>
                </a:moveTo>
                <a:lnTo>
                  <a:pt x="4410591" y="0"/>
                </a:lnTo>
                <a:lnTo>
                  <a:pt x="4404240" y="9383"/>
                </a:lnTo>
                <a:lnTo>
                  <a:pt x="4361486" y="36693"/>
                </a:lnTo>
                <a:lnTo>
                  <a:pt x="4318375" y="63423"/>
                </a:lnTo>
                <a:lnTo>
                  <a:pt x="4274915" y="89569"/>
                </a:lnTo>
                <a:lnTo>
                  <a:pt x="4231114" y="115131"/>
                </a:lnTo>
                <a:lnTo>
                  <a:pt x="4186982" y="140106"/>
                </a:lnTo>
                <a:lnTo>
                  <a:pt x="4142526" y="164493"/>
                </a:lnTo>
                <a:lnTo>
                  <a:pt x="4097754" y="188290"/>
                </a:lnTo>
                <a:lnTo>
                  <a:pt x="4052675" y="211495"/>
                </a:lnTo>
                <a:lnTo>
                  <a:pt x="4007297" y="234105"/>
                </a:lnTo>
                <a:lnTo>
                  <a:pt x="3961628" y="256120"/>
                </a:lnTo>
                <a:lnTo>
                  <a:pt x="3915677" y="277537"/>
                </a:lnTo>
                <a:lnTo>
                  <a:pt x="3869452" y="298354"/>
                </a:lnTo>
                <a:lnTo>
                  <a:pt x="3822961" y="318570"/>
                </a:lnTo>
                <a:lnTo>
                  <a:pt x="3776213" y="338182"/>
                </a:lnTo>
                <a:lnTo>
                  <a:pt x="3729215" y="357189"/>
                </a:lnTo>
                <a:lnTo>
                  <a:pt x="3681976" y="375589"/>
                </a:lnTo>
                <a:lnTo>
                  <a:pt x="3634505" y="393380"/>
                </a:lnTo>
                <a:lnTo>
                  <a:pt x="3586809" y="410560"/>
                </a:lnTo>
                <a:lnTo>
                  <a:pt x="3538897" y="427127"/>
                </a:lnTo>
                <a:lnTo>
                  <a:pt x="3490778" y="443079"/>
                </a:lnTo>
                <a:lnTo>
                  <a:pt x="3442459" y="458415"/>
                </a:lnTo>
                <a:lnTo>
                  <a:pt x="3393948" y="473132"/>
                </a:lnTo>
                <a:lnTo>
                  <a:pt x="3345255" y="487230"/>
                </a:lnTo>
                <a:lnTo>
                  <a:pt x="3296387" y="500705"/>
                </a:lnTo>
                <a:lnTo>
                  <a:pt x="3247353" y="513556"/>
                </a:lnTo>
                <a:lnTo>
                  <a:pt x="3198160" y="525781"/>
                </a:lnTo>
                <a:lnTo>
                  <a:pt x="3148818" y="537378"/>
                </a:lnTo>
                <a:lnTo>
                  <a:pt x="3099334" y="548346"/>
                </a:lnTo>
                <a:lnTo>
                  <a:pt x="3049717" y="558682"/>
                </a:lnTo>
                <a:lnTo>
                  <a:pt x="2999975" y="568384"/>
                </a:lnTo>
                <a:lnTo>
                  <a:pt x="2950284" y="577430"/>
                </a:lnTo>
                <a:lnTo>
                  <a:pt x="2900492" y="585860"/>
                </a:lnTo>
                <a:lnTo>
                  <a:pt x="2850606" y="593670"/>
                </a:lnTo>
                <a:lnTo>
                  <a:pt x="2800633" y="600861"/>
                </a:lnTo>
                <a:lnTo>
                  <a:pt x="2750580" y="607432"/>
                </a:lnTo>
                <a:lnTo>
                  <a:pt x="2700456" y="613380"/>
                </a:lnTo>
                <a:lnTo>
                  <a:pt x="2650267" y="618705"/>
                </a:lnTo>
                <a:lnTo>
                  <a:pt x="2600020" y="623405"/>
                </a:lnTo>
                <a:lnTo>
                  <a:pt x="2549724" y="627480"/>
                </a:lnTo>
                <a:lnTo>
                  <a:pt x="2499384" y="630928"/>
                </a:lnTo>
                <a:lnTo>
                  <a:pt x="2449010" y="633748"/>
                </a:lnTo>
                <a:lnTo>
                  <a:pt x="2398607" y="635939"/>
                </a:lnTo>
                <a:lnTo>
                  <a:pt x="2348184" y="637499"/>
                </a:lnTo>
                <a:lnTo>
                  <a:pt x="2297747" y="638428"/>
                </a:lnTo>
                <a:lnTo>
                  <a:pt x="2247304" y="638723"/>
                </a:lnTo>
                <a:lnTo>
                  <a:pt x="2196862" y="638384"/>
                </a:lnTo>
                <a:lnTo>
                  <a:pt x="2146429" y="637410"/>
                </a:lnTo>
                <a:lnTo>
                  <a:pt x="2096012" y="635800"/>
                </a:lnTo>
                <a:lnTo>
                  <a:pt x="2045618" y="633551"/>
                </a:lnTo>
                <a:lnTo>
                  <a:pt x="1995254" y="630664"/>
                </a:lnTo>
                <a:lnTo>
                  <a:pt x="1944929" y="627137"/>
                </a:lnTo>
                <a:lnTo>
                  <a:pt x="1894648" y="622968"/>
                </a:lnTo>
                <a:lnTo>
                  <a:pt x="1844420" y="618156"/>
                </a:lnTo>
                <a:lnTo>
                  <a:pt x="1794252" y="612700"/>
                </a:lnTo>
                <a:lnTo>
                  <a:pt x="1744152" y="606600"/>
                </a:lnTo>
                <a:lnTo>
                  <a:pt x="1694125" y="599853"/>
                </a:lnTo>
                <a:lnTo>
                  <a:pt x="1644181" y="592459"/>
                </a:lnTo>
                <a:lnTo>
                  <a:pt x="1594326" y="584416"/>
                </a:lnTo>
                <a:lnTo>
                  <a:pt x="1544567" y="575723"/>
                </a:lnTo>
                <a:lnTo>
                  <a:pt x="1494912" y="566379"/>
                </a:lnTo>
                <a:lnTo>
                  <a:pt x="1445314" y="556308"/>
                </a:lnTo>
                <a:lnTo>
                  <a:pt x="1423992" y="551638"/>
                </a:lnTo>
                <a:lnTo>
                  <a:pt x="2256287" y="551638"/>
                </a:lnTo>
                <a:lnTo>
                  <a:pt x="2307023" y="551233"/>
                </a:lnTo>
                <a:lnTo>
                  <a:pt x="2357751" y="550174"/>
                </a:lnTo>
                <a:lnTo>
                  <a:pt x="2408463" y="548464"/>
                </a:lnTo>
                <a:lnTo>
                  <a:pt x="2459150" y="546104"/>
                </a:lnTo>
                <a:lnTo>
                  <a:pt x="2509803" y="543094"/>
                </a:lnTo>
                <a:lnTo>
                  <a:pt x="2560415" y="539438"/>
                </a:lnTo>
                <a:lnTo>
                  <a:pt x="2610977" y="535135"/>
                </a:lnTo>
                <a:lnTo>
                  <a:pt x="2661479" y="530188"/>
                </a:lnTo>
                <a:lnTo>
                  <a:pt x="2711914" y="524598"/>
                </a:lnTo>
                <a:lnTo>
                  <a:pt x="2762273" y="518367"/>
                </a:lnTo>
                <a:lnTo>
                  <a:pt x="2812749" y="511458"/>
                </a:lnTo>
                <a:lnTo>
                  <a:pt x="2863140" y="503889"/>
                </a:lnTo>
                <a:lnTo>
                  <a:pt x="2913437" y="495662"/>
                </a:lnTo>
                <a:lnTo>
                  <a:pt x="2963630" y="486777"/>
                </a:lnTo>
                <a:lnTo>
                  <a:pt x="3013710" y="477238"/>
                </a:lnTo>
                <a:lnTo>
                  <a:pt x="3063668" y="467045"/>
                </a:lnTo>
                <a:lnTo>
                  <a:pt x="3113494" y="456201"/>
                </a:lnTo>
                <a:lnTo>
                  <a:pt x="3163180" y="444707"/>
                </a:lnTo>
                <a:lnTo>
                  <a:pt x="3212716" y="432565"/>
                </a:lnTo>
                <a:lnTo>
                  <a:pt x="3262093" y="419778"/>
                </a:lnTo>
                <a:lnTo>
                  <a:pt x="3311301" y="406346"/>
                </a:lnTo>
                <a:lnTo>
                  <a:pt x="3360332" y="392272"/>
                </a:lnTo>
                <a:lnTo>
                  <a:pt x="3409176" y="377557"/>
                </a:lnTo>
                <a:lnTo>
                  <a:pt x="3457825" y="362204"/>
                </a:lnTo>
                <a:lnTo>
                  <a:pt x="3506268" y="346213"/>
                </a:lnTo>
                <a:lnTo>
                  <a:pt x="3554496" y="329588"/>
                </a:lnTo>
                <a:lnTo>
                  <a:pt x="3602501" y="312329"/>
                </a:lnTo>
                <a:lnTo>
                  <a:pt x="3650273" y="294439"/>
                </a:lnTo>
                <a:lnTo>
                  <a:pt x="3697802" y="275919"/>
                </a:lnTo>
                <a:lnTo>
                  <a:pt x="3745081" y="256771"/>
                </a:lnTo>
                <a:lnTo>
                  <a:pt x="3792098" y="236998"/>
                </a:lnTo>
                <a:lnTo>
                  <a:pt x="3838846" y="216600"/>
                </a:lnTo>
                <a:lnTo>
                  <a:pt x="3885315" y="195579"/>
                </a:lnTo>
                <a:lnTo>
                  <a:pt x="3931495" y="173939"/>
                </a:lnTo>
                <a:lnTo>
                  <a:pt x="3977378" y="151679"/>
                </a:lnTo>
                <a:lnTo>
                  <a:pt x="4022954" y="128802"/>
                </a:lnTo>
                <a:lnTo>
                  <a:pt x="4068214" y="105311"/>
                </a:lnTo>
                <a:lnTo>
                  <a:pt x="4113149" y="81206"/>
                </a:lnTo>
                <a:lnTo>
                  <a:pt x="4157750" y="56489"/>
                </a:lnTo>
                <a:lnTo>
                  <a:pt x="4202006" y="31163"/>
                </a:lnTo>
                <a:lnTo>
                  <a:pt x="4241999" y="7558"/>
                </a:lnTo>
                <a:lnTo>
                  <a:pt x="4254440" y="0"/>
                </a:lnTo>
                <a:close/>
              </a:path>
              <a:path w="4410709" h="638810">
                <a:moveTo>
                  <a:pt x="0" y="0"/>
                </a:moveTo>
                <a:lnTo>
                  <a:pt x="201340" y="0"/>
                </a:lnTo>
                <a:lnTo>
                  <a:pt x="459130" y="121051"/>
                </a:lnTo>
                <a:lnTo>
                  <a:pt x="596000" y="182249"/>
                </a:lnTo>
                <a:lnTo>
                  <a:pt x="664041" y="211495"/>
                </a:lnTo>
                <a:lnTo>
                  <a:pt x="780194" y="259496"/>
                </a:lnTo>
                <a:lnTo>
                  <a:pt x="826613" y="277853"/>
                </a:lnTo>
                <a:lnTo>
                  <a:pt x="873200" y="295775"/>
                </a:lnTo>
                <a:lnTo>
                  <a:pt x="919964" y="313236"/>
                </a:lnTo>
                <a:lnTo>
                  <a:pt x="966919" y="330209"/>
                </a:lnTo>
                <a:lnTo>
                  <a:pt x="1014066" y="346665"/>
                </a:lnTo>
                <a:lnTo>
                  <a:pt x="1061423" y="362581"/>
                </a:lnTo>
                <a:lnTo>
                  <a:pt x="1108998" y="377928"/>
                </a:lnTo>
                <a:lnTo>
                  <a:pt x="1156801" y="392680"/>
                </a:lnTo>
                <a:lnTo>
                  <a:pt x="1204840" y="406810"/>
                </a:lnTo>
                <a:lnTo>
                  <a:pt x="1253127" y="420292"/>
                </a:lnTo>
                <a:lnTo>
                  <a:pt x="1302221" y="433261"/>
                </a:lnTo>
                <a:lnTo>
                  <a:pt x="1351477" y="445547"/>
                </a:lnTo>
                <a:lnTo>
                  <a:pt x="1400889" y="457152"/>
                </a:lnTo>
                <a:lnTo>
                  <a:pt x="1450447" y="468077"/>
                </a:lnTo>
                <a:lnTo>
                  <a:pt x="1500143" y="478324"/>
                </a:lnTo>
                <a:lnTo>
                  <a:pt x="1549968" y="487894"/>
                </a:lnTo>
                <a:lnTo>
                  <a:pt x="1599913" y="496789"/>
                </a:lnTo>
                <a:lnTo>
                  <a:pt x="1649970" y="505010"/>
                </a:lnTo>
                <a:lnTo>
                  <a:pt x="1700131" y="512559"/>
                </a:lnTo>
                <a:lnTo>
                  <a:pt x="1750387" y="519436"/>
                </a:lnTo>
                <a:lnTo>
                  <a:pt x="1800730" y="525645"/>
                </a:lnTo>
                <a:lnTo>
                  <a:pt x="1851150" y="531185"/>
                </a:lnTo>
                <a:lnTo>
                  <a:pt x="1901639" y="536059"/>
                </a:lnTo>
                <a:lnTo>
                  <a:pt x="1952189" y="540268"/>
                </a:lnTo>
                <a:lnTo>
                  <a:pt x="2002792" y="543813"/>
                </a:lnTo>
                <a:lnTo>
                  <a:pt x="2053438" y="546696"/>
                </a:lnTo>
                <a:lnTo>
                  <a:pt x="2104119" y="548919"/>
                </a:lnTo>
                <a:lnTo>
                  <a:pt x="2154826" y="550482"/>
                </a:lnTo>
                <a:lnTo>
                  <a:pt x="2205552" y="551388"/>
                </a:lnTo>
                <a:lnTo>
                  <a:pt x="2256287" y="551638"/>
                </a:lnTo>
                <a:lnTo>
                  <a:pt x="1423992" y="551638"/>
                </a:lnTo>
                <a:lnTo>
                  <a:pt x="1346865" y="533979"/>
                </a:lnTo>
                <a:lnTo>
                  <a:pt x="1297998" y="521768"/>
                </a:lnTo>
                <a:lnTo>
                  <a:pt x="1249360" y="508893"/>
                </a:lnTo>
                <a:lnTo>
                  <a:pt x="1200943" y="495376"/>
                </a:lnTo>
                <a:lnTo>
                  <a:pt x="1152739" y="481242"/>
                </a:lnTo>
                <a:lnTo>
                  <a:pt x="1104740" y="466515"/>
                </a:lnTo>
                <a:lnTo>
                  <a:pt x="1056939" y="451218"/>
                </a:lnTo>
                <a:lnTo>
                  <a:pt x="1009328" y="435376"/>
                </a:lnTo>
                <a:lnTo>
                  <a:pt x="961899" y="419012"/>
                </a:lnTo>
                <a:lnTo>
                  <a:pt x="914645" y="402151"/>
                </a:lnTo>
                <a:lnTo>
                  <a:pt x="867558" y="384816"/>
                </a:lnTo>
                <a:lnTo>
                  <a:pt x="820631" y="367031"/>
                </a:lnTo>
                <a:lnTo>
                  <a:pt x="727220" y="330208"/>
                </a:lnTo>
                <a:lnTo>
                  <a:pt x="634360" y="291875"/>
                </a:lnTo>
                <a:lnTo>
                  <a:pt x="541980" y="252222"/>
                </a:lnTo>
                <a:lnTo>
                  <a:pt x="450023" y="211441"/>
                </a:lnTo>
                <a:lnTo>
                  <a:pt x="267129" y="127261"/>
                </a:lnTo>
                <a:lnTo>
                  <a:pt x="0" y="0"/>
                </a:lnTo>
                <a:close/>
              </a:path>
            </a:pathLst>
          </a:custGeom>
          <a:solidFill>
            <a:srgbClr val="DD443A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418804" y="2829756"/>
            <a:ext cx="9386964" cy="3965324"/>
          </a:xfrm>
          <a:prstGeom prst="rect">
            <a:avLst/>
          </a:prstGeom>
        </p:spPr>
      </p:pic>
      <p:grpSp>
        <p:nvGrpSpPr>
          <p:cNvPr id="6" name="object 6"/>
          <p:cNvGrpSpPr/>
          <p:nvPr/>
        </p:nvGrpSpPr>
        <p:grpSpPr>
          <a:xfrm>
            <a:off x="12438191" y="1218779"/>
            <a:ext cx="5939790" cy="10090150"/>
            <a:chOff x="12438191" y="1218779"/>
            <a:chExt cx="5939790" cy="10090150"/>
          </a:xfrm>
        </p:grpSpPr>
        <p:sp>
          <p:nvSpPr>
            <p:cNvPr id="7" name="object 7"/>
            <p:cNvSpPr/>
            <p:nvPr/>
          </p:nvSpPr>
          <p:spPr>
            <a:xfrm>
              <a:off x="13159079" y="10227253"/>
              <a:ext cx="4166235" cy="1081405"/>
            </a:xfrm>
            <a:custGeom>
              <a:avLst/>
              <a:gdLst/>
              <a:ahLst/>
              <a:cxnLst/>
              <a:rect l="l" t="t" r="r" b="b"/>
              <a:pathLst>
                <a:path w="4166234" h="1081404">
                  <a:moveTo>
                    <a:pt x="4165841" y="1081303"/>
                  </a:moveTo>
                  <a:lnTo>
                    <a:pt x="4073004" y="10464"/>
                  </a:lnTo>
                  <a:lnTo>
                    <a:pt x="4072509" y="4775"/>
                  </a:lnTo>
                  <a:lnTo>
                    <a:pt x="4072102" y="0"/>
                  </a:lnTo>
                  <a:lnTo>
                    <a:pt x="4067302" y="0"/>
                  </a:lnTo>
                  <a:lnTo>
                    <a:pt x="127127" y="0"/>
                  </a:lnTo>
                  <a:lnTo>
                    <a:pt x="122453" y="0"/>
                  </a:lnTo>
                  <a:lnTo>
                    <a:pt x="121920" y="4648"/>
                  </a:lnTo>
                  <a:lnTo>
                    <a:pt x="0" y="1081303"/>
                  </a:lnTo>
                  <a:lnTo>
                    <a:pt x="5257" y="1081303"/>
                  </a:lnTo>
                  <a:lnTo>
                    <a:pt x="10528" y="1081303"/>
                  </a:lnTo>
                  <a:lnTo>
                    <a:pt x="4155325" y="1081303"/>
                  </a:lnTo>
                  <a:lnTo>
                    <a:pt x="4160583" y="1081303"/>
                  </a:lnTo>
                  <a:lnTo>
                    <a:pt x="4165841" y="1081303"/>
                  </a:lnTo>
                  <a:close/>
                </a:path>
              </a:pathLst>
            </a:custGeom>
            <a:solidFill>
              <a:srgbClr val="26313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2438191" y="1218779"/>
              <a:ext cx="5939519" cy="934077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100" cy="11308715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20104099" y="0"/>
                </a:moveTo>
                <a:lnTo>
                  <a:pt x="0" y="0"/>
                </a:lnTo>
                <a:lnTo>
                  <a:pt x="0" y="11308556"/>
                </a:lnTo>
                <a:lnTo>
                  <a:pt x="20104099" y="11308556"/>
                </a:lnTo>
                <a:lnTo>
                  <a:pt x="20104099" y="0"/>
                </a:lnTo>
                <a:close/>
              </a:path>
            </a:pathLst>
          </a:custGeom>
          <a:solidFill>
            <a:srgbClr val="DD443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9554795"/>
            <a:ext cx="3542665" cy="1753870"/>
          </a:xfrm>
          <a:custGeom>
            <a:avLst/>
            <a:gdLst/>
            <a:ahLst/>
            <a:cxnLst/>
            <a:rect l="l" t="t" r="r" b="b"/>
            <a:pathLst>
              <a:path w="3542665" h="1753870">
                <a:moveTo>
                  <a:pt x="2348630" y="1080410"/>
                </a:moveTo>
                <a:lnTo>
                  <a:pt x="2397050" y="1081133"/>
                </a:lnTo>
                <a:lnTo>
                  <a:pt x="2445376" y="1083447"/>
                </a:lnTo>
                <a:lnTo>
                  <a:pt x="2493544" y="1087348"/>
                </a:lnTo>
                <a:lnTo>
                  <a:pt x="2542681" y="1092934"/>
                </a:lnTo>
                <a:lnTo>
                  <a:pt x="2591588" y="1100080"/>
                </a:lnTo>
                <a:lnTo>
                  <a:pt x="2640214" y="1108792"/>
                </a:lnTo>
                <a:lnTo>
                  <a:pt x="2688508" y="1119071"/>
                </a:lnTo>
                <a:lnTo>
                  <a:pt x="2736421" y="1130924"/>
                </a:lnTo>
                <a:lnTo>
                  <a:pt x="2783903" y="1144353"/>
                </a:lnTo>
                <a:lnTo>
                  <a:pt x="2830903" y="1159362"/>
                </a:lnTo>
                <a:lnTo>
                  <a:pt x="2877372" y="1175956"/>
                </a:lnTo>
                <a:lnTo>
                  <a:pt x="2923258" y="1194139"/>
                </a:lnTo>
                <a:lnTo>
                  <a:pt x="2968512" y="1213913"/>
                </a:lnTo>
                <a:lnTo>
                  <a:pt x="3013084" y="1235284"/>
                </a:lnTo>
                <a:lnTo>
                  <a:pt x="3056923" y="1258255"/>
                </a:lnTo>
                <a:lnTo>
                  <a:pt x="3100779" y="1283254"/>
                </a:lnTo>
                <a:lnTo>
                  <a:pt x="3144008" y="1309982"/>
                </a:lnTo>
                <a:lnTo>
                  <a:pt x="3186422" y="1338423"/>
                </a:lnTo>
                <a:lnTo>
                  <a:pt x="3227837" y="1368561"/>
                </a:lnTo>
                <a:lnTo>
                  <a:pt x="3268064" y="1400380"/>
                </a:lnTo>
                <a:lnTo>
                  <a:pt x="3306918" y="1433864"/>
                </a:lnTo>
                <a:lnTo>
                  <a:pt x="3344211" y="1468997"/>
                </a:lnTo>
                <a:lnTo>
                  <a:pt x="3379757" y="1505763"/>
                </a:lnTo>
                <a:lnTo>
                  <a:pt x="3413370" y="1544146"/>
                </a:lnTo>
                <a:lnTo>
                  <a:pt x="3444863" y="1584130"/>
                </a:lnTo>
                <a:lnTo>
                  <a:pt x="3474049" y="1625698"/>
                </a:lnTo>
                <a:lnTo>
                  <a:pt x="3500741" y="1668835"/>
                </a:lnTo>
                <a:lnTo>
                  <a:pt x="3522837" y="1710271"/>
                </a:lnTo>
                <a:lnTo>
                  <a:pt x="3542079" y="1753156"/>
                </a:lnTo>
                <a:lnTo>
                  <a:pt x="3542302" y="1753761"/>
                </a:lnTo>
                <a:lnTo>
                  <a:pt x="3443064" y="1753761"/>
                </a:lnTo>
                <a:lnTo>
                  <a:pt x="3425540" y="1720132"/>
                </a:lnTo>
                <a:lnTo>
                  <a:pt x="3399468" y="1677459"/>
                </a:lnTo>
                <a:lnTo>
                  <a:pt x="3370702" y="1636530"/>
                </a:lnTo>
                <a:lnTo>
                  <a:pt x="3339479" y="1597344"/>
                </a:lnTo>
                <a:lnTo>
                  <a:pt x="3306034" y="1559903"/>
                </a:lnTo>
                <a:lnTo>
                  <a:pt x="3270600" y="1524208"/>
                </a:lnTo>
                <a:lnTo>
                  <a:pt x="3233414" y="1490259"/>
                </a:lnTo>
                <a:lnTo>
                  <a:pt x="3194710" y="1458057"/>
                </a:lnTo>
                <a:lnTo>
                  <a:pt x="3154722" y="1427603"/>
                </a:lnTo>
                <a:lnTo>
                  <a:pt x="3113687" y="1398897"/>
                </a:lnTo>
                <a:lnTo>
                  <a:pt x="3071838" y="1371940"/>
                </a:lnTo>
                <a:lnTo>
                  <a:pt x="3028528" y="1346316"/>
                </a:lnTo>
                <a:lnTo>
                  <a:pt x="2984284" y="1322409"/>
                </a:lnTo>
                <a:lnTo>
                  <a:pt x="2939173" y="1300226"/>
                </a:lnTo>
                <a:lnTo>
                  <a:pt x="2893265" y="1279773"/>
                </a:lnTo>
                <a:lnTo>
                  <a:pt x="2846625" y="1261056"/>
                </a:lnTo>
                <a:lnTo>
                  <a:pt x="2799324" y="1244083"/>
                </a:lnTo>
                <a:lnTo>
                  <a:pt x="2751428" y="1228859"/>
                </a:lnTo>
                <a:lnTo>
                  <a:pt x="2703006" y="1215391"/>
                </a:lnTo>
                <a:lnTo>
                  <a:pt x="2654125" y="1203686"/>
                </a:lnTo>
                <a:lnTo>
                  <a:pt x="2604853" y="1193751"/>
                </a:lnTo>
                <a:lnTo>
                  <a:pt x="2555259" y="1185591"/>
                </a:lnTo>
                <a:lnTo>
                  <a:pt x="2505410" y="1179214"/>
                </a:lnTo>
                <a:lnTo>
                  <a:pt x="2455374" y="1174626"/>
                </a:lnTo>
                <a:lnTo>
                  <a:pt x="2405220" y="1171833"/>
                </a:lnTo>
                <a:lnTo>
                  <a:pt x="2355014" y="1170843"/>
                </a:lnTo>
                <a:lnTo>
                  <a:pt x="1847851" y="1170843"/>
                </a:lnTo>
                <a:lnTo>
                  <a:pt x="1883150" y="1157973"/>
                </a:lnTo>
                <a:lnTo>
                  <a:pt x="1965658" y="1132237"/>
                </a:lnTo>
                <a:lnTo>
                  <a:pt x="2012501" y="1120128"/>
                </a:lnTo>
                <a:lnTo>
                  <a:pt x="2059767" y="1109634"/>
                </a:lnTo>
                <a:lnTo>
                  <a:pt x="2107391" y="1100751"/>
                </a:lnTo>
                <a:lnTo>
                  <a:pt x="2155309" y="1093478"/>
                </a:lnTo>
                <a:lnTo>
                  <a:pt x="2203457" y="1087810"/>
                </a:lnTo>
                <a:lnTo>
                  <a:pt x="2251769" y="1083745"/>
                </a:lnTo>
                <a:lnTo>
                  <a:pt x="2300182" y="1081279"/>
                </a:lnTo>
                <a:lnTo>
                  <a:pt x="2348630" y="1080410"/>
                </a:lnTo>
                <a:close/>
              </a:path>
              <a:path w="3542665" h="1753870">
                <a:moveTo>
                  <a:pt x="1666756" y="1374957"/>
                </a:moveTo>
                <a:lnTo>
                  <a:pt x="1667454" y="1393785"/>
                </a:lnTo>
                <a:lnTo>
                  <a:pt x="1667495" y="1400380"/>
                </a:lnTo>
                <a:lnTo>
                  <a:pt x="1664933" y="1448042"/>
                </a:lnTo>
                <a:lnTo>
                  <a:pt x="1657418" y="1498341"/>
                </a:lnTo>
                <a:lnTo>
                  <a:pt x="1645902" y="1518958"/>
                </a:lnTo>
                <a:lnTo>
                  <a:pt x="1625399" y="1529785"/>
                </a:lnTo>
                <a:lnTo>
                  <a:pt x="1601943" y="1529894"/>
                </a:lnTo>
                <a:lnTo>
                  <a:pt x="1581567" y="1518358"/>
                </a:lnTo>
                <a:lnTo>
                  <a:pt x="1555751" y="1480089"/>
                </a:lnTo>
                <a:lnTo>
                  <a:pt x="1554433" y="1474223"/>
                </a:lnTo>
                <a:lnTo>
                  <a:pt x="1569897" y="1474223"/>
                </a:lnTo>
                <a:lnTo>
                  <a:pt x="1645748" y="1454205"/>
                </a:lnTo>
                <a:lnTo>
                  <a:pt x="1639731" y="1447887"/>
                </a:lnTo>
                <a:lnTo>
                  <a:pt x="1638839" y="1447175"/>
                </a:lnTo>
                <a:lnTo>
                  <a:pt x="1637275" y="1439842"/>
                </a:lnTo>
                <a:lnTo>
                  <a:pt x="1637563" y="1439842"/>
                </a:lnTo>
                <a:lnTo>
                  <a:pt x="1637438" y="1434616"/>
                </a:lnTo>
                <a:lnTo>
                  <a:pt x="1637247" y="1431213"/>
                </a:lnTo>
                <a:lnTo>
                  <a:pt x="1637179" y="1428213"/>
                </a:lnTo>
                <a:lnTo>
                  <a:pt x="1656005" y="1388109"/>
                </a:lnTo>
                <a:lnTo>
                  <a:pt x="1663848" y="1377863"/>
                </a:lnTo>
                <a:lnTo>
                  <a:pt x="1666756" y="1374957"/>
                </a:lnTo>
                <a:close/>
              </a:path>
              <a:path w="3542665" h="1753870">
                <a:moveTo>
                  <a:pt x="1574980" y="1437661"/>
                </a:moveTo>
                <a:lnTo>
                  <a:pt x="1636810" y="1437661"/>
                </a:lnTo>
                <a:lnTo>
                  <a:pt x="1638839" y="1447175"/>
                </a:lnTo>
                <a:lnTo>
                  <a:pt x="1639731" y="1447887"/>
                </a:lnTo>
                <a:lnTo>
                  <a:pt x="1645748" y="1454205"/>
                </a:lnTo>
                <a:lnTo>
                  <a:pt x="1569897" y="1474223"/>
                </a:lnTo>
                <a:lnTo>
                  <a:pt x="1574980" y="1437661"/>
                </a:lnTo>
                <a:close/>
              </a:path>
              <a:path w="3542665" h="1753870">
                <a:moveTo>
                  <a:pt x="1575386" y="1349444"/>
                </a:moveTo>
                <a:lnTo>
                  <a:pt x="1577671" y="1377863"/>
                </a:lnTo>
                <a:lnTo>
                  <a:pt x="1577647" y="1382777"/>
                </a:lnTo>
                <a:lnTo>
                  <a:pt x="1576550" y="1426368"/>
                </a:lnTo>
                <a:lnTo>
                  <a:pt x="1569897" y="1474223"/>
                </a:lnTo>
                <a:lnTo>
                  <a:pt x="1554433" y="1474223"/>
                </a:lnTo>
                <a:lnTo>
                  <a:pt x="1546763" y="1440101"/>
                </a:lnTo>
                <a:lnTo>
                  <a:pt x="1551691" y="1400380"/>
                </a:lnTo>
                <a:lnTo>
                  <a:pt x="1551795" y="1399732"/>
                </a:lnTo>
                <a:lnTo>
                  <a:pt x="1567904" y="1360652"/>
                </a:lnTo>
                <a:lnTo>
                  <a:pt x="1575386" y="1349444"/>
                </a:lnTo>
                <a:close/>
              </a:path>
              <a:path w="3542665" h="1753870">
                <a:moveTo>
                  <a:pt x="1637179" y="1428213"/>
                </a:moveTo>
                <a:lnTo>
                  <a:pt x="1637247" y="1431213"/>
                </a:lnTo>
                <a:lnTo>
                  <a:pt x="1637438" y="1434616"/>
                </a:lnTo>
                <a:lnTo>
                  <a:pt x="1637563" y="1439842"/>
                </a:lnTo>
                <a:lnTo>
                  <a:pt x="1636810" y="1437661"/>
                </a:lnTo>
                <a:lnTo>
                  <a:pt x="1574980" y="1437661"/>
                </a:lnTo>
                <a:lnTo>
                  <a:pt x="1575403" y="1434616"/>
                </a:lnTo>
                <a:lnTo>
                  <a:pt x="1635596" y="1434616"/>
                </a:lnTo>
                <a:lnTo>
                  <a:pt x="1636933" y="1429726"/>
                </a:lnTo>
                <a:lnTo>
                  <a:pt x="1637019" y="1428861"/>
                </a:lnTo>
                <a:lnTo>
                  <a:pt x="1637179" y="1428213"/>
                </a:lnTo>
                <a:close/>
              </a:path>
              <a:path w="3542665" h="1753870">
                <a:moveTo>
                  <a:pt x="1636810" y="1437661"/>
                </a:moveTo>
                <a:lnTo>
                  <a:pt x="1637563" y="1439842"/>
                </a:lnTo>
                <a:lnTo>
                  <a:pt x="1637275" y="1439842"/>
                </a:lnTo>
                <a:lnTo>
                  <a:pt x="1636810" y="1437661"/>
                </a:lnTo>
                <a:close/>
              </a:path>
              <a:path w="3542665" h="1753870">
                <a:moveTo>
                  <a:pt x="1637019" y="1428861"/>
                </a:moveTo>
                <a:lnTo>
                  <a:pt x="1636933" y="1429726"/>
                </a:lnTo>
                <a:lnTo>
                  <a:pt x="1635596" y="1434616"/>
                </a:lnTo>
                <a:lnTo>
                  <a:pt x="1637019" y="1428861"/>
                </a:lnTo>
                <a:close/>
              </a:path>
              <a:path w="3542665" h="1753870">
                <a:moveTo>
                  <a:pt x="1576402" y="1427430"/>
                </a:moveTo>
                <a:lnTo>
                  <a:pt x="1637161" y="1427430"/>
                </a:lnTo>
                <a:lnTo>
                  <a:pt x="1637019" y="1428861"/>
                </a:lnTo>
                <a:lnTo>
                  <a:pt x="1635596" y="1434616"/>
                </a:lnTo>
                <a:lnTo>
                  <a:pt x="1575403" y="1434616"/>
                </a:lnTo>
                <a:lnTo>
                  <a:pt x="1576402" y="1427430"/>
                </a:lnTo>
                <a:close/>
              </a:path>
              <a:path w="3542665" h="1753870">
                <a:moveTo>
                  <a:pt x="1637161" y="1427430"/>
                </a:moveTo>
                <a:lnTo>
                  <a:pt x="1637179" y="1428213"/>
                </a:lnTo>
                <a:lnTo>
                  <a:pt x="1637019" y="1428861"/>
                </a:lnTo>
                <a:lnTo>
                  <a:pt x="1637161" y="1427430"/>
                </a:lnTo>
                <a:close/>
              </a:path>
              <a:path w="3542665" h="1753870">
                <a:moveTo>
                  <a:pt x="1652743" y="1265810"/>
                </a:moveTo>
                <a:lnTo>
                  <a:pt x="1659752" y="1299885"/>
                </a:lnTo>
                <a:lnTo>
                  <a:pt x="1665783" y="1348728"/>
                </a:lnTo>
                <a:lnTo>
                  <a:pt x="1666756" y="1374957"/>
                </a:lnTo>
                <a:lnTo>
                  <a:pt x="1663848" y="1377863"/>
                </a:lnTo>
                <a:lnTo>
                  <a:pt x="1659902" y="1382777"/>
                </a:lnTo>
                <a:lnTo>
                  <a:pt x="1639838" y="1418037"/>
                </a:lnTo>
                <a:lnTo>
                  <a:pt x="1637179" y="1428213"/>
                </a:lnTo>
                <a:lnTo>
                  <a:pt x="1637161" y="1427430"/>
                </a:lnTo>
                <a:lnTo>
                  <a:pt x="1576402" y="1427430"/>
                </a:lnTo>
                <a:lnTo>
                  <a:pt x="1576550" y="1426368"/>
                </a:lnTo>
                <a:lnTo>
                  <a:pt x="1577647" y="1382777"/>
                </a:lnTo>
                <a:lnTo>
                  <a:pt x="1577671" y="1377863"/>
                </a:lnTo>
                <a:lnTo>
                  <a:pt x="1575386" y="1349444"/>
                </a:lnTo>
                <a:lnTo>
                  <a:pt x="1592351" y="1324031"/>
                </a:lnTo>
                <a:lnTo>
                  <a:pt x="1622260" y="1291371"/>
                </a:lnTo>
                <a:lnTo>
                  <a:pt x="1652743" y="1265810"/>
                </a:lnTo>
                <a:close/>
              </a:path>
              <a:path w="3542665" h="1753870">
                <a:moveTo>
                  <a:pt x="1847851" y="1170843"/>
                </a:moveTo>
                <a:lnTo>
                  <a:pt x="2355014" y="1170843"/>
                </a:lnTo>
                <a:lnTo>
                  <a:pt x="2304826" y="1171661"/>
                </a:lnTo>
                <a:lnTo>
                  <a:pt x="2254723" y="1174295"/>
                </a:lnTo>
                <a:lnTo>
                  <a:pt x="2204772" y="1178751"/>
                </a:lnTo>
                <a:lnTo>
                  <a:pt x="2155042" y="1185035"/>
                </a:lnTo>
                <a:lnTo>
                  <a:pt x="2105602" y="1193154"/>
                </a:lnTo>
                <a:lnTo>
                  <a:pt x="2056518" y="1203114"/>
                </a:lnTo>
                <a:lnTo>
                  <a:pt x="2009057" y="1214554"/>
                </a:lnTo>
                <a:lnTo>
                  <a:pt x="1962023" y="1227685"/>
                </a:lnTo>
                <a:lnTo>
                  <a:pt x="1915513" y="1242544"/>
                </a:lnTo>
                <a:lnTo>
                  <a:pt x="1869621" y="1259166"/>
                </a:lnTo>
                <a:lnTo>
                  <a:pt x="1824444" y="1277588"/>
                </a:lnTo>
                <a:lnTo>
                  <a:pt x="1780079" y="1297848"/>
                </a:lnTo>
                <a:lnTo>
                  <a:pt x="1717407" y="1331722"/>
                </a:lnTo>
                <a:lnTo>
                  <a:pt x="1666756" y="1374957"/>
                </a:lnTo>
                <a:lnTo>
                  <a:pt x="1665783" y="1348728"/>
                </a:lnTo>
                <a:lnTo>
                  <a:pt x="1659752" y="1299885"/>
                </a:lnTo>
                <a:lnTo>
                  <a:pt x="1652743" y="1265810"/>
                </a:lnTo>
                <a:lnTo>
                  <a:pt x="1654791" y="1264093"/>
                </a:lnTo>
                <a:lnTo>
                  <a:pt x="1714032" y="1228717"/>
                </a:lnTo>
                <a:lnTo>
                  <a:pt x="1776894" y="1199895"/>
                </a:lnTo>
                <a:lnTo>
                  <a:pt x="1847375" y="1171016"/>
                </a:lnTo>
                <a:lnTo>
                  <a:pt x="1847851" y="1170843"/>
                </a:lnTo>
                <a:close/>
              </a:path>
              <a:path w="3542665" h="1753870">
                <a:moveTo>
                  <a:pt x="0" y="0"/>
                </a:moveTo>
                <a:lnTo>
                  <a:pt x="85899" y="19135"/>
                </a:lnTo>
                <a:lnTo>
                  <a:pt x="134798" y="31505"/>
                </a:lnTo>
                <a:lnTo>
                  <a:pt x="183441" y="44847"/>
                </a:lnTo>
                <a:lnTo>
                  <a:pt x="231812" y="59154"/>
                </a:lnTo>
                <a:lnTo>
                  <a:pt x="279895" y="74419"/>
                </a:lnTo>
                <a:lnTo>
                  <a:pt x="327672" y="90634"/>
                </a:lnTo>
                <a:lnTo>
                  <a:pt x="375128" y="107791"/>
                </a:lnTo>
                <a:lnTo>
                  <a:pt x="422246" y="125883"/>
                </a:lnTo>
                <a:lnTo>
                  <a:pt x="469010" y="144902"/>
                </a:lnTo>
                <a:lnTo>
                  <a:pt x="515403" y="164841"/>
                </a:lnTo>
                <a:lnTo>
                  <a:pt x="561408" y="185692"/>
                </a:lnTo>
                <a:lnTo>
                  <a:pt x="607010" y="207448"/>
                </a:lnTo>
                <a:lnTo>
                  <a:pt x="652191" y="230101"/>
                </a:lnTo>
                <a:lnTo>
                  <a:pt x="696828" y="253580"/>
                </a:lnTo>
                <a:lnTo>
                  <a:pt x="741080" y="277965"/>
                </a:lnTo>
                <a:lnTo>
                  <a:pt x="784918" y="303246"/>
                </a:lnTo>
                <a:lnTo>
                  <a:pt x="828311" y="329413"/>
                </a:lnTo>
                <a:lnTo>
                  <a:pt x="871231" y="356455"/>
                </a:lnTo>
                <a:lnTo>
                  <a:pt x="913645" y="384363"/>
                </a:lnTo>
                <a:lnTo>
                  <a:pt x="955526" y="413127"/>
                </a:lnTo>
                <a:lnTo>
                  <a:pt x="996842" y="442736"/>
                </a:lnTo>
                <a:lnTo>
                  <a:pt x="1037565" y="473181"/>
                </a:lnTo>
                <a:lnTo>
                  <a:pt x="1077662" y="504452"/>
                </a:lnTo>
                <a:lnTo>
                  <a:pt x="1117106" y="536539"/>
                </a:lnTo>
                <a:lnTo>
                  <a:pt x="1155865" y="569431"/>
                </a:lnTo>
                <a:lnTo>
                  <a:pt x="1193911" y="603119"/>
                </a:lnTo>
                <a:lnTo>
                  <a:pt x="1231212" y="637592"/>
                </a:lnTo>
                <a:lnTo>
                  <a:pt x="1267739" y="672842"/>
                </a:lnTo>
                <a:lnTo>
                  <a:pt x="1303461" y="708856"/>
                </a:lnTo>
                <a:lnTo>
                  <a:pt x="1338350" y="745627"/>
                </a:lnTo>
                <a:lnTo>
                  <a:pt x="1372374" y="783143"/>
                </a:lnTo>
                <a:lnTo>
                  <a:pt x="1405505" y="821395"/>
                </a:lnTo>
                <a:lnTo>
                  <a:pt x="1437711" y="860373"/>
                </a:lnTo>
                <a:lnTo>
                  <a:pt x="1468963" y="900066"/>
                </a:lnTo>
                <a:lnTo>
                  <a:pt x="1498486" y="939929"/>
                </a:lnTo>
                <a:lnTo>
                  <a:pt x="1526669" y="981132"/>
                </a:lnTo>
                <a:lnTo>
                  <a:pt x="1553194" y="1023590"/>
                </a:lnTo>
                <a:lnTo>
                  <a:pt x="1577744" y="1067216"/>
                </a:lnTo>
                <a:lnTo>
                  <a:pt x="1600001" y="1111925"/>
                </a:lnTo>
                <a:lnTo>
                  <a:pt x="1619648" y="1157632"/>
                </a:lnTo>
                <a:lnTo>
                  <a:pt x="1636367" y="1204251"/>
                </a:lnTo>
                <a:lnTo>
                  <a:pt x="1649841" y="1251697"/>
                </a:lnTo>
                <a:lnTo>
                  <a:pt x="1652743" y="1265810"/>
                </a:lnTo>
                <a:lnTo>
                  <a:pt x="1622260" y="1291371"/>
                </a:lnTo>
                <a:lnTo>
                  <a:pt x="1592351" y="1324031"/>
                </a:lnTo>
                <a:lnTo>
                  <a:pt x="1575386" y="1349444"/>
                </a:lnTo>
                <a:lnTo>
                  <a:pt x="1573959" y="1331681"/>
                </a:lnTo>
                <a:lnTo>
                  <a:pt x="1565656" y="1285117"/>
                </a:lnTo>
                <a:lnTo>
                  <a:pt x="1553308" y="1239254"/>
                </a:lnTo>
                <a:lnTo>
                  <a:pt x="1537349" y="1194139"/>
                </a:lnTo>
                <a:lnTo>
                  <a:pt x="1518362" y="1150167"/>
                </a:lnTo>
                <a:lnTo>
                  <a:pt x="1496704" y="1107213"/>
                </a:lnTo>
                <a:lnTo>
                  <a:pt x="1472883" y="1065498"/>
                </a:lnTo>
                <a:lnTo>
                  <a:pt x="1447370" y="1025157"/>
                </a:lnTo>
                <a:lnTo>
                  <a:pt x="1420636" y="986325"/>
                </a:lnTo>
                <a:lnTo>
                  <a:pt x="1390250" y="945285"/>
                </a:lnTo>
                <a:lnTo>
                  <a:pt x="1358486" y="905136"/>
                </a:lnTo>
                <a:lnTo>
                  <a:pt x="1325458" y="865873"/>
                </a:lnTo>
                <a:lnTo>
                  <a:pt x="1291281" y="827487"/>
                </a:lnTo>
                <a:lnTo>
                  <a:pt x="1256068" y="789971"/>
                </a:lnTo>
                <a:lnTo>
                  <a:pt x="1219934" y="753320"/>
                </a:lnTo>
                <a:lnTo>
                  <a:pt x="1182993" y="717526"/>
                </a:lnTo>
                <a:lnTo>
                  <a:pt x="1145359" y="682582"/>
                </a:lnTo>
                <a:lnTo>
                  <a:pt x="1107146" y="648480"/>
                </a:lnTo>
                <a:lnTo>
                  <a:pt x="1068468" y="615216"/>
                </a:lnTo>
                <a:lnTo>
                  <a:pt x="1029943" y="583350"/>
                </a:lnTo>
                <a:lnTo>
                  <a:pt x="990751" y="552295"/>
                </a:lnTo>
                <a:lnTo>
                  <a:pt x="950913" y="522061"/>
                </a:lnTo>
                <a:lnTo>
                  <a:pt x="910449" y="492655"/>
                </a:lnTo>
                <a:lnTo>
                  <a:pt x="869379" y="464087"/>
                </a:lnTo>
                <a:lnTo>
                  <a:pt x="827724" y="436367"/>
                </a:lnTo>
                <a:lnTo>
                  <a:pt x="785504" y="409502"/>
                </a:lnTo>
                <a:lnTo>
                  <a:pt x="742739" y="383502"/>
                </a:lnTo>
                <a:lnTo>
                  <a:pt x="699451" y="358376"/>
                </a:lnTo>
                <a:lnTo>
                  <a:pt x="655659" y="334132"/>
                </a:lnTo>
                <a:lnTo>
                  <a:pt x="611384" y="310781"/>
                </a:lnTo>
                <a:lnTo>
                  <a:pt x="566645" y="288330"/>
                </a:lnTo>
                <a:lnTo>
                  <a:pt x="521465" y="266789"/>
                </a:lnTo>
                <a:lnTo>
                  <a:pt x="475862" y="246166"/>
                </a:lnTo>
                <a:lnTo>
                  <a:pt x="429857" y="226472"/>
                </a:lnTo>
                <a:lnTo>
                  <a:pt x="383472" y="207713"/>
                </a:lnTo>
                <a:lnTo>
                  <a:pt x="336725" y="189901"/>
                </a:lnTo>
                <a:lnTo>
                  <a:pt x="289638" y="173042"/>
                </a:lnTo>
                <a:lnTo>
                  <a:pt x="242231" y="157148"/>
                </a:lnTo>
                <a:lnTo>
                  <a:pt x="194524" y="142225"/>
                </a:lnTo>
                <a:lnTo>
                  <a:pt x="144937" y="127833"/>
                </a:lnTo>
                <a:lnTo>
                  <a:pt x="95081" y="114494"/>
                </a:lnTo>
                <a:lnTo>
                  <a:pt x="44971" y="102217"/>
                </a:lnTo>
                <a:lnTo>
                  <a:pt x="0" y="9221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8560747" y="0"/>
            <a:ext cx="1543685" cy="1076960"/>
          </a:xfrm>
          <a:custGeom>
            <a:avLst/>
            <a:gdLst/>
            <a:ahLst/>
            <a:cxnLst/>
            <a:rect l="l" t="t" r="r" b="b"/>
            <a:pathLst>
              <a:path w="1543684" h="1076960">
                <a:moveTo>
                  <a:pt x="460729" y="545429"/>
                </a:moveTo>
                <a:lnTo>
                  <a:pt x="534120" y="546481"/>
                </a:lnTo>
                <a:lnTo>
                  <a:pt x="582480" y="549014"/>
                </a:lnTo>
                <a:lnTo>
                  <a:pt x="630777" y="553019"/>
                </a:lnTo>
                <a:lnTo>
                  <a:pt x="678951" y="558468"/>
                </a:lnTo>
                <a:lnTo>
                  <a:pt x="726946" y="565335"/>
                </a:lnTo>
                <a:lnTo>
                  <a:pt x="774703" y="573590"/>
                </a:lnTo>
                <a:lnTo>
                  <a:pt x="822165" y="583206"/>
                </a:lnTo>
                <a:lnTo>
                  <a:pt x="873438" y="595226"/>
                </a:lnTo>
                <a:lnTo>
                  <a:pt x="924333" y="608877"/>
                </a:lnTo>
                <a:lnTo>
                  <a:pt x="974803" y="624118"/>
                </a:lnTo>
                <a:lnTo>
                  <a:pt x="1024804" y="640911"/>
                </a:lnTo>
                <a:lnTo>
                  <a:pt x="1074292" y="659216"/>
                </a:lnTo>
                <a:lnTo>
                  <a:pt x="1123221" y="678994"/>
                </a:lnTo>
                <a:lnTo>
                  <a:pt x="1171546" y="700205"/>
                </a:lnTo>
                <a:lnTo>
                  <a:pt x="1219223" y="722809"/>
                </a:lnTo>
                <a:lnTo>
                  <a:pt x="1266206" y="746768"/>
                </a:lnTo>
                <a:lnTo>
                  <a:pt x="1312452" y="772041"/>
                </a:lnTo>
                <a:lnTo>
                  <a:pt x="1357914" y="798589"/>
                </a:lnTo>
                <a:lnTo>
                  <a:pt x="1400934" y="825325"/>
                </a:lnTo>
                <a:lnTo>
                  <a:pt x="1443253" y="853216"/>
                </a:lnTo>
                <a:lnTo>
                  <a:pt x="1484841" y="882238"/>
                </a:lnTo>
                <a:lnTo>
                  <a:pt x="1525667" y="912366"/>
                </a:lnTo>
                <a:lnTo>
                  <a:pt x="1543351" y="926150"/>
                </a:lnTo>
                <a:lnTo>
                  <a:pt x="1543351" y="1052584"/>
                </a:lnTo>
                <a:lnTo>
                  <a:pt x="1531025" y="1042037"/>
                </a:lnTo>
                <a:lnTo>
                  <a:pt x="1491551" y="1010170"/>
                </a:lnTo>
                <a:lnTo>
                  <a:pt x="1451238" y="979499"/>
                </a:lnTo>
                <a:lnTo>
                  <a:pt x="1409649" y="949680"/>
                </a:lnTo>
                <a:lnTo>
                  <a:pt x="1367276" y="921052"/>
                </a:lnTo>
                <a:lnTo>
                  <a:pt x="1324151" y="893646"/>
                </a:lnTo>
                <a:lnTo>
                  <a:pt x="1280307" y="867493"/>
                </a:lnTo>
                <a:lnTo>
                  <a:pt x="1235777" y="842623"/>
                </a:lnTo>
                <a:lnTo>
                  <a:pt x="1190595" y="819067"/>
                </a:lnTo>
                <a:lnTo>
                  <a:pt x="1144793" y="796856"/>
                </a:lnTo>
                <a:lnTo>
                  <a:pt x="1098404" y="776020"/>
                </a:lnTo>
                <a:lnTo>
                  <a:pt x="1051462" y="756590"/>
                </a:lnTo>
                <a:lnTo>
                  <a:pt x="1003998" y="738597"/>
                </a:lnTo>
                <a:lnTo>
                  <a:pt x="956047" y="722072"/>
                </a:lnTo>
                <a:lnTo>
                  <a:pt x="907641" y="707044"/>
                </a:lnTo>
                <a:lnTo>
                  <a:pt x="858813" y="693545"/>
                </a:lnTo>
                <a:lnTo>
                  <a:pt x="809597" y="681606"/>
                </a:lnTo>
                <a:lnTo>
                  <a:pt x="760024" y="671257"/>
                </a:lnTo>
                <a:lnTo>
                  <a:pt x="710128" y="662529"/>
                </a:lnTo>
                <a:lnTo>
                  <a:pt x="659943" y="655452"/>
                </a:lnTo>
                <a:lnTo>
                  <a:pt x="609501" y="650057"/>
                </a:lnTo>
                <a:lnTo>
                  <a:pt x="558834" y="646375"/>
                </a:lnTo>
                <a:lnTo>
                  <a:pt x="507977" y="644436"/>
                </a:lnTo>
                <a:lnTo>
                  <a:pt x="471085" y="644318"/>
                </a:lnTo>
                <a:lnTo>
                  <a:pt x="470860" y="639863"/>
                </a:lnTo>
                <a:lnTo>
                  <a:pt x="466433" y="591281"/>
                </a:lnTo>
                <a:lnTo>
                  <a:pt x="460729" y="545429"/>
                </a:lnTo>
                <a:close/>
              </a:path>
              <a:path w="1543684" h="1076960">
                <a:moveTo>
                  <a:pt x="373395" y="648912"/>
                </a:moveTo>
                <a:lnTo>
                  <a:pt x="403007" y="646144"/>
                </a:lnTo>
                <a:lnTo>
                  <a:pt x="453124" y="644405"/>
                </a:lnTo>
                <a:lnTo>
                  <a:pt x="471085" y="644318"/>
                </a:lnTo>
                <a:lnTo>
                  <a:pt x="473312" y="688375"/>
                </a:lnTo>
                <a:lnTo>
                  <a:pt x="473422" y="736682"/>
                </a:lnTo>
                <a:lnTo>
                  <a:pt x="470085" y="785733"/>
                </a:lnTo>
                <a:lnTo>
                  <a:pt x="462171" y="833729"/>
                </a:lnTo>
                <a:lnTo>
                  <a:pt x="449189" y="879942"/>
                </a:lnTo>
                <a:lnTo>
                  <a:pt x="430649" y="923644"/>
                </a:lnTo>
                <a:lnTo>
                  <a:pt x="406057" y="964106"/>
                </a:lnTo>
                <a:lnTo>
                  <a:pt x="376461" y="998799"/>
                </a:lnTo>
                <a:lnTo>
                  <a:pt x="376461" y="711672"/>
                </a:lnTo>
                <a:lnTo>
                  <a:pt x="374471" y="659986"/>
                </a:lnTo>
                <a:lnTo>
                  <a:pt x="373395" y="648912"/>
                </a:lnTo>
                <a:close/>
              </a:path>
              <a:path w="1543684" h="1076960">
                <a:moveTo>
                  <a:pt x="361576" y="550562"/>
                </a:moveTo>
                <a:lnTo>
                  <a:pt x="377970" y="548644"/>
                </a:lnTo>
                <a:lnTo>
                  <a:pt x="430252" y="545715"/>
                </a:lnTo>
                <a:lnTo>
                  <a:pt x="460729" y="545429"/>
                </a:lnTo>
                <a:lnTo>
                  <a:pt x="466433" y="591281"/>
                </a:lnTo>
                <a:lnTo>
                  <a:pt x="470860" y="639863"/>
                </a:lnTo>
                <a:lnTo>
                  <a:pt x="471085" y="644318"/>
                </a:lnTo>
                <a:lnTo>
                  <a:pt x="456962" y="644272"/>
                </a:lnTo>
                <a:lnTo>
                  <a:pt x="403007" y="646144"/>
                </a:lnTo>
                <a:lnTo>
                  <a:pt x="373395" y="648912"/>
                </a:lnTo>
                <a:lnTo>
                  <a:pt x="369448" y="608313"/>
                </a:lnTo>
                <a:lnTo>
                  <a:pt x="362579" y="557222"/>
                </a:lnTo>
                <a:lnTo>
                  <a:pt x="361576" y="550562"/>
                </a:lnTo>
                <a:close/>
              </a:path>
              <a:path w="1543684" h="1076960">
                <a:moveTo>
                  <a:pt x="218902" y="0"/>
                </a:moveTo>
                <a:lnTo>
                  <a:pt x="324546" y="0"/>
                </a:lnTo>
                <a:lnTo>
                  <a:pt x="332725" y="21207"/>
                </a:lnTo>
                <a:lnTo>
                  <a:pt x="350381" y="70555"/>
                </a:lnTo>
                <a:lnTo>
                  <a:pt x="365665" y="116628"/>
                </a:lnTo>
                <a:lnTo>
                  <a:pt x="379922" y="163026"/>
                </a:lnTo>
                <a:lnTo>
                  <a:pt x="393169" y="209725"/>
                </a:lnTo>
                <a:lnTo>
                  <a:pt x="405419" y="256696"/>
                </a:lnTo>
                <a:lnTo>
                  <a:pt x="416686" y="303914"/>
                </a:lnTo>
                <a:lnTo>
                  <a:pt x="426985" y="351352"/>
                </a:lnTo>
                <a:lnTo>
                  <a:pt x="436330" y="398984"/>
                </a:lnTo>
                <a:lnTo>
                  <a:pt x="444979" y="446482"/>
                </a:lnTo>
                <a:lnTo>
                  <a:pt x="453124" y="494455"/>
                </a:lnTo>
                <a:lnTo>
                  <a:pt x="460398" y="542766"/>
                </a:lnTo>
                <a:lnTo>
                  <a:pt x="460729" y="545429"/>
                </a:lnTo>
                <a:lnTo>
                  <a:pt x="430252" y="545715"/>
                </a:lnTo>
                <a:lnTo>
                  <a:pt x="377970" y="548644"/>
                </a:lnTo>
                <a:lnTo>
                  <a:pt x="361576" y="550562"/>
                </a:lnTo>
                <a:lnTo>
                  <a:pt x="355055" y="507278"/>
                </a:lnTo>
                <a:lnTo>
                  <a:pt x="346529" y="454783"/>
                </a:lnTo>
                <a:lnTo>
                  <a:pt x="336884" y="402478"/>
                </a:lnTo>
                <a:lnTo>
                  <a:pt x="326077" y="350298"/>
                </a:lnTo>
                <a:lnTo>
                  <a:pt x="314158" y="298568"/>
                </a:lnTo>
                <a:lnTo>
                  <a:pt x="301040" y="247027"/>
                </a:lnTo>
                <a:lnTo>
                  <a:pt x="286727" y="195805"/>
                </a:lnTo>
                <a:lnTo>
                  <a:pt x="271585" y="146205"/>
                </a:lnTo>
                <a:lnTo>
                  <a:pt x="255241" y="97003"/>
                </a:lnTo>
                <a:lnTo>
                  <a:pt x="237679" y="48241"/>
                </a:lnTo>
                <a:lnTo>
                  <a:pt x="218902" y="0"/>
                </a:lnTo>
                <a:close/>
              </a:path>
              <a:path w="1543684" h="1076960">
                <a:moveTo>
                  <a:pt x="211265" y="1075349"/>
                </a:moveTo>
                <a:lnTo>
                  <a:pt x="211265" y="978675"/>
                </a:lnTo>
                <a:lnTo>
                  <a:pt x="258127" y="964932"/>
                </a:lnTo>
                <a:lnTo>
                  <a:pt x="297208" y="939250"/>
                </a:lnTo>
                <a:lnTo>
                  <a:pt x="328389" y="903853"/>
                </a:lnTo>
                <a:lnTo>
                  <a:pt x="351553" y="860967"/>
                </a:lnTo>
                <a:lnTo>
                  <a:pt x="366580" y="812817"/>
                </a:lnTo>
                <a:lnTo>
                  <a:pt x="374227" y="762805"/>
                </a:lnTo>
                <a:lnTo>
                  <a:pt x="376461" y="711672"/>
                </a:lnTo>
                <a:lnTo>
                  <a:pt x="376461" y="998799"/>
                </a:lnTo>
                <a:lnTo>
                  <a:pt x="374924" y="1000601"/>
                </a:lnTo>
                <a:lnTo>
                  <a:pt x="336756" y="1032401"/>
                </a:lnTo>
                <a:lnTo>
                  <a:pt x="293291" y="1056651"/>
                </a:lnTo>
                <a:lnTo>
                  <a:pt x="246202" y="1071704"/>
                </a:lnTo>
                <a:lnTo>
                  <a:pt x="211265" y="1075349"/>
                </a:lnTo>
                <a:close/>
              </a:path>
              <a:path w="1543684" h="1076960">
                <a:moveTo>
                  <a:pt x="0" y="862141"/>
                </a:moveTo>
                <a:lnTo>
                  <a:pt x="3570" y="817365"/>
                </a:lnTo>
                <a:lnTo>
                  <a:pt x="14026" y="774419"/>
                </a:lnTo>
                <a:lnTo>
                  <a:pt x="34394" y="727983"/>
                </a:lnTo>
                <a:lnTo>
                  <a:pt x="62068" y="687279"/>
                </a:lnTo>
                <a:lnTo>
                  <a:pt x="96020" y="652169"/>
                </a:lnTo>
                <a:lnTo>
                  <a:pt x="135229" y="622519"/>
                </a:lnTo>
                <a:lnTo>
                  <a:pt x="178668" y="598193"/>
                </a:lnTo>
                <a:lnTo>
                  <a:pt x="225315" y="579054"/>
                </a:lnTo>
                <a:lnTo>
                  <a:pt x="275037" y="564617"/>
                </a:lnTo>
                <a:lnTo>
                  <a:pt x="326100" y="554710"/>
                </a:lnTo>
                <a:lnTo>
                  <a:pt x="361576" y="550562"/>
                </a:lnTo>
                <a:lnTo>
                  <a:pt x="362579" y="557222"/>
                </a:lnTo>
                <a:lnTo>
                  <a:pt x="369448" y="608313"/>
                </a:lnTo>
                <a:lnTo>
                  <a:pt x="373395" y="648912"/>
                </a:lnTo>
                <a:lnTo>
                  <a:pt x="348902" y="651202"/>
                </a:lnTo>
                <a:lnTo>
                  <a:pt x="295659" y="660915"/>
                </a:lnTo>
                <a:lnTo>
                  <a:pt x="244292" y="676751"/>
                </a:lnTo>
                <a:lnTo>
                  <a:pt x="195811" y="700178"/>
                </a:lnTo>
                <a:lnTo>
                  <a:pt x="158476" y="727214"/>
                </a:lnTo>
                <a:lnTo>
                  <a:pt x="128729" y="760756"/>
                </a:lnTo>
                <a:lnTo>
                  <a:pt x="108580" y="801560"/>
                </a:lnTo>
                <a:lnTo>
                  <a:pt x="99113" y="849536"/>
                </a:lnTo>
                <a:lnTo>
                  <a:pt x="99026" y="1050237"/>
                </a:lnTo>
                <a:lnTo>
                  <a:pt x="63289" y="1024323"/>
                </a:lnTo>
                <a:lnTo>
                  <a:pt x="34958" y="989841"/>
                </a:lnTo>
                <a:lnTo>
                  <a:pt x="15257" y="950142"/>
                </a:lnTo>
                <a:lnTo>
                  <a:pt x="3750" y="906988"/>
                </a:lnTo>
                <a:lnTo>
                  <a:pt x="0" y="862141"/>
                </a:lnTo>
                <a:close/>
              </a:path>
              <a:path w="1543684" h="1076960">
                <a:moveTo>
                  <a:pt x="186923" y="978916"/>
                </a:moveTo>
                <a:lnTo>
                  <a:pt x="197574" y="979034"/>
                </a:lnTo>
                <a:lnTo>
                  <a:pt x="201178" y="978879"/>
                </a:lnTo>
                <a:lnTo>
                  <a:pt x="207236" y="978564"/>
                </a:lnTo>
                <a:lnTo>
                  <a:pt x="211814" y="978396"/>
                </a:lnTo>
                <a:lnTo>
                  <a:pt x="211265" y="978675"/>
                </a:lnTo>
                <a:lnTo>
                  <a:pt x="211265" y="1075349"/>
                </a:lnTo>
                <a:lnTo>
                  <a:pt x="197574" y="1076778"/>
                </a:lnTo>
                <a:lnTo>
                  <a:pt x="188321" y="1075684"/>
                </a:lnTo>
                <a:lnTo>
                  <a:pt x="188321" y="979173"/>
                </a:lnTo>
                <a:lnTo>
                  <a:pt x="186923" y="978916"/>
                </a:lnTo>
                <a:close/>
              </a:path>
              <a:path w="1543684" h="1076960">
                <a:moveTo>
                  <a:pt x="186412" y="978905"/>
                </a:moveTo>
                <a:lnTo>
                  <a:pt x="186923" y="978916"/>
                </a:lnTo>
                <a:lnTo>
                  <a:pt x="188321" y="979173"/>
                </a:lnTo>
                <a:lnTo>
                  <a:pt x="186412" y="978905"/>
                </a:lnTo>
                <a:close/>
              </a:path>
              <a:path w="1543684" h="1076960">
                <a:moveTo>
                  <a:pt x="181102" y="1074830"/>
                </a:moveTo>
                <a:lnTo>
                  <a:pt x="181102" y="978156"/>
                </a:lnTo>
                <a:lnTo>
                  <a:pt x="188321" y="979173"/>
                </a:lnTo>
                <a:lnTo>
                  <a:pt x="188321" y="1075684"/>
                </a:lnTo>
                <a:lnTo>
                  <a:pt x="181102" y="1074830"/>
                </a:lnTo>
                <a:close/>
              </a:path>
              <a:path w="1543684" h="1076960">
                <a:moveTo>
                  <a:pt x="121398" y="941390"/>
                </a:moveTo>
                <a:lnTo>
                  <a:pt x="123729" y="944069"/>
                </a:lnTo>
                <a:lnTo>
                  <a:pt x="127308" y="948423"/>
                </a:lnTo>
                <a:lnTo>
                  <a:pt x="129732" y="951288"/>
                </a:lnTo>
                <a:lnTo>
                  <a:pt x="162469" y="972882"/>
                </a:lnTo>
                <a:lnTo>
                  <a:pt x="171180" y="975436"/>
                </a:lnTo>
                <a:lnTo>
                  <a:pt x="177154" y="977115"/>
                </a:lnTo>
                <a:lnTo>
                  <a:pt x="186923" y="978916"/>
                </a:lnTo>
                <a:lnTo>
                  <a:pt x="186412" y="978905"/>
                </a:lnTo>
                <a:lnTo>
                  <a:pt x="181102" y="978156"/>
                </a:lnTo>
                <a:lnTo>
                  <a:pt x="181102" y="1074830"/>
                </a:lnTo>
                <a:lnTo>
                  <a:pt x="149490" y="1071093"/>
                </a:lnTo>
                <a:lnTo>
                  <a:pt x="122715" y="1060947"/>
                </a:lnTo>
                <a:lnTo>
                  <a:pt x="122715" y="943550"/>
                </a:lnTo>
                <a:lnTo>
                  <a:pt x="121398" y="941390"/>
                </a:lnTo>
                <a:close/>
              </a:path>
              <a:path w="1543684" h="1076960">
                <a:moveTo>
                  <a:pt x="109379" y="921023"/>
                </a:moveTo>
                <a:lnTo>
                  <a:pt x="110929" y="923734"/>
                </a:lnTo>
                <a:lnTo>
                  <a:pt x="113757" y="929212"/>
                </a:lnTo>
                <a:lnTo>
                  <a:pt x="117604" y="935905"/>
                </a:lnTo>
                <a:lnTo>
                  <a:pt x="120071" y="939772"/>
                </a:lnTo>
                <a:lnTo>
                  <a:pt x="122715" y="943550"/>
                </a:lnTo>
                <a:lnTo>
                  <a:pt x="122715" y="1060947"/>
                </a:lnTo>
                <a:lnTo>
                  <a:pt x="110098" y="1056166"/>
                </a:lnTo>
                <a:lnTo>
                  <a:pt x="110098" y="923288"/>
                </a:lnTo>
                <a:lnTo>
                  <a:pt x="109379" y="921023"/>
                </a:lnTo>
                <a:close/>
              </a:path>
              <a:path w="1543684" h="1076960">
                <a:moveTo>
                  <a:pt x="108416" y="919339"/>
                </a:moveTo>
                <a:lnTo>
                  <a:pt x="109379" y="921023"/>
                </a:lnTo>
                <a:lnTo>
                  <a:pt x="110098" y="923288"/>
                </a:lnTo>
                <a:lnTo>
                  <a:pt x="109096" y="921393"/>
                </a:lnTo>
                <a:lnTo>
                  <a:pt x="108416" y="919339"/>
                </a:lnTo>
                <a:close/>
              </a:path>
              <a:path w="1543684" h="1076960">
                <a:moveTo>
                  <a:pt x="108416" y="1055529"/>
                </a:moveTo>
                <a:lnTo>
                  <a:pt x="108416" y="919339"/>
                </a:lnTo>
                <a:lnTo>
                  <a:pt x="109096" y="921393"/>
                </a:lnTo>
                <a:lnTo>
                  <a:pt x="110098" y="923288"/>
                </a:lnTo>
                <a:lnTo>
                  <a:pt x="110098" y="1056166"/>
                </a:lnTo>
                <a:lnTo>
                  <a:pt x="108416" y="1055529"/>
                </a:lnTo>
                <a:close/>
              </a:path>
              <a:path w="1543684" h="1076960">
                <a:moveTo>
                  <a:pt x="99263" y="1050409"/>
                </a:moveTo>
                <a:lnTo>
                  <a:pt x="99263" y="881670"/>
                </a:lnTo>
                <a:lnTo>
                  <a:pt x="99807" y="885621"/>
                </a:lnTo>
                <a:lnTo>
                  <a:pt x="100583" y="889546"/>
                </a:lnTo>
                <a:lnTo>
                  <a:pt x="108580" y="918505"/>
                </a:lnTo>
                <a:lnTo>
                  <a:pt x="109379" y="921023"/>
                </a:lnTo>
                <a:lnTo>
                  <a:pt x="108416" y="919339"/>
                </a:lnTo>
                <a:lnTo>
                  <a:pt x="108416" y="1055529"/>
                </a:lnTo>
                <a:lnTo>
                  <a:pt x="104034" y="1053868"/>
                </a:lnTo>
                <a:lnTo>
                  <a:pt x="99263" y="1050409"/>
                </a:lnTo>
                <a:close/>
              </a:path>
              <a:path w="1543684" h="1076960">
                <a:moveTo>
                  <a:pt x="99026" y="1050237"/>
                </a:moveTo>
                <a:lnTo>
                  <a:pt x="99026" y="875532"/>
                </a:lnTo>
                <a:lnTo>
                  <a:pt x="99701" y="882796"/>
                </a:lnTo>
                <a:lnTo>
                  <a:pt x="99839" y="885223"/>
                </a:lnTo>
                <a:lnTo>
                  <a:pt x="99263" y="881670"/>
                </a:lnTo>
                <a:lnTo>
                  <a:pt x="99263" y="1050409"/>
                </a:lnTo>
                <a:lnTo>
                  <a:pt x="99026" y="105023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166970" y="0"/>
            <a:ext cx="4410710" cy="638810"/>
          </a:xfrm>
          <a:custGeom>
            <a:avLst/>
            <a:gdLst/>
            <a:ahLst/>
            <a:cxnLst/>
            <a:rect l="l" t="t" r="r" b="b"/>
            <a:pathLst>
              <a:path w="4410709" h="638810">
                <a:moveTo>
                  <a:pt x="4254440" y="0"/>
                </a:moveTo>
                <a:lnTo>
                  <a:pt x="4410591" y="0"/>
                </a:lnTo>
                <a:lnTo>
                  <a:pt x="4404240" y="9383"/>
                </a:lnTo>
                <a:lnTo>
                  <a:pt x="4361486" y="36693"/>
                </a:lnTo>
                <a:lnTo>
                  <a:pt x="4318375" y="63423"/>
                </a:lnTo>
                <a:lnTo>
                  <a:pt x="4274915" y="89569"/>
                </a:lnTo>
                <a:lnTo>
                  <a:pt x="4231114" y="115131"/>
                </a:lnTo>
                <a:lnTo>
                  <a:pt x="4186982" y="140106"/>
                </a:lnTo>
                <a:lnTo>
                  <a:pt x="4142526" y="164493"/>
                </a:lnTo>
                <a:lnTo>
                  <a:pt x="4097754" y="188290"/>
                </a:lnTo>
                <a:lnTo>
                  <a:pt x="4052675" y="211495"/>
                </a:lnTo>
                <a:lnTo>
                  <a:pt x="4007297" y="234105"/>
                </a:lnTo>
                <a:lnTo>
                  <a:pt x="3961628" y="256120"/>
                </a:lnTo>
                <a:lnTo>
                  <a:pt x="3915677" y="277537"/>
                </a:lnTo>
                <a:lnTo>
                  <a:pt x="3869452" y="298354"/>
                </a:lnTo>
                <a:lnTo>
                  <a:pt x="3822961" y="318570"/>
                </a:lnTo>
                <a:lnTo>
                  <a:pt x="3776213" y="338182"/>
                </a:lnTo>
                <a:lnTo>
                  <a:pt x="3729215" y="357189"/>
                </a:lnTo>
                <a:lnTo>
                  <a:pt x="3681976" y="375589"/>
                </a:lnTo>
                <a:lnTo>
                  <a:pt x="3634505" y="393380"/>
                </a:lnTo>
                <a:lnTo>
                  <a:pt x="3586809" y="410560"/>
                </a:lnTo>
                <a:lnTo>
                  <a:pt x="3538897" y="427127"/>
                </a:lnTo>
                <a:lnTo>
                  <a:pt x="3490778" y="443079"/>
                </a:lnTo>
                <a:lnTo>
                  <a:pt x="3442459" y="458415"/>
                </a:lnTo>
                <a:lnTo>
                  <a:pt x="3393948" y="473132"/>
                </a:lnTo>
                <a:lnTo>
                  <a:pt x="3345255" y="487230"/>
                </a:lnTo>
                <a:lnTo>
                  <a:pt x="3296387" y="500705"/>
                </a:lnTo>
                <a:lnTo>
                  <a:pt x="3247353" y="513556"/>
                </a:lnTo>
                <a:lnTo>
                  <a:pt x="3198160" y="525781"/>
                </a:lnTo>
                <a:lnTo>
                  <a:pt x="3148818" y="537378"/>
                </a:lnTo>
                <a:lnTo>
                  <a:pt x="3099334" y="548346"/>
                </a:lnTo>
                <a:lnTo>
                  <a:pt x="3049717" y="558682"/>
                </a:lnTo>
                <a:lnTo>
                  <a:pt x="2999975" y="568384"/>
                </a:lnTo>
                <a:lnTo>
                  <a:pt x="2950284" y="577430"/>
                </a:lnTo>
                <a:lnTo>
                  <a:pt x="2900492" y="585860"/>
                </a:lnTo>
                <a:lnTo>
                  <a:pt x="2850606" y="593670"/>
                </a:lnTo>
                <a:lnTo>
                  <a:pt x="2800633" y="600861"/>
                </a:lnTo>
                <a:lnTo>
                  <a:pt x="2750580" y="607432"/>
                </a:lnTo>
                <a:lnTo>
                  <a:pt x="2700456" y="613380"/>
                </a:lnTo>
                <a:lnTo>
                  <a:pt x="2650267" y="618705"/>
                </a:lnTo>
                <a:lnTo>
                  <a:pt x="2600020" y="623405"/>
                </a:lnTo>
                <a:lnTo>
                  <a:pt x="2549724" y="627480"/>
                </a:lnTo>
                <a:lnTo>
                  <a:pt x="2499384" y="630928"/>
                </a:lnTo>
                <a:lnTo>
                  <a:pt x="2449010" y="633748"/>
                </a:lnTo>
                <a:lnTo>
                  <a:pt x="2398607" y="635939"/>
                </a:lnTo>
                <a:lnTo>
                  <a:pt x="2348184" y="637499"/>
                </a:lnTo>
                <a:lnTo>
                  <a:pt x="2297747" y="638428"/>
                </a:lnTo>
                <a:lnTo>
                  <a:pt x="2247304" y="638723"/>
                </a:lnTo>
                <a:lnTo>
                  <a:pt x="2196862" y="638384"/>
                </a:lnTo>
                <a:lnTo>
                  <a:pt x="2146429" y="637410"/>
                </a:lnTo>
                <a:lnTo>
                  <a:pt x="2096012" y="635800"/>
                </a:lnTo>
                <a:lnTo>
                  <a:pt x="2045618" y="633551"/>
                </a:lnTo>
                <a:lnTo>
                  <a:pt x="1995254" y="630664"/>
                </a:lnTo>
                <a:lnTo>
                  <a:pt x="1944929" y="627137"/>
                </a:lnTo>
                <a:lnTo>
                  <a:pt x="1894648" y="622968"/>
                </a:lnTo>
                <a:lnTo>
                  <a:pt x="1844420" y="618156"/>
                </a:lnTo>
                <a:lnTo>
                  <a:pt x="1794252" y="612700"/>
                </a:lnTo>
                <a:lnTo>
                  <a:pt x="1744152" y="606600"/>
                </a:lnTo>
                <a:lnTo>
                  <a:pt x="1694125" y="599853"/>
                </a:lnTo>
                <a:lnTo>
                  <a:pt x="1644181" y="592459"/>
                </a:lnTo>
                <a:lnTo>
                  <a:pt x="1594326" y="584416"/>
                </a:lnTo>
                <a:lnTo>
                  <a:pt x="1544567" y="575723"/>
                </a:lnTo>
                <a:lnTo>
                  <a:pt x="1494912" y="566379"/>
                </a:lnTo>
                <a:lnTo>
                  <a:pt x="1445314" y="556308"/>
                </a:lnTo>
                <a:lnTo>
                  <a:pt x="1423992" y="551638"/>
                </a:lnTo>
                <a:lnTo>
                  <a:pt x="2256287" y="551638"/>
                </a:lnTo>
                <a:lnTo>
                  <a:pt x="2307023" y="551233"/>
                </a:lnTo>
                <a:lnTo>
                  <a:pt x="2357751" y="550174"/>
                </a:lnTo>
                <a:lnTo>
                  <a:pt x="2408463" y="548464"/>
                </a:lnTo>
                <a:lnTo>
                  <a:pt x="2459150" y="546104"/>
                </a:lnTo>
                <a:lnTo>
                  <a:pt x="2509803" y="543094"/>
                </a:lnTo>
                <a:lnTo>
                  <a:pt x="2560415" y="539438"/>
                </a:lnTo>
                <a:lnTo>
                  <a:pt x="2610977" y="535135"/>
                </a:lnTo>
                <a:lnTo>
                  <a:pt x="2661479" y="530188"/>
                </a:lnTo>
                <a:lnTo>
                  <a:pt x="2711914" y="524598"/>
                </a:lnTo>
                <a:lnTo>
                  <a:pt x="2762273" y="518367"/>
                </a:lnTo>
                <a:lnTo>
                  <a:pt x="2812749" y="511458"/>
                </a:lnTo>
                <a:lnTo>
                  <a:pt x="2863140" y="503889"/>
                </a:lnTo>
                <a:lnTo>
                  <a:pt x="2913437" y="495662"/>
                </a:lnTo>
                <a:lnTo>
                  <a:pt x="2963630" y="486777"/>
                </a:lnTo>
                <a:lnTo>
                  <a:pt x="3013710" y="477238"/>
                </a:lnTo>
                <a:lnTo>
                  <a:pt x="3063668" y="467045"/>
                </a:lnTo>
                <a:lnTo>
                  <a:pt x="3113494" y="456201"/>
                </a:lnTo>
                <a:lnTo>
                  <a:pt x="3163180" y="444707"/>
                </a:lnTo>
                <a:lnTo>
                  <a:pt x="3212716" y="432565"/>
                </a:lnTo>
                <a:lnTo>
                  <a:pt x="3262093" y="419778"/>
                </a:lnTo>
                <a:lnTo>
                  <a:pt x="3311301" y="406346"/>
                </a:lnTo>
                <a:lnTo>
                  <a:pt x="3360332" y="392272"/>
                </a:lnTo>
                <a:lnTo>
                  <a:pt x="3409176" y="377557"/>
                </a:lnTo>
                <a:lnTo>
                  <a:pt x="3457825" y="362204"/>
                </a:lnTo>
                <a:lnTo>
                  <a:pt x="3506268" y="346213"/>
                </a:lnTo>
                <a:lnTo>
                  <a:pt x="3554496" y="329588"/>
                </a:lnTo>
                <a:lnTo>
                  <a:pt x="3602501" y="312329"/>
                </a:lnTo>
                <a:lnTo>
                  <a:pt x="3650273" y="294439"/>
                </a:lnTo>
                <a:lnTo>
                  <a:pt x="3697802" y="275919"/>
                </a:lnTo>
                <a:lnTo>
                  <a:pt x="3745081" y="256771"/>
                </a:lnTo>
                <a:lnTo>
                  <a:pt x="3792098" y="236998"/>
                </a:lnTo>
                <a:lnTo>
                  <a:pt x="3838846" y="216600"/>
                </a:lnTo>
                <a:lnTo>
                  <a:pt x="3885315" y="195579"/>
                </a:lnTo>
                <a:lnTo>
                  <a:pt x="3931495" y="173939"/>
                </a:lnTo>
                <a:lnTo>
                  <a:pt x="3977378" y="151679"/>
                </a:lnTo>
                <a:lnTo>
                  <a:pt x="4022954" y="128802"/>
                </a:lnTo>
                <a:lnTo>
                  <a:pt x="4068214" y="105311"/>
                </a:lnTo>
                <a:lnTo>
                  <a:pt x="4113149" y="81206"/>
                </a:lnTo>
                <a:lnTo>
                  <a:pt x="4157750" y="56489"/>
                </a:lnTo>
                <a:lnTo>
                  <a:pt x="4202006" y="31163"/>
                </a:lnTo>
                <a:lnTo>
                  <a:pt x="4241999" y="7558"/>
                </a:lnTo>
                <a:lnTo>
                  <a:pt x="4254440" y="0"/>
                </a:lnTo>
                <a:close/>
              </a:path>
              <a:path w="4410709" h="638810">
                <a:moveTo>
                  <a:pt x="0" y="0"/>
                </a:moveTo>
                <a:lnTo>
                  <a:pt x="201340" y="0"/>
                </a:lnTo>
                <a:lnTo>
                  <a:pt x="459130" y="121051"/>
                </a:lnTo>
                <a:lnTo>
                  <a:pt x="596000" y="182249"/>
                </a:lnTo>
                <a:lnTo>
                  <a:pt x="664041" y="211495"/>
                </a:lnTo>
                <a:lnTo>
                  <a:pt x="780194" y="259496"/>
                </a:lnTo>
                <a:lnTo>
                  <a:pt x="826613" y="277853"/>
                </a:lnTo>
                <a:lnTo>
                  <a:pt x="873200" y="295775"/>
                </a:lnTo>
                <a:lnTo>
                  <a:pt x="919964" y="313236"/>
                </a:lnTo>
                <a:lnTo>
                  <a:pt x="966919" y="330209"/>
                </a:lnTo>
                <a:lnTo>
                  <a:pt x="1014066" y="346665"/>
                </a:lnTo>
                <a:lnTo>
                  <a:pt x="1061423" y="362581"/>
                </a:lnTo>
                <a:lnTo>
                  <a:pt x="1108998" y="377928"/>
                </a:lnTo>
                <a:lnTo>
                  <a:pt x="1156801" y="392680"/>
                </a:lnTo>
                <a:lnTo>
                  <a:pt x="1204840" y="406810"/>
                </a:lnTo>
                <a:lnTo>
                  <a:pt x="1253127" y="420292"/>
                </a:lnTo>
                <a:lnTo>
                  <a:pt x="1302221" y="433261"/>
                </a:lnTo>
                <a:lnTo>
                  <a:pt x="1351477" y="445547"/>
                </a:lnTo>
                <a:lnTo>
                  <a:pt x="1400889" y="457152"/>
                </a:lnTo>
                <a:lnTo>
                  <a:pt x="1450447" y="468077"/>
                </a:lnTo>
                <a:lnTo>
                  <a:pt x="1500143" y="478324"/>
                </a:lnTo>
                <a:lnTo>
                  <a:pt x="1549968" y="487894"/>
                </a:lnTo>
                <a:lnTo>
                  <a:pt x="1599913" y="496789"/>
                </a:lnTo>
                <a:lnTo>
                  <a:pt x="1649970" y="505010"/>
                </a:lnTo>
                <a:lnTo>
                  <a:pt x="1700131" y="512559"/>
                </a:lnTo>
                <a:lnTo>
                  <a:pt x="1750387" y="519436"/>
                </a:lnTo>
                <a:lnTo>
                  <a:pt x="1800730" y="525645"/>
                </a:lnTo>
                <a:lnTo>
                  <a:pt x="1851150" y="531185"/>
                </a:lnTo>
                <a:lnTo>
                  <a:pt x="1901639" y="536059"/>
                </a:lnTo>
                <a:lnTo>
                  <a:pt x="1952189" y="540268"/>
                </a:lnTo>
                <a:lnTo>
                  <a:pt x="2002792" y="543813"/>
                </a:lnTo>
                <a:lnTo>
                  <a:pt x="2053438" y="546696"/>
                </a:lnTo>
                <a:lnTo>
                  <a:pt x="2104119" y="548919"/>
                </a:lnTo>
                <a:lnTo>
                  <a:pt x="2154826" y="550482"/>
                </a:lnTo>
                <a:lnTo>
                  <a:pt x="2205552" y="551388"/>
                </a:lnTo>
                <a:lnTo>
                  <a:pt x="2256287" y="551638"/>
                </a:lnTo>
                <a:lnTo>
                  <a:pt x="1423992" y="551638"/>
                </a:lnTo>
                <a:lnTo>
                  <a:pt x="1346865" y="533979"/>
                </a:lnTo>
                <a:lnTo>
                  <a:pt x="1297998" y="521768"/>
                </a:lnTo>
                <a:lnTo>
                  <a:pt x="1249360" y="508893"/>
                </a:lnTo>
                <a:lnTo>
                  <a:pt x="1200943" y="495376"/>
                </a:lnTo>
                <a:lnTo>
                  <a:pt x="1152739" y="481242"/>
                </a:lnTo>
                <a:lnTo>
                  <a:pt x="1104740" y="466515"/>
                </a:lnTo>
                <a:lnTo>
                  <a:pt x="1056939" y="451218"/>
                </a:lnTo>
                <a:lnTo>
                  <a:pt x="1009328" y="435376"/>
                </a:lnTo>
                <a:lnTo>
                  <a:pt x="961899" y="419012"/>
                </a:lnTo>
                <a:lnTo>
                  <a:pt x="914645" y="402151"/>
                </a:lnTo>
                <a:lnTo>
                  <a:pt x="867558" y="384816"/>
                </a:lnTo>
                <a:lnTo>
                  <a:pt x="820631" y="367031"/>
                </a:lnTo>
                <a:lnTo>
                  <a:pt x="727220" y="330208"/>
                </a:lnTo>
                <a:lnTo>
                  <a:pt x="634360" y="291875"/>
                </a:lnTo>
                <a:lnTo>
                  <a:pt x="541980" y="252222"/>
                </a:lnTo>
                <a:lnTo>
                  <a:pt x="450023" y="211441"/>
                </a:lnTo>
                <a:lnTo>
                  <a:pt x="267129" y="127261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212809" y="4438817"/>
            <a:ext cx="11699459" cy="2577408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9554795"/>
            <a:ext cx="3542665" cy="1753870"/>
          </a:xfrm>
          <a:custGeom>
            <a:avLst/>
            <a:gdLst/>
            <a:ahLst/>
            <a:cxnLst/>
            <a:rect l="l" t="t" r="r" b="b"/>
            <a:pathLst>
              <a:path w="3542665" h="1753870">
                <a:moveTo>
                  <a:pt x="2348630" y="1080410"/>
                </a:moveTo>
                <a:lnTo>
                  <a:pt x="2397050" y="1081133"/>
                </a:lnTo>
                <a:lnTo>
                  <a:pt x="2445376" y="1083447"/>
                </a:lnTo>
                <a:lnTo>
                  <a:pt x="2493544" y="1087348"/>
                </a:lnTo>
                <a:lnTo>
                  <a:pt x="2542681" y="1092934"/>
                </a:lnTo>
                <a:lnTo>
                  <a:pt x="2591588" y="1100080"/>
                </a:lnTo>
                <a:lnTo>
                  <a:pt x="2640214" y="1108792"/>
                </a:lnTo>
                <a:lnTo>
                  <a:pt x="2688508" y="1119071"/>
                </a:lnTo>
                <a:lnTo>
                  <a:pt x="2736421" y="1130924"/>
                </a:lnTo>
                <a:lnTo>
                  <a:pt x="2783903" y="1144353"/>
                </a:lnTo>
                <a:lnTo>
                  <a:pt x="2830903" y="1159362"/>
                </a:lnTo>
                <a:lnTo>
                  <a:pt x="2877372" y="1175956"/>
                </a:lnTo>
                <a:lnTo>
                  <a:pt x="2923258" y="1194139"/>
                </a:lnTo>
                <a:lnTo>
                  <a:pt x="2968512" y="1213913"/>
                </a:lnTo>
                <a:lnTo>
                  <a:pt x="3013084" y="1235284"/>
                </a:lnTo>
                <a:lnTo>
                  <a:pt x="3056923" y="1258255"/>
                </a:lnTo>
                <a:lnTo>
                  <a:pt x="3100779" y="1283254"/>
                </a:lnTo>
                <a:lnTo>
                  <a:pt x="3144008" y="1309982"/>
                </a:lnTo>
                <a:lnTo>
                  <a:pt x="3186422" y="1338423"/>
                </a:lnTo>
                <a:lnTo>
                  <a:pt x="3227837" y="1368561"/>
                </a:lnTo>
                <a:lnTo>
                  <a:pt x="3268064" y="1400380"/>
                </a:lnTo>
                <a:lnTo>
                  <a:pt x="3306918" y="1433864"/>
                </a:lnTo>
                <a:lnTo>
                  <a:pt x="3344211" y="1468997"/>
                </a:lnTo>
                <a:lnTo>
                  <a:pt x="3379757" y="1505763"/>
                </a:lnTo>
                <a:lnTo>
                  <a:pt x="3413370" y="1544146"/>
                </a:lnTo>
                <a:lnTo>
                  <a:pt x="3444863" y="1584130"/>
                </a:lnTo>
                <a:lnTo>
                  <a:pt x="3474049" y="1625698"/>
                </a:lnTo>
                <a:lnTo>
                  <a:pt x="3500741" y="1668835"/>
                </a:lnTo>
                <a:lnTo>
                  <a:pt x="3522837" y="1710271"/>
                </a:lnTo>
                <a:lnTo>
                  <a:pt x="3542079" y="1753156"/>
                </a:lnTo>
                <a:lnTo>
                  <a:pt x="3542302" y="1753761"/>
                </a:lnTo>
                <a:lnTo>
                  <a:pt x="3443064" y="1753761"/>
                </a:lnTo>
                <a:lnTo>
                  <a:pt x="3425540" y="1720132"/>
                </a:lnTo>
                <a:lnTo>
                  <a:pt x="3399468" y="1677459"/>
                </a:lnTo>
                <a:lnTo>
                  <a:pt x="3370702" y="1636530"/>
                </a:lnTo>
                <a:lnTo>
                  <a:pt x="3339479" y="1597344"/>
                </a:lnTo>
                <a:lnTo>
                  <a:pt x="3306034" y="1559903"/>
                </a:lnTo>
                <a:lnTo>
                  <a:pt x="3270600" y="1524208"/>
                </a:lnTo>
                <a:lnTo>
                  <a:pt x="3233414" y="1490259"/>
                </a:lnTo>
                <a:lnTo>
                  <a:pt x="3194710" y="1458057"/>
                </a:lnTo>
                <a:lnTo>
                  <a:pt x="3154722" y="1427603"/>
                </a:lnTo>
                <a:lnTo>
                  <a:pt x="3113687" y="1398897"/>
                </a:lnTo>
                <a:lnTo>
                  <a:pt x="3071838" y="1371940"/>
                </a:lnTo>
                <a:lnTo>
                  <a:pt x="3028528" y="1346316"/>
                </a:lnTo>
                <a:lnTo>
                  <a:pt x="2984284" y="1322409"/>
                </a:lnTo>
                <a:lnTo>
                  <a:pt x="2939173" y="1300226"/>
                </a:lnTo>
                <a:lnTo>
                  <a:pt x="2893265" y="1279773"/>
                </a:lnTo>
                <a:lnTo>
                  <a:pt x="2846625" y="1261056"/>
                </a:lnTo>
                <a:lnTo>
                  <a:pt x="2799324" y="1244083"/>
                </a:lnTo>
                <a:lnTo>
                  <a:pt x="2751428" y="1228859"/>
                </a:lnTo>
                <a:lnTo>
                  <a:pt x="2703006" y="1215391"/>
                </a:lnTo>
                <a:lnTo>
                  <a:pt x="2654125" y="1203686"/>
                </a:lnTo>
                <a:lnTo>
                  <a:pt x="2604853" y="1193751"/>
                </a:lnTo>
                <a:lnTo>
                  <a:pt x="2555259" y="1185591"/>
                </a:lnTo>
                <a:lnTo>
                  <a:pt x="2505410" y="1179214"/>
                </a:lnTo>
                <a:lnTo>
                  <a:pt x="2455374" y="1174626"/>
                </a:lnTo>
                <a:lnTo>
                  <a:pt x="2405220" y="1171833"/>
                </a:lnTo>
                <a:lnTo>
                  <a:pt x="2355014" y="1170843"/>
                </a:lnTo>
                <a:lnTo>
                  <a:pt x="1847851" y="1170843"/>
                </a:lnTo>
                <a:lnTo>
                  <a:pt x="1883150" y="1157973"/>
                </a:lnTo>
                <a:lnTo>
                  <a:pt x="1965658" y="1132237"/>
                </a:lnTo>
                <a:lnTo>
                  <a:pt x="2012501" y="1120128"/>
                </a:lnTo>
                <a:lnTo>
                  <a:pt x="2059767" y="1109634"/>
                </a:lnTo>
                <a:lnTo>
                  <a:pt x="2107391" y="1100751"/>
                </a:lnTo>
                <a:lnTo>
                  <a:pt x="2155309" y="1093478"/>
                </a:lnTo>
                <a:lnTo>
                  <a:pt x="2203457" y="1087810"/>
                </a:lnTo>
                <a:lnTo>
                  <a:pt x="2251769" y="1083745"/>
                </a:lnTo>
                <a:lnTo>
                  <a:pt x="2300182" y="1081279"/>
                </a:lnTo>
                <a:lnTo>
                  <a:pt x="2348630" y="1080410"/>
                </a:lnTo>
                <a:close/>
              </a:path>
              <a:path w="3542665" h="1753870">
                <a:moveTo>
                  <a:pt x="1666756" y="1374957"/>
                </a:moveTo>
                <a:lnTo>
                  <a:pt x="1667454" y="1393785"/>
                </a:lnTo>
                <a:lnTo>
                  <a:pt x="1667495" y="1400380"/>
                </a:lnTo>
                <a:lnTo>
                  <a:pt x="1664933" y="1448042"/>
                </a:lnTo>
                <a:lnTo>
                  <a:pt x="1657418" y="1498341"/>
                </a:lnTo>
                <a:lnTo>
                  <a:pt x="1645902" y="1518958"/>
                </a:lnTo>
                <a:lnTo>
                  <a:pt x="1625399" y="1529785"/>
                </a:lnTo>
                <a:lnTo>
                  <a:pt x="1601943" y="1529894"/>
                </a:lnTo>
                <a:lnTo>
                  <a:pt x="1581567" y="1518358"/>
                </a:lnTo>
                <a:lnTo>
                  <a:pt x="1555751" y="1480089"/>
                </a:lnTo>
                <a:lnTo>
                  <a:pt x="1554433" y="1474223"/>
                </a:lnTo>
                <a:lnTo>
                  <a:pt x="1569897" y="1474223"/>
                </a:lnTo>
                <a:lnTo>
                  <a:pt x="1645748" y="1454205"/>
                </a:lnTo>
                <a:lnTo>
                  <a:pt x="1639731" y="1447887"/>
                </a:lnTo>
                <a:lnTo>
                  <a:pt x="1638839" y="1447175"/>
                </a:lnTo>
                <a:lnTo>
                  <a:pt x="1637275" y="1439842"/>
                </a:lnTo>
                <a:lnTo>
                  <a:pt x="1637563" y="1439842"/>
                </a:lnTo>
                <a:lnTo>
                  <a:pt x="1637438" y="1434616"/>
                </a:lnTo>
                <a:lnTo>
                  <a:pt x="1637247" y="1431213"/>
                </a:lnTo>
                <a:lnTo>
                  <a:pt x="1637179" y="1428213"/>
                </a:lnTo>
                <a:lnTo>
                  <a:pt x="1656005" y="1388109"/>
                </a:lnTo>
                <a:lnTo>
                  <a:pt x="1663848" y="1377863"/>
                </a:lnTo>
                <a:lnTo>
                  <a:pt x="1666756" y="1374957"/>
                </a:lnTo>
                <a:close/>
              </a:path>
              <a:path w="3542665" h="1753870">
                <a:moveTo>
                  <a:pt x="1574980" y="1437661"/>
                </a:moveTo>
                <a:lnTo>
                  <a:pt x="1636810" y="1437661"/>
                </a:lnTo>
                <a:lnTo>
                  <a:pt x="1638839" y="1447175"/>
                </a:lnTo>
                <a:lnTo>
                  <a:pt x="1639731" y="1447887"/>
                </a:lnTo>
                <a:lnTo>
                  <a:pt x="1645748" y="1454205"/>
                </a:lnTo>
                <a:lnTo>
                  <a:pt x="1569897" y="1474223"/>
                </a:lnTo>
                <a:lnTo>
                  <a:pt x="1574980" y="1437661"/>
                </a:lnTo>
                <a:close/>
              </a:path>
              <a:path w="3542665" h="1753870">
                <a:moveTo>
                  <a:pt x="1575386" y="1349444"/>
                </a:moveTo>
                <a:lnTo>
                  <a:pt x="1577671" y="1377863"/>
                </a:lnTo>
                <a:lnTo>
                  <a:pt x="1577647" y="1382777"/>
                </a:lnTo>
                <a:lnTo>
                  <a:pt x="1576550" y="1426368"/>
                </a:lnTo>
                <a:lnTo>
                  <a:pt x="1569897" y="1474223"/>
                </a:lnTo>
                <a:lnTo>
                  <a:pt x="1554433" y="1474223"/>
                </a:lnTo>
                <a:lnTo>
                  <a:pt x="1546763" y="1440101"/>
                </a:lnTo>
                <a:lnTo>
                  <a:pt x="1551691" y="1400380"/>
                </a:lnTo>
                <a:lnTo>
                  <a:pt x="1551795" y="1399732"/>
                </a:lnTo>
                <a:lnTo>
                  <a:pt x="1567904" y="1360652"/>
                </a:lnTo>
                <a:lnTo>
                  <a:pt x="1575386" y="1349444"/>
                </a:lnTo>
                <a:close/>
              </a:path>
              <a:path w="3542665" h="1753870">
                <a:moveTo>
                  <a:pt x="1637179" y="1428213"/>
                </a:moveTo>
                <a:lnTo>
                  <a:pt x="1637247" y="1431213"/>
                </a:lnTo>
                <a:lnTo>
                  <a:pt x="1637438" y="1434616"/>
                </a:lnTo>
                <a:lnTo>
                  <a:pt x="1637563" y="1439842"/>
                </a:lnTo>
                <a:lnTo>
                  <a:pt x="1636810" y="1437661"/>
                </a:lnTo>
                <a:lnTo>
                  <a:pt x="1574980" y="1437661"/>
                </a:lnTo>
                <a:lnTo>
                  <a:pt x="1575403" y="1434616"/>
                </a:lnTo>
                <a:lnTo>
                  <a:pt x="1635596" y="1434616"/>
                </a:lnTo>
                <a:lnTo>
                  <a:pt x="1636933" y="1429726"/>
                </a:lnTo>
                <a:lnTo>
                  <a:pt x="1637019" y="1428861"/>
                </a:lnTo>
                <a:lnTo>
                  <a:pt x="1637179" y="1428213"/>
                </a:lnTo>
                <a:close/>
              </a:path>
              <a:path w="3542665" h="1753870">
                <a:moveTo>
                  <a:pt x="1636810" y="1437661"/>
                </a:moveTo>
                <a:lnTo>
                  <a:pt x="1637563" y="1439842"/>
                </a:lnTo>
                <a:lnTo>
                  <a:pt x="1637275" y="1439842"/>
                </a:lnTo>
                <a:lnTo>
                  <a:pt x="1636810" y="1437661"/>
                </a:lnTo>
                <a:close/>
              </a:path>
              <a:path w="3542665" h="1753870">
                <a:moveTo>
                  <a:pt x="1637019" y="1428861"/>
                </a:moveTo>
                <a:lnTo>
                  <a:pt x="1636933" y="1429726"/>
                </a:lnTo>
                <a:lnTo>
                  <a:pt x="1635596" y="1434616"/>
                </a:lnTo>
                <a:lnTo>
                  <a:pt x="1637019" y="1428861"/>
                </a:lnTo>
                <a:close/>
              </a:path>
              <a:path w="3542665" h="1753870">
                <a:moveTo>
                  <a:pt x="1576402" y="1427430"/>
                </a:moveTo>
                <a:lnTo>
                  <a:pt x="1637161" y="1427430"/>
                </a:lnTo>
                <a:lnTo>
                  <a:pt x="1637019" y="1428861"/>
                </a:lnTo>
                <a:lnTo>
                  <a:pt x="1635596" y="1434616"/>
                </a:lnTo>
                <a:lnTo>
                  <a:pt x="1575403" y="1434616"/>
                </a:lnTo>
                <a:lnTo>
                  <a:pt x="1576402" y="1427430"/>
                </a:lnTo>
                <a:close/>
              </a:path>
              <a:path w="3542665" h="1753870">
                <a:moveTo>
                  <a:pt x="1637161" y="1427430"/>
                </a:moveTo>
                <a:lnTo>
                  <a:pt x="1637179" y="1428213"/>
                </a:lnTo>
                <a:lnTo>
                  <a:pt x="1637019" y="1428861"/>
                </a:lnTo>
                <a:lnTo>
                  <a:pt x="1637161" y="1427430"/>
                </a:lnTo>
                <a:close/>
              </a:path>
              <a:path w="3542665" h="1753870">
                <a:moveTo>
                  <a:pt x="1652743" y="1265810"/>
                </a:moveTo>
                <a:lnTo>
                  <a:pt x="1659752" y="1299885"/>
                </a:lnTo>
                <a:lnTo>
                  <a:pt x="1665783" y="1348728"/>
                </a:lnTo>
                <a:lnTo>
                  <a:pt x="1666756" y="1374957"/>
                </a:lnTo>
                <a:lnTo>
                  <a:pt x="1663848" y="1377863"/>
                </a:lnTo>
                <a:lnTo>
                  <a:pt x="1659902" y="1382777"/>
                </a:lnTo>
                <a:lnTo>
                  <a:pt x="1639838" y="1418037"/>
                </a:lnTo>
                <a:lnTo>
                  <a:pt x="1637179" y="1428213"/>
                </a:lnTo>
                <a:lnTo>
                  <a:pt x="1637161" y="1427430"/>
                </a:lnTo>
                <a:lnTo>
                  <a:pt x="1576402" y="1427430"/>
                </a:lnTo>
                <a:lnTo>
                  <a:pt x="1576550" y="1426368"/>
                </a:lnTo>
                <a:lnTo>
                  <a:pt x="1577647" y="1382777"/>
                </a:lnTo>
                <a:lnTo>
                  <a:pt x="1577671" y="1377863"/>
                </a:lnTo>
                <a:lnTo>
                  <a:pt x="1575386" y="1349444"/>
                </a:lnTo>
                <a:lnTo>
                  <a:pt x="1592351" y="1324031"/>
                </a:lnTo>
                <a:lnTo>
                  <a:pt x="1622260" y="1291371"/>
                </a:lnTo>
                <a:lnTo>
                  <a:pt x="1652743" y="1265810"/>
                </a:lnTo>
                <a:close/>
              </a:path>
              <a:path w="3542665" h="1753870">
                <a:moveTo>
                  <a:pt x="1847851" y="1170843"/>
                </a:moveTo>
                <a:lnTo>
                  <a:pt x="2355014" y="1170843"/>
                </a:lnTo>
                <a:lnTo>
                  <a:pt x="2304826" y="1171661"/>
                </a:lnTo>
                <a:lnTo>
                  <a:pt x="2254723" y="1174295"/>
                </a:lnTo>
                <a:lnTo>
                  <a:pt x="2204772" y="1178751"/>
                </a:lnTo>
                <a:lnTo>
                  <a:pt x="2155042" y="1185035"/>
                </a:lnTo>
                <a:lnTo>
                  <a:pt x="2105602" y="1193154"/>
                </a:lnTo>
                <a:lnTo>
                  <a:pt x="2056518" y="1203114"/>
                </a:lnTo>
                <a:lnTo>
                  <a:pt x="2009057" y="1214554"/>
                </a:lnTo>
                <a:lnTo>
                  <a:pt x="1962023" y="1227685"/>
                </a:lnTo>
                <a:lnTo>
                  <a:pt x="1915513" y="1242544"/>
                </a:lnTo>
                <a:lnTo>
                  <a:pt x="1869621" y="1259166"/>
                </a:lnTo>
                <a:lnTo>
                  <a:pt x="1824444" y="1277588"/>
                </a:lnTo>
                <a:lnTo>
                  <a:pt x="1780079" y="1297848"/>
                </a:lnTo>
                <a:lnTo>
                  <a:pt x="1717407" y="1331722"/>
                </a:lnTo>
                <a:lnTo>
                  <a:pt x="1666756" y="1374957"/>
                </a:lnTo>
                <a:lnTo>
                  <a:pt x="1665783" y="1348728"/>
                </a:lnTo>
                <a:lnTo>
                  <a:pt x="1659752" y="1299885"/>
                </a:lnTo>
                <a:lnTo>
                  <a:pt x="1652743" y="1265810"/>
                </a:lnTo>
                <a:lnTo>
                  <a:pt x="1654791" y="1264093"/>
                </a:lnTo>
                <a:lnTo>
                  <a:pt x="1714032" y="1228717"/>
                </a:lnTo>
                <a:lnTo>
                  <a:pt x="1776894" y="1199895"/>
                </a:lnTo>
                <a:lnTo>
                  <a:pt x="1847375" y="1171016"/>
                </a:lnTo>
                <a:lnTo>
                  <a:pt x="1847851" y="1170843"/>
                </a:lnTo>
                <a:close/>
              </a:path>
              <a:path w="3542665" h="1753870">
                <a:moveTo>
                  <a:pt x="0" y="0"/>
                </a:moveTo>
                <a:lnTo>
                  <a:pt x="85899" y="19135"/>
                </a:lnTo>
                <a:lnTo>
                  <a:pt x="134798" y="31505"/>
                </a:lnTo>
                <a:lnTo>
                  <a:pt x="183441" y="44847"/>
                </a:lnTo>
                <a:lnTo>
                  <a:pt x="231812" y="59154"/>
                </a:lnTo>
                <a:lnTo>
                  <a:pt x="279895" y="74419"/>
                </a:lnTo>
                <a:lnTo>
                  <a:pt x="327672" y="90634"/>
                </a:lnTo>
                <a:lnTo>
                  <a:pt x="375128" y="107791"/>
                </a:lnTo>
                <a:lnTo>
                  <a:pt x="422246" y="125883"/>
                </a:lnTo>
                <a:lnTo>
                  <a:pt x="469010" y="144902"/>
                </a:lnTo>
                <a:lnTo>
                  <a:pt x="515403" y="164841"/>
                </a:lnTo>
                <a:lnTo>
                  <a:pt x="561408" y="185692"/>
                </a:lnTo>
                <a:lnTo>
                  <a:pt x="607010" y="207448"/>
                </a:lnTo>
                <a:lnTo>
                  <a:pt x="652191" y="230101"/>
                </a:lnTo>
                <a:lnTo>
                  <a:pt x="696828" y="253580"/>
                </a:lnTo>
                <a:lnTo>
                  <a:pt x="741080" y="277965"/>
                </a:lnTo>
                <a:lnTo>
                  <a:pt x="784918" y="303246"/>
                </a:lnTo>
                <a:lnTo>
                  <a:pt x="828311" y="329413"/>
                </a:lnTo>
                <a:lnTo>
                  <a:pt x="871231" y="356455"/>
                </a:lnTo>
                <a:lnTo>
                  <a:pt x="913645" y="384363"/>
                </a:lnTo>
                <a:lnTo>
                  <a:pt x="955526" y="413127"/>
                </a:lnTo>
                <a:lnTo>
                  <a:pt x="996842" y="442736"/>
                </a:lnTo>
                <a:lnTo>
                  <a:pt x="1037565" y="473181"/>
                </a:lnTo>
                <a:lnTo>
                  <a:pt x="1077662" y="504452"/>
                </a:lnTo>
                <a:lnTo>
                  <a:pt x="1117106" y="536539"/>
                </a:lnTo>
                <a:lnTo>
                  <a:pt x="1155865" y="569431"/>
                </a:lnTo>
                <a:lnTo>
                  <a:pt x="1193911" y="603119"/>
                </a:lnTo>
                <a:lnTo>
                  <a:pt x="1231212" y="637592"/>
                </a:lnTo>
                <a:lnTo>
                  <a:pt x="1267739" y="672842"/>
                </a:lnTo>
                <a:lnTo>
                  <a:pt x="1303461" y="708856"/>
                </a:lnTo>
                <a:lnTo>
                  <a:pt x="1338350" y="745627"/>
                </a:lnTo>
                <a:lnTo>
                  <a:pt x="1372374" y="783143"/>
                </a:lnTo>
                <a:lnTo>
                  <a:pt x="1405505" y="821395"/>
                </a:lnTo>
                <a:lnTo>
                  <a:pt x="1437711" y="860373"/>
                </a:lnTo>
                <a:lnTo>
                  <a:pt x="1468963" y="900066"/>
                </a:lnTo>
                <a:lnTo>
                  <a:pt x="1498486" y="939929"/>
                </a:lnTo>
                <a:lnTo>
                  <a:pt x="1526669" y="981132"/>
                </a:lnTo>
                <a:lnTo>
                  <a:pt x="1553194" y="1023590"/>
                </a:lnTo>
                <a:lnTo>
                  <a:pt x="1577744" y="1067216"/>
                </a:lnTo>
                <a:lnTo>
                  <a:pt x="1600001" y="1111925"/>
                </a:lnTo>
                <a:lnTo>
                  <a:pt x="1619648" y="1157632"/>
                </a:lnTo>
                <a:lnTo>
                  <a:pt x="1636367" y="1204251"/>
                </a:lnTo>
                <a:lnTo>
                  <a:pt x="1649841" y="1251697"/>
                </a:lnTo>
                <a:lnTo>
                  <a:pt x="1652743" y="1265810"/>
                </a:lnTo>
                <a:lnTo>
                  <a:pt x="1622260" y="1291371"/>
                </a:lnTo>
                <a:lnTo>
                  <a:pt x="1592351" y="1324031"/>
                </a:lnTo>
                <a:lnTo>
                  <a:pt x="1575386" y="1349444"/>
                </a:lnTo>
                <a:lnTo>
                  <a:pt x="1573959" y="1331681"/>
                </a:lnTo>
                <a:lnTo>
                  <a:pt x="1565656" y="1285117"/>
                </a:lnTo>
                <a:lnTo>
                  <a:pt x="1553308" y="1239254"/>
                </a:lnTo>
                <a:lnTo>
                  <a:pt x="1537349" y="1194139"/>
                </a:lnTo>
                <a:lnTo>
                  <a:pt x="1518362" y="1150167"/>
                </a:lnTo>
                <a:lnTo>
                  <a:pt x="1496704" y="1107213"/>
                </a:lnTo>
                <a:lnTo>
                  <a:pt x="1472883" y="1065498"/>
                </a:lnTo>
                <a:lnTo>
                  <a:pt x="1447370" y="1025157"/>
                </a:lnTo>
                <a:lnTo>
                  <a:pt x="1420636" y="986325"/>
                </a:lnTo>
                <a:lnTo>
                  <a:pt x="1390250" y="945285"/>
                </a:lnTo>
                <a:lnTo>
                  <a:pt x="1358486" y="905136"/>
                </a:lnTo>
                <a:lnTo>
                  <a:pt x="1325458" y="865873"/>
                </a:lnTo>
                <a:lnTo>
                  <a:pt x="1291281" y="827487"/>
                </a:lnTo>
                <a:lnTo>
                  <a:pt x="1256068" y="789971"/>
                </a:lnTo>
                <a:lnTo>
                  <a:pt x="1219934" y="753320"/>
                </a:lnTo>
                <a:lnTo>
                  <a:pt x="1182993" y="717526"/>
                </a:lnTo>
                <a:lnTo>
                  <a:pt x="1145359" y="682582"/>
                </a:lnTo>
                <a:lnTo>
                  <a:pt x="1107146" y="648480"/>
                </a:lnTo>
                <a:lnTo>
                  <a:pt x="1068468" y="615216"/>
                </a:lnTo>
                <a:lnTo>
                  <a:pt x="1029943" y="583350"/>
                </a:lnTo>
                <a:lnTo>
                  <a:pt x="990751" y="552295"/>
                </a:lnTo>
                <a:lnTo>
                  <a:pt x="950913" y="522061"/>
                </a:lnTo>
                <a:lnTo>
                  <a:pt x="910449" y="492655"/>
                </a:lnTo>
                <a:lnTo>
                  <a:pt x="869379" y="464087"/>
                </a:lnTo>
                <a:lnTo>
                  <a:pt x="827724" y="436367"/>
                </a:lnTo>
                <a:lnTo>
                  <a:pt x="785504" y="409502"/>
                </a:lnTo>
                <a:lnTo>
                  <a:pt x="742739" y="383502"/>
                </a:lnTo>
                <a:lnTo>
                  <a:pt x="699451" y="358376"/>
                </a:lnTo>
                <a:lnTo>
                  <a:pt x="655659" y="334132"/>
                </a:lnTo>
                <a:lnTo>
                  <a:pt x="611384" y="310781"/>
                </a:lnTo>
                <a:lnTo>
                  <a:pt x="566645" y="288330"/>
                </a:lnTo>
                <a:lnTo>
                  <a:pt x="521465" y="266789"/>
                </a:lnTo>
                <a:lnTo>
                  <a:pt x="475862" y="246166"/>
                </a:lnTo>
                <a:lnTo>
                  <a:pt x="429857" y="226472"/>
                </a:lnTo>
                <a:lnTo>
                  <a:pt x="383472" y="207713"/>
                </a:lnTo>
                <a:lnTo>
                  <a:pt x="336725" y="189901"/>
                </a:lnTo>
                <a:lnTo>
                  <a:pt x="289638" y="173042"/>
                </a:lnTo>
                <a:lnTo>
                  <a:pt x="242231" y="157148"/>
                </a:lnTo>
                <a:lnTo>
                  <a:pt x="194524" y="142225"/>
                </a:lnTo>
                <a:lnTo>
                  <a:pt x="144937" y="127833"/>
                </a:lnTo>
                <a:lnTo>
                  <a:pt x="95081" y="114494"/>
                </a:lnTo>
                <a:lnTo>
                  <a:pt x="44971" y="102217"/>
                </a:lnTo>
                <a:lnTo>
                  <a:pt x="0" y="92210"/>
                </a:lnTo>
                <a:lnTo>
                  <a:pt x="0" y="0"/>
                </a:lnTo>
                <a:close/>
              </a:path>
            </a:pathLst>
          </a:custGeom>
          <a:solidFill>
            <a:srgbClr val="DD443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8560747" y="0"/>
            <a:ext cx="1543685" cy="1076960"/>
          </a:xfrm>
          <a:custGeom>
            <a:avLst/>
            <a:gdLst/>
            <a:ahLst/>
            <a:cxnLst/>
            <a:rect l="l" t="t" r="r" b="b"/>
            <a:pathLst>
              <a:path w="1543684" h="1076960">
                <a:moveTo>
                  <a:pt x="460729" y="545429"/>
                </a:moveTo>
                <a:lnTo>
                  <a:pt x="534120" y="546481"/>
                </a:lnTo>
                <a:lnTo>
                  <a:pt x="582480" y="549014"/>
                </a:lnTo>
                <a:lnTo>
                  <a:pt x="630777" y="553019"/>
                </a:lnTo>
                <a:lnTo>
                  <a:pt x="678951" y="558468"/>
                </a:lnTo>
                <a:lnTo>
                  <a:pt x="726946" y="565335"/>
                </a:lnTo>
                <a:lnTo>
                  <a:pt x="774703" y="573590"/>
                </a:lnTo>
                <a:lnTo>
                  <a:pt x="822165" y="583206"/>
                </a:lnTo>
                <a:lnTo>
                  <a:pt x="873438" y="595226"/>
                </a:lnTo>
                <a:lnTo>
                  <a:pt x="924333" y="608877"/>
                </a:lnTo>
                <a:lnTo>
                  <a:pt x="974803" y="624118"/>
                </a:lnTo>
                <a:lnTo>
                  <a:pt x="1024804" y="640911"/>
                </a:lnTo>
                <a:lnTo>
                  <a:pt x="1074292" y="659216"/>
                </a:lnTo>
                <a:lnTo>
                  <a:pt x="1123221" y="678994"/>
                </a:lnTo>
                <a:lnTo>
                  <a:pt x="1171546" y="700205"/>
                </a:lnTo>
                <a:lnTo>
                  <a:pt x="1219223" y="722809"/>
                </a:lnTo>
                <a:lnTo>
                  <a:pt x="1266206" y="746768"/>
                </a:lnTo>
                <a:lnTo>
                  <a:pt x="1312452" y="772041"/>
                </a:lnTo>
                <a:lnTo>
                  <a:pt x="1357914" y="798589"/>
                </a:lnTo>
                <a:lnTo>
                  <a:pt x="1400934" y="825325"/>
                </a:lnTo>
                <a:lnTo>
                  <a:pt x="1443253" y="853216"/>
                </a:lnTo>
                <a:lnTo>
                  <a:pt x="1484841" y="882238"/>
                </a:lnTo>
                <a:lnTo>
                  <a:pt x="1525667" y="912366"/>
                </a:lnTo>
                <a:lnTo>
                  <a:pt x="1543351" y="926150"/>
                </a:lnTo>
                <a:lnTo>
                  <a:pt x="1543351" y="1052584"/>
                </a:lnTo>
                <a:lnTo>
                  <a:pt x="1531025" y="1042037"/>
                </a:lnTo>
                <a:lnTo>
                  <a:pt x="1491551" y="1010170"/>
                </a:lnTo>
                <a:lnTo>
                  <a:pt x="1451238" y="979499"/>
                </a:lnTo>
                <a:lnTo>
                  <a:pt x="1409649" y="949680"/>
                </a:lnTo>
                <a:lnTo>
                  <a:pt x="1367276" y="921052"/>
                </a:lnTo>
                <a:lnTo>
                  <a:pt x="1324151" y="893646"/>
                </a:lnTo>
                <a:lnTo>
                  <a:pt x="1280307" y="867493"/>
                </a:lnTo>
                <a:lnTo>
                  <a:pt x="1235777" y="842623"/>
                </a:lnTo>
                <a:lnTo>
                  <a:pt x="1190595" y="819067"/>
                </a:lnTo>
                <a:lnTo>
                  <a:pt x="1144793" y="796856"/>
                </a:lnTo>
                <a:lnTo>
                  <a:pt x="1098404" y="776020"/>
                </a:lnTo>
                <a:lnTo>
                  <a:pt x="1051462" y="756590"/>
                </a:lnTo>
                <a:lnTo>
                  <a:pt x="1003998" y="738597"/>
                </a:lnTo>
                <a:lnTo>
                  <a:pt x="956047" y="722072"/>
                </a:lnTo>
                <a:lnTo>
                  <a:pt x="907641" y="707044"/>
                </a:lnTo>
                <a:lnTo>
                  <a:pt x="858813" y="693545"/>
                </a:lnTo>
                <a:lnTo>
                  <a:pt x="809597" y="681606"/>
                </a:lnTo>
                <a:lnTo>
                  <a:pt x="760024" y="671257"/>
                </a:lnTo>
                <a:lnTo>
                  <a:pt x="710128" y="662529"/>
                </a:lnTo>
                <a:lnTo>
                  <a:pt x="659943" y="655452"/>
                </a:lnTo>
                <a:lnTo>
                  <a:pt x="609501" y="650057"/>
                </a:lnTo>
                <a:lnTo>
                  <a:pt x="558834" y="646375"/>
                </a:lnTo>
                <a:lnTo>
                  <a:pt x="507977" y="644436"/>
                </a:lnTo>
                <a:lnTo>
                  <a:pt x="471085" y="644318"/>
                </a:lnTo>
                <a:lnTo>
                  <a:pt x="470860" y="639863"/>
                </a:lnTo>
                <a:lnTo>
                  <a:pt x="466433" y="591281"/>
                </a:lnTo>
                <a:lnTo>
                  <a:pt x="460729" y="545429"/>
                </a:lnTo>
                <a:close/>
              </a:path>
              <a:path w="1543684" h="1076960">
                <a:moveTo>
                  <a:pt x="373395" y="648912"/>
                </a:moveTo>
                <a:lnTo>
                  <a:pt x="403007" y="646144"/>
                </a:lnTo>
                <a:lnTo>
                  <a:pt x="453124" y="644405"/>
                </a:lnTo>
                <a:lnTo>
                  <a:pt x="471085" y="644318"/>
                </a:lnTo>
                <a:lnTo>
                  <a:pt x="473312" y="688375"/>
                </a:lnTo>
                <a:lnTo>
                  <a:pt x="473422" y="736682"/>
                </a:lnTo>
                <a:lnTo>
                  <a:pt x="470085" y="785733"/>
                </a:lnTo>
                <a:lnTo>
                  <a:pt x="462171" y="833729"/>
                </a:lnTo>
                <a:lnTo>
                  <a:pt x="449189" y="879942"/>
                </a:lnTo>
                <a:lnTo>
                  <a:pt x="430649" y="923644"/>
                </a:lnTo>
                <a:lnTo>
                  <a:pt x="406057" y="964106"/>
                </a:lnTo>
                <a:lnTo>
                  <a:pt x="376461" y="998799"/>
                </a:lnTo>
                <a:lnTo>
                  <a:pt x="376461" y="711672"/>
                </a:lnTo>
                <a:lnTo>
                  <a:pt x="374471" y="659986"/>
                </a:lnTo>
                <a:lnTo>
                  <a:pt x="373395" y="648912"/>
                </a:lnTo>
                <a:close/>
              </a:path>
              <a:path w="1543684" h="1076960">
                <a:moveTo>
                  <a:pt x="361576" y="550562"/>
                </a:moveTo>
                <a:lnTo>
                  <a:pt x="377970" y="548644"/>
                </a:lnTo>
                <a:lnTo>
                  <a:pt x="430252" y="545715"/>
                </a:lnTo>
                <a:lnTo>
                  <a:pt x="460729" y="545429"/>
                </a:lnTo>
                <a:lnTo>
                  <a:pt x="466433" y="591281"/>
                </a:lnTo>
                <a:lnTo>
                  <a:pt x="470860" y="639863"/>
                </a:lnTo>
                <a:lnTo>
                  <a:pt x="471085" y="644318"/>
                </a:lnTo>
                <a:lnTo>
                  <a:pt x="456962" y="644272"/>
                </a:lnTo>
                <a:lnTo>
                  <a:pt x="403007" y="646144"/>
                </a:lnTo>
                <a:lnTo>
                  <a:pt x="373395" y="648912"/>
                </a:lnTo>
                <a:lnTo>
                  <a:pt x="369448" y="608313"/>
                </a:lnTo>
                <a:lnTo>
                  <a:pt x="362579" y="557222"/>
                </a:lnTo>
                <a:lnTo>
                  <a:pt x="361576" y="550562"/>
                </a:lnTo>
                <a:close/>
              </a:path>
              <a:path w="1543684" h="1076960">
                <a:moveTo>
                  <a:pt x="218902" y="0"/>
                </a:moveTo>
                <a:lnTo>
                  <a:pt x="324546" y="0"/>
                </a:lnTo>
                <a:lnTo>
                  <a:pt x="332725" y="21207"/>
                </a:lnTo>
                <a:lnTo>
                  <a:pt x="350381" y="70555"/>
                </a:lnTo>
                <a:lnTo>
                  <a:pt x="365665" y="116628"/>
                </a:lnTo>
                <a:lnTo>
                  <a:pt x="379922" y="163026"/>
                </a:lnTo>
                <a:lnTo>
                  <a:pt x="393169" y="209725"/>
                </a:lnTo>
                <a:lnTo>
                  <a:pt x="405419" y="256696"/>
                </a:lnTo>
                <a:lnTo>
                  <a:pt x="416686" y="303914"/>
                </a:lnTo>
                <a:lnTo>
                  <a:pt x="426985" y="351352"/>
                </a:lnTo>
                <a:lnTo>
                  <a:pt x="436330" y="398984"/>
                </a:lnTo>
                <a:lnTo>
                  <a:pt x="444979" y="446482"/>
                </a:lnTo>
                <a:lnTo>
                  <a:pt x="453124" y="494455"/>
                </a:lnTo>
                <a:lnTo>
                  <a:pt x="460398" y="542766"/>
                </a:lnTo>
                <a:lnTo>
                  <a:pt x="460729" y="545429"/>
                </a:lnTo>
                <a:lnTo>
                  <a:pt x="430252" y="545715"/>
                </a:lnTo>
                <a:lnTo>
                  <a:pt x="377970" y="548644"/>
                </a:lnTo>
                <a:lnTo>
                  <a:pt x="361576" y="550562"/>
                </a:lnTo>
                <a:lnTo>
                  <a:pt x="355055" y="507278"/>
                </a:lnTo>
                <a:lnTo>
                  <a:pt x="346529" y="454783"/>
                </a:lnTo>
                <a:lnTo>
                  <a:pt x="336884" y="402478"/>
                </a:lnTo>
                <a:lnTo>
                  <a:pt x="326077" y="350298"/>
                </a:lnTo>
                <a:lnTo>
                  <a:pt x="314158" y="298568"/>
                </a:lnTo>
                <a:lnTo>
                  <a:pt x="301040" y="247027"/>
                </a:lnTo>
                <a:lnTo>
                  <a:pt x="286727" y="195805"/>
                </a:lnTo>
                <a:lnTo>
                  <a:pt x="271585" y="146205"/>
                </a:lnTo>
                <a:lnTo>
                  <a:pt x="255241" y="97003"/>
                </a:lnTo>
                <a:lnTo>
                  <a:pt x="237679" y="48241"/>
                </a:lnTo>
                <a:lnTo>
                  <a:pt x="218902" y="0"/>
                </a:lnTo>
                <a:close/>
              </a:path>
              <a:path w="1543684" h="1076960">
                <a:moveTo>
                  <a:pt x="211265" y="1075349"/>
                </a:moveTo>
                <a:lnTo>
                  <a:pt x="211265" y="978675"/>
                </a:lnTo>
                <a:lnTo>
                  <a:pt x="258127" y="964932"/>
                </a:lnTo>
                <a:lnTo>
                  <a:pt x="297208" y="939250"/>
                </a:lnTo>
                <a:lnTo>
                  <a:pt x="328389" y="903853"/>
                </a:lnTo>
                <a:lnTo>
                  <a:pt x="351553" y="860967"/>
                </a:lnTo>
                <a:lnTo>
                  <a:pt x="366580" y="812817"/>
                </a:lnTo>
                <a:lnTo>
                  <a:pt x="374227" y="762805"/>
                </a:lnTo>
                <a:lnTo>
                  <a:pt x="376461" y="711672"/>
                </a:lnTo>
                <a:lnTo>
                  <a:pt x="376461" y="998799"/>
                </a:lnTo>
                <a:lnTo>
                  <a:pt x="374924" y="1000601"/>
                </a:lnTo>
                <a:lnTo>
                  <a:pt x="336756" y="1032401"/>
                </a:lnTo>
                <a:lnTo>
                  <a:pt x="293291" y="1056651"/>
                </a:lnTo>
                <a:lnTo>
                  <a:pt x="246202" y="1071704"/>
                </a:lnTo>
                <a:lnTo>
                  <a:pt x="211265" y="1075349"/>
                </a:lnTo>
                <a:close/>
              </a:path>
              <a:path w="1543684" h="1076960">
                <a:moveTo>
                  <a:pt x="0" y="862141"/>
                </a:moveTo>
                <a:lnTo>
                  <a:pt x="3570" y="817365"/>
                </a:lnTo>
                <a:lnTo>
                  <a:pt x="14026" y="774419"/>
                </a:lnTo>
                <a:lnTo>
                  <a:pt x="34394" y="727983"/>
                </a:lnTo>
                <a:lnTo>
                  <a:pt x="62068" y="687279"/>
                </a:lnTo>
                <a:lnTo>
                  <a:pt x="96020" y="652169"/>
                </a:lnTo>
                <a:lnTo>
                  <a:pt x="135229" y="622519"/>
                </a:lnTo>
                <a:lnTo>
                  <a:pt x="178668" y="598193"/>
                </a:lnTo>
                <a:lnTo>
                  <a:pt x="225315" y="579054"/>
                </a:lnTo>
                <a:lnTo>
                  <a:pt x="275037" y="564617"/>
                </a:lnTo>
                <a:lnTo>
                  <a:pt x="326100" y="554710"/>
                </a:lnTo>
                <a:lnTo>
                  <a:pt x="361576" y="550562"/>
                </a:lnTo>
                <a:lnTo>
                  <a:pt x="362579" y="557222"/>
                </a:lnTo>
                <a:lnTo>
                  <a:pt x="369448" y="608313"/>
                </a:lnTo>
                <a:lnTo>
                  <a:pt x="373395" y="648912"/>
                </a:lnTo>
                <a:lnTo>
                  <a:pt x="348902" y="651202"/>
                </a:lnTo>
                <a:lnTo>
                  <a:pt x="295659" y="660915"/>
                </a:lnTo>
                <a:lnTo>
                  <a:pt x="244292" y="676751"/>
                </a:lnTo>
                <a:lnTo>
                  <a:pt x="195811" y="700178"/>
                </a:lnTo>
                <a:lnTo>
                  <a:pt x="158476" y="727214"/>
                </a:lnTo>
                <a:lnTo>
                  <a:pt x="128729" y="760756"/>
                </a:lnTo>
                <a:lnTo>
                  <a:pt x="108580" y="801560"/>
                </a:lnTo>
                <a:lnTo>
                  <a:pt x="99113" y="849536"/>
                </a:lnTo>
                <a:lnTo>
                  <a:pt x="99026" y="1050237"/>
                </a:lnTo>
                <a:lnTo>
                  <a:pt x="63289" y="1024323"/>
                </a:lnTo>
                <a:lnTo>
                  <a:pt x="34958" y="989841"/>
                </a:lnTo>
                <a:lnTo>
                  <a:pt x="15257" y="950142"/>
                </a:lnTo>
                <a:lnTo>
                  <a:pt x="3750" y="906988"/>
                </a:lnTo>
                <a:lnTo>
                  <a:pt x="0" y="862141"/>
                </a:lnTo>
                <a:close/>
              </a:path>
              <a:path w="1543684" h="1076960">
                <a:moveTo>
                  <a:pt x="186923" y="978916"/>
                </a:moveTo>
                <a:lnTo>
                  <a:pt x="197574" y="979034"/>
                </a:lnTo>
                <a:lnTo>
                  <a:pt x="201178" y="978879"/>
                </a:lnTo>
                <a:lnTo>
                  <a:pt x="207236" y="978564"/>
                </a:lnTo>
                <a:lnTo>
                  <a:pt x="211814" y="978396"/>
                </a:lnTo>
                <a:lnTo>
                  <a:pt x="211265" y="978675"/>
                </a:lnTo>
                <a:lnTo>
                  <a:pt x="211265" y="1075349"/>
                </a:lnTo>
                <a:lnTo>
                  <a:pt x="197574" y="1076778"/>
                </a:lnTo>
                <a:lnTo>
                  <a:pt x="188321" y="1075684"/>
                </a:lnTo>
                <a:lnTo>
                  <a:pt x="188321" y="979173"/>
                </a:lnTo>
                <a:lnTo>
                  <a:pt x="186923" y="978916"/>
                </a:lnTo>
                <a:close/>
              </a:path>
              <a:path w="1543684" h="1076960">
                <a:moveTo>
                  <a:pt x="186412" y="978905"/>
                </a:moveTo>
                <a:lnTo>
                  <a:pt x="186923" y="978916"/>
                </a:lnTo>
                <a:lnTo>
                  <a:pt x="188321" y="979173"/>
                </a:lnTo>
                <a:lnTo>
                  <a:pt x="186412" y="978905"/>
                </a:lnTo>
                <a:close/>
              </a:path>
              <a:path w="1543684" h="1076960">
                <a:moveTo>
                  <a:pt x="181102" y="1074830"/>
                </a:moveTo>
                <a:lnTo>
                  <a:pt x="181102" y="978156"/>
                </a:lnTo>
                <a:lnTo>
                  <a:pt x="188321" y="979173"/>
                </a:lnTo>
                <a:lnTo>
                  <a:pt x="188321" y="1075684"/>
                </a:lnTo>
                <a:lnTo>
                  <a:pt x="181102" y="1074830"/>
                </a:lnTo>
                <a:close/>
              </a:path>
              <a:path w="1543684" h="1076960">
                <a:moveTo>
                  <a:pt x="121398" y="941390"/>
                </a:moveTo>
                <a:lnTo>
                  <a:pt x="123729" y="944069"/>
                </a:lnTo>
                <a:lnTo>
                  <a:pt x="127308" y="948423"/>
                </a:lnTo>
                <a:lnTo>
                  <a:pt x="129732" y="951288"/>
                </a:lnTo>
                <a:lnTo>
                  <a:pt x="162469" y="972882"/>
                </a:lnTo>
                <a:lnTo>
                  <a:pt x="171180" y="975436"/>
                </a:lnTo>
                <a:lnTo>
                  <a:pt x="177154" y="977115"/>
                </a:lnTo>
                <a:lnTo>
                  <a:pt x="186923" y="978916"/>
                </a:lnTo>
                <a:lnTo>
                  <a:pt x="186412" y="978905"/>
                </a:lnTo>
                <a:lnTo>
                  <a:pt x="181102" y="978156"/>
                </a:lnTo>
                <a:lnTo>
                  <a:pt x="181102" y="1074830"/>
                </a:lnTo>
                <a:lnTo>
                  <a:pt x="149490" y="1071093"/>
                </a:lnTo>
                <a:lnTo>
                  <a:pt x="122715" y="1060947"/>
                </a:lnTo>
                <a:lnTo>
                  <a:pt x="122715" y="943550"/>
                </a:lnTo>
                <a:lnTo>
                  <a:pt x="121398" y="941390"/>
                </a:lnTo>
                <a:close/>
              </a:path>
              <a:path w="1543684" h="1076960">
                <a:moveTo>
                  <a:pt x="109379" y="921023"/>
                </a:moveTo>
                <a:lnTo>
                  <a:pt x="110929" y="923734"/>
                </a:lnTo>
                <a:lnTo>
                  <a:pt x="113757" y="929212"/>
                </a:lnTo>
                <a:lnTo>
                  <a:pt x="117604" y="935905"/>
                </a:lnTo>
                <a:lnTo>
                  <a:pt x="120071" y="939772"/>
                </a:lnTo>
                <a:lnTo>
                  <a:pt x="122715" y="943550"/>
                </a:lnTo>
                <a:lnTo>
                  <a:pt x="122715" y="1060947"/>
                </a:lnTo>
                <a:lnTo>
                  <a:pt x="110098" y="1056166"/>
                </a:lnTo>
                <a:lnTo>
                  <a:pt x="110098" y="923288"/>
                </a:lnTo>
                <a:lnTo>
                  <a:pt x="109379" y="921023"/>
                </a:lnTo>
                <a:close/>
              </a:path>
              <a:path w="1543684" h="1076960">
                <a:moveTo>
                  <a:pt x="108416" y="919339"/>
                </a:moveTo>
                <a:lnTo>
                  <a:pt x="109379" y="921023"/>
                </a:lnTo>
                <a:lnTo>
                  <a:pt x="110098" y="923288"/>
                </a:lnTo>
                <a:lnTo>
                  <a:pt x="109096" y="921393"/>
                </a:lnTo>
                <a:lnTo>
                  <a:pt x="108416" y="919339"/>
                </a:lnTo>
                <a:close/>
              </a:path>
              <a:path w="1543684" h="1076960">
                <a:moveTo>
                  <a:pt x="108416" y="1055529"/>
                </a:moveTo>
                <a:lnTo>
                  <a:pt x="108416" y="919339"/>
                </a:lnTo>
                <a:lnTo>
                  <a:pt x="109096" y="921393"/>
                </a:lnTo>
                <a:lnTo>
                  <a:pt x="110098" y="923288"/>
                </a:lnTo>
                <a:lnTo>
                  <a:pt x="110098" y="1056166"/>
                </a:lnTo>
                <a:lnTo>
                  <a:pt x="108416" y="1055529"/>
                </a:lnTo>
                <a:close/>
              </a:path>
              <a:path w="1543684" h="1076960">
                <a:moveTo>
                  <a:pt x="99263" y="1050409"/>
                </a:moveTo>
                <a:lnTo>
                  <a:pt x="99263" y="881670"/>
                </a:lnTo>
                <a:lnTo>
                  <a:pt x="99807" y="885621"/>
                </a:lnTo>
                <a:lnTo>
                  <a:pt x="100583" y="889546"/>
                </a:lnTo>
                <a:lnTo>
                  <a:pt x="108580" y="918505"/>
                </a:lnTo>
                <a:lnTo>
                  <a:pt x="109379" y="921023"/>
                </a:lnTo>
                <a:lnTo>
                  <a:pt x="108416" y="919339"/>
                </a:lnTo>
                <a:lnTo>
                  <a:pt x="108416" y="1055529"/>
                </a:lnTo>
                <a:lnTo>
                  <a:pt x="104034" y="1053868"/>
                </a:lnTo>
                <a:lnTo>
                  <a:pt x="99263" y="1050409"/>
                </a:lnTo>
                <a:close/>
              </a:path>
              <a:path w="1543684" h="1076960">
                <a:moveTo>
                  <a:pt x="99026" y="1050237"/>
                </a:moveTo>
                <a:lnTo>
                  <a:pt x="99026" y="875532"/>
                </a:lnTo>
                <a:lnTo>
                  <a:pt x="99701" y="882796"/>
                </a:lnTo>
                <a:lnTo>
                  <a:pt x="99839" y="885223"/>
                </a:lnTo>
                <a:lnTo>
                  <a:pt x="99263" y="881670"/>
                </a:lnTo>
                <a:lnTo>
                  <a:pt x="99263" y="1050409"/>
                </a:lnTo>
                <a:lnTo>
                  <a:pt x="99026" y="1050237"/>
                </a:lnTo>
                <a:close/>
              </a:path>
            </a:pathLst>
          </a:custGeom>
          <a:solidFill>
            <a:srgbClr val="DD443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166970" y="0"/>
            <a:ext cx="4410710" cy="638810"/>
          </a:xfrm>
          <a:custGeom>
            <a:avLst/>
            <a:gdLst/>
            <a:ahLst/>
            <a:cxnLst/>
            <a:rect l="l" t="t" r="r" b="b"/>
            <a:pathLst>
              <a:path w="4410709" h="638810">
                <a:moveTo>
                  <a:pt x="4254440" y="0"/>
                </a:moveTo>
                <a:lnTo>
                  <a:pt x="4410591" y="0"/>
                </a:lnTo>
                <a:lnTo>
                  <a:pt x="4404240" y="9383"/>
                </a:lnTo>
                <a:lnTo>
                  <a:pt x="4361486" y="36693"/>
                </a:lnTo>
                <a:lnTo>
                  <a:pt x="4318375" y="63423"/>
                </a:lnTo>
                <a:lnTo>
                  <a:pt x="4274915" y="89569"/>
                </a:lnTo>
                <a:lnTo>
                  <a:pt x="4231114" y="115131"/>
                </a:lnTo>
                <a:lnTo>
                  <a:pt x="4186982" y="140106"/>
                </a:lnTo>
                <a:lnTo>
                  <a:pt x="4142526" y="164493"/>
                </a:lnTo>
                <a:lnTo>
                  <a:pt x="4097754" y="188290"/>
                </a:lnTo>
                <a:lnTo>
                  <a:pt x="4052675" y="211495"/>
                </a:lnTo>
                <a:lnTo>
                  <a:pt x="4007297" y="234105"/>
                </a:lnTo>
                <a:lnTo>
                  <a:pt x="3961628" y="256120"/>
                </a:lnTo>
                <a:lnTo>
                  <a:pt x="3915677" y="277537"/>
                </a:lnTo>
                <a:lnTo>
                  <a:pt x="3869452" y="298354"/>
                </a:lnTo>
                <a:lnTo>
                  <a:pt x="3822961" y="318570"/>
                </a:lnTo>
                <a:lnTo>
                  <a:pt x="3776213" y="338182"/>
                </a:lnTo>
                <a:lnTo>
                  <a:pt x="3729215" y="357189"/>
                </a:lnTo>
                <a:lnTo>
                  <a:pt x="3681976" y="375589"/>
                </a:lnTo>
                <a:lnTo>
                  <a:pt x="3634505" y="393380"/>
                </a:lnTo>
                <a:lnTo>
                  <a:pt x="3586809" y="410560"/>
                </a:lnTo>
                <a:lnTo>
                  <a:pt x="3538897" y="427127"/>
                </a:lnTo>
                <a:lnTo>
                  <a:pt x="3490778" y="443079"/>
                </a:lnTo>
                <a:lnTo>
                  <a:pt x="3442459" y="458415"/>
                </a:lnTo>
                <a:lnTo>
                  <a:pt x="3393948" y="473132"/>
                </a:lnTo>
                <a:lnTo>
                  <a:pt x="3345255" y="487230"/>
                </a:lnTo>
                <a:lnTo>
                  <a:pt x="3296387" y="500705"/>
                </a:lnTo>
                <a:lnTo>
                  <a:pt x="3247353" y="513556"/>
                </a:lnTo>
                <a:lnTo>
                  <a:pt x="3198160" y="525781"/>
                </a:lnTo>
                <a:lnTo>
                  <a:pt x="3148818" y="537378"/>
                </a:lnTo>
                <a:lnTo>
                  <a:pt x="3099334" y="548346"/>
                </a:lnTo>
                <a:lnTo>
                  <a:pt x="3049717" y="558682"/>
                </a:lnTo>
                <a:lnTo>
                  <a:pt x="2999975" y="568384"/>
                </a:lnTo>
                <a:lnTo>
                  <a:pt x="2950284" y="577430"/>
                </a:lnTo>
                <a:lnTo>
                  <a:pt x="2900492" y="585860"/>
                </a:lnTo>
                <a:lnTo>
                  <a:pt x="2850606" y="593670"/>
                </a:lnTo>
                <a:lnTo>
                  <a:pt x="2800633" y="600861"/>
                </a:lnTo>
                <a:lnTo>
                  <a:pt x="2750580" y="607432"/>
                </a:lnTo>
                <a:lnTo>
                  <a:pt x="2700456" y="613380"/>
                </a:lnTo>
                <a:lnTo>
                  <a:pt x="2650267" y="618705"/>
                </a:lnTo>
                <a:lnTo>
                  <a:pt x="2600020" y="623405"/>
                </a:lnTo>
                <a:lnTo>
                  <a:pt x="2549724" y="627480"/>
                </a:lnTo>
                <a:lnTo>
                  <a:pt x="2499384" y="630928"/>
                </a:lnTo>
                <a:lnTo>
                  <a:pt x="2449010" y="633748"/>
                </a:lnTo>
                <a:lnTo>
                  <a:pt x="2398607" y="635939"/>
                </a:lnTo>
                <a:lnTo>
                  <a:pt x="2348184" y="637499"/>
                </a:lnTo>
                <a:lnTo>
                  <a:pt x="2297747" y="638428"/>
                </a:lnTo>
                <a:lnTo>
                  <a:pt x="2247304" y="638723"/>
                </a:lnTo>
                <a:lnTo>
                  <a:pt x="2196862" y="638384"/>
                </a:lnTo>
                <a:lnTo>
                  <a:pt x="2146429" y="637410"/>
                </a:lnTo>
                <a:lnTo>
                  <a:pt x="2096012" y="635800"/>
                </a:lnTo>
                <a:lnTo>
                  <a:pt x="2045618" y="633551"/>
                </a:lnTo>
                <a:lnTo>
                  <a:pt x="1995254" y="630664"/>
                </a:lnTo>
                <a:lnTo>
                  <a:pt x="1944929" y="627137"/>
                </a:lnTo>
                <a:lnTo>
                  <a:pt x="1894648" y="622968"/>
                </a:lnTo>
                <a:lnTo>
                  <a:pt x="1844420" y="618156"/>
                </a:lnTo>
                <a:lnTo>
                  <a:pt x="1794252" y="612700"/>
                </a:lnTo>
                <a:lnTo>
                  <a:pt x="1744152" y="606600"/>
                </a:lnTo>
                <a:lnTo>
                  <a:pt x="1694125" y="599853"/>
                </a:lnTo>
                <a:lnTo>
                  <a:pt x="1644181" y="592459"/>
                </a:lnTo>
                <a:lnTo>
                  <a:pt x="1594326" y="584416"/>
                </a:lnTo>
                <a:lnTo>
                  <a:pt x="1544567" y="575723"/>
                </a:lnTo>
                <a:lnTo>
                  <a:pt x="1494912" y="566379"/>
                </a:lnTo>
                <a:lnTo>
                  <a:pt x="1445314" y="556308"/>
                </a:lnTo>
                <a:lnTo>
                  <a:pt x="1423992" y="551638"/>
                </a:lnTo>
                <a:lnTo>
                  <a:pt x="2256287" y="551638"/>
                </a:lnTo>
                <a:lnTo>
                  <a:pt x="2307023" y="551233"/>
                </a:lnTo>
                <a:lnTo>
                  <a:pt x="2357751" y="550174"/>
                </a:lnTo>
                <a:lnTo>
                  <a:pt x="2408463" y="548464"/>
                </a:lnTo>
                <a:lnTo>
                  <a:pt x="2459150" y="546104"/>
                </a:lnTo>
                <a:lnTo>
                  <a:pt x="2509803" y="543094"/>
                </a:lnTo>
                <a:lnTo>
                  <a:pt x="2560415" y="539438"/>
                </a:lnTo>
                <a:lnTo>
                  <a:pt x="2610977" y="535135"/>
                </a:lnTo>
                <a:lnTo>
                  <a:pt x="2661479" y="530188"/>
                </a:lnTo>
                <a:lnTo>
                  <a:pt x="2711914" y="524598"/>
                </a:lnTo>
                <a:lnTo>
                  <a:pt x="2762273" y="518367"/>
                </a:lnTo>
                <a:lnTo>
                  <a:pt x="2812749" y="511458"/>
                </a:lnTo>
                <a:lnTo>
                  <a:pt x="2863140" y="503889"/>
                </a:lnTo>
                <a:lnTo>
                  <a:pt x="2913437" y="495662"/>
                </a:lnTo>
                <a:lnTo>
                  <a:pt x="2963630" y="486777"/>
                </a:lnTo>
                <a:lnTo>
                  <a:pt x="3013710" y="477238"/>
                </a:lnTo>
                <a:lnTo>
                  <a:pt x="3063668" y="467045"/>
                </a:lnTo>
                <a:lnTo>
                  <a:pt x="3113494" y="456201"/>
                </a:lnTo>
                <a:lnTo>
                  <a:pt x="3163180" y="444707"/>
                </a:lnTo>
                <a:lnTo>
                  <a:pt x="3212716" y="432565"/>
                </a:lnTo>
                <a:lnTo>
                  <a:pt x="3262093" y="419778"/>
                </a:lnTo>
                <a:lnTo>
                  <a:pt x="3311301" y="406346"/>
                </a:lnTo>
                <a:lnTo>
                  <a:pt x="3360332" y="392272"/>
                </a:lnTo>
                <a:lnTo>
                  <a:pt x="3409176" y="377557"/>
                </a:lnTo>
                <a:lnTo>
                  <a:pt x="3457825" y="362204"/>
                </a:lnTo>
                <a:lnTo>
                  <a:pt x="3506268" y="346213"/>
                </a:lnTo>
                <a:lnTo>
                  <a:pt x="3554496" y="329588"/>
                </a:lnTo>
                <a:lnTo>
                  <a:pt x="3602501" y="312329"/>
                </a:lnTo>
                <a:lnTo>
                  <a:pt x="3650273" y="294439"/>
                </a:lnTo>
                <a:lnTo>
                  <a:pt x="3697802" y="275919"/>
                </a:lnTo>
                <a:lnTo>
                  <a:pt x="3745081" y="256771"/>
                </a:lnTo>
                <a:lnTo>
                  <a:pt x="3792098" y="236998"/>
                </a:lnTo>
                <a:lnTo>
                  <a:pt x="3838846" y="216600"/>
                </a:lnTo>
                <a:lnTo>
                  <a:pt x="3885315" y="195579"/>
                </a:lnTo>
                <a:lnTo>
                  <a:pt x="3931495" y="173939"/>
                </a:lnTo>
                <a:lnTo>
                  <a:pt x="3977378" y="151679"/>
                </a:lnTo>
                <a:lnTo>
                  <a:pt x="4022954" y="128802"/>
                </a:lnTo>
                <a:lnTo>
                  <a:pt x="4068214" y="105311"/>
                </a:lnTo>
                <a:lnTo>
                  <a:pt x="4113149" y="81206"/>
                </a:lnTo>
                <a:lnTo>
                  <a:pt x="4157750" y="56489"/>
                </a:lnTo>
                <a:lnTo>
                  <a:pt x="4202006" y="31163"/>
                </a:lnTo>
                <a:lnTo>
                  <a:pt x="4241999" y="7558"/>
                </a:lnTo>
                <a:lnTo>
                  <a:pt x="4254440" y="0"/>
                </a:lnTo>
                <a:close/>
              </a:path>
              <a:path w="4410709" h="638810">
                <a:moveTo>
                  <a:pt x="0" y="0"/>
                </a:moveTo>
                <a:lnTo>
                  <a:pt x="201340" y="0"/>
                </a:lnTo>
                <a:lnTo>
                  <a:pt x="459130" y="121051"/>
                </a:lnTo>
                <a:lnTo>
                  <a:pt x="596000" y="182249"/>
                </a:lnTo>
                <a:lnTo>
                  <a:pt x="664041" y="211495"/>
                </a:lnTo>
                <a:lnTo>
                  <a:pt x="780194" y="259496"/>
                </a:lnTo>
                <a:lnTo>
                  <a:pt x="826613" y="277853"/>
                </a:lnTo>
                <a:lnTo>
                  <a:pt x="873200" y="295775"/>
                </a:lnTo>
                <a:lnTo>
                  <a:pt x="919964" y="313236"/>
                </a:lnTo>
                <a:lnTo>
                  <a:pt x="966919" y="330209"/>
                </a:lnTo>
                <a:lnTo>
                  <a:pt x="1014066" y="346665"/>
                </a:lnTo>
                <a:lnTo>
                  <a:pt x="1061423" y="362581"/>
                </a:lnTo>
                <a:lnTo>
                  <a:pt x="1108998" y="377928"/>
                </a:lnTo>
                <a:lnTo>
                  <a:pt x="1156801" y="392680"/>
                </a:lnTo>
                <a:lnTo>
                  <a:pt x="1204840" y="406810"/>
                </a:lnTo>
                <a:lnTo>
                  <a:pt x="1253127" y="420292"/>
                </a:lnTo>
                <a:lnTo>
                  <a:pt x="1302221" y="433261"/>
                </a:lnTo>
                <a:lnTo>
                  <a:pt x="1351477" y="445547"/>
                </a:lnTo>
                <a:lnTo>
                  <a:pt x="1400889" y="457152"/>
                </a:lnTo>
                <a:lnTo>
                  <a:pt x="1450447" y="468077"/>
                </a:lnTo>
                <a:lnTo>
                  <a:pt x="1500143" y="478324"/>
                </a:lnTo>
                <a:lnTo>
                  <a:pt x="1549968" y="487894"/>
                </a:lnTo>
                <a:lnTo>
                  <a:pt x="1599913" y="496789"/>
                </a:lnTo>
                <a:lnTo>
                  <a:pt x="1649970" y="505010"/>
                </a:lnTo>
                <a:lnTo>
                  <a:pt x="1700131" y="512559"/>
                </a:lnTo>
                <a:lnTo>
                  <a:pt x="1750387" y="519436"/>
                </a:lnTo>
                <a:lnTo>
                  <a:pt x="1800730" y="525645"/>
                </a:lnTo>
                <a:lnTo>
                  <a:pt x="1851150" y="531185"/>
                </a:lnTo>
                <a:lnTo>
                  <a:pt x="1901639" y="536059"/>
                </a:lnTo>
                <a:lnTo>
                  <a:pt x="1952189" y="540268"/>
                </a:lnTo>
                <a:lnTo>
                  <a:pt x="2002792" y="543813"/>
                </a:lnTo>
                <a:lnTo>
                  <a:pt x="2053438" y="546696"/>
                </a:lnTo>
                <a:lnTo>
                  <a:pt x="2104119" y="548919"/>
                </a:lnTo>
                <a:lnTo>
                  <a:pt x="2154826" y="550482"/>
                </a:lnTo>
                <a:lnTo>
                  <a:pt x="2205552" y="551388"/>
                </a:lnTo>
                <a:lnTo>
                  <a:pt x="2256287" y="551638"/>
                </a:lnTo>
                <a:lnTo>
                  <a:pt x="1423992" y="551638"/>
                </a:lnTo>
                <a:lnTo>
                  <a:pt x="1346865" y="533979"/>
                </a:lnTo>
                <a:lnTo>
                  <a:pt x="1297998" y="521768"/>
                </a:lnTo>
                <a:lnTo>
                  <a:pt x="1249360" y="508893"/>
                </a:lnTo>
                <a:lnTo>
                  <a:pt x="1200943" y="495376"/>
                </a:lnTo>
                <a:lnTo>
                  <a:pt x="1152739" y="481242"/>
                </a:lnTo>
                <a:lnTo>
                  <a:pt x="1104740" y="466515"/>
                </a:lnTo>
                <a:lnTo>
                  <a:pt x="1056939" y="451218"/>
                </a:lnTo>
                <a:lnTo>
                  <a:pt x="1009328" y="435376"/>
                </a:lnTo>
                <a:lnTo>
                  <a:pt x="961899" y="419012"/>
                </a:lnTo>
                <a:lnTo>
                  <a:pt x="914645" y="402151"/>
                </a:lnTo>
                <a:lnTo>
                  <a:pt x="867558" y="384816"/>
                </a:lnTo>
                <a:lnTo>
                  <a:pt x="820631" y="367031"/>
                </a:lnTo>
                <a:lnTo>
                  <a:pt x="727220" y="330208"/>
                </a:lnTo>
                <a:lnTo>
                  <a:pt x="634360" y="291875"/>
                </a:lnTo>
                <a:lnTo>
                  <a:pt x="541980" y="252222"/>
                </a:lnTo>
                <a:lnTo>
                  <a:pt x="450023" y="211441"/>
                </a:lnTo>
                <a:lnTo>
                  <a:pt x="267129" y="127261"/>
                </a:lnTo>
                <a:lnTo>
                  <a:pt x="0" y="0"/>
                </a:lnTo>
                <a:close/>
              </a:path>
            </a:pathLst>
          </a:custGeom>
          <a:solidFill>
            <a:srgbClr val="DD443A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403936" y="2324536"/>
            <a:ext cx="8540106" cy="5505172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3896051" y="1539455"/>
            <a:ext cx="6208048" cy="9769100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087607" y="4536091"/>
            <a:ext cx="2582394" cy="6772464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100" cy="11308715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20104099" y="0"/>
                </a:moveTo>
                <a:lnTo>
                  <a:pt x="0" y="0"/>
                </a:lnTo>
                <a:lnTo>
                  <a:pt x="0" y="11308556"/>
                </a:lnTo>
                <a:lnTo>
                  <a:pt x="20104099" y="11308556"/>
                </a:lnTo>
                <a:lnTo>
                  <a:pt x="20104099" y="0"/>
                </a:lnTo>
                <a:close/>
              </a:path>
            </a:pathLst>
          </a:custGeom>
          <a:solidFill>
            <a:srgbClr val="DD443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9554795"/>
            <a:ext cx="3542665" cy="1753870"/>
          </a:xfrm>
          <a:custGeom>
            <a:avLst/>
            <a:gdLst/>
            <a:ahLst/>
            <a:cxnLst/>
            <a:rect l="l" t="t" r="r" b="b"/>
            <a:pathLst>
              <a:path w="3542665" h="1753870">
                <a:moveTo>
                  <a:pt x="2348630" y="1080410"/>
                </a:moveTo>
                <a:lnTo>
                  <a:pt x="2397050" y="1081133"/>
                </a:lnTo>
                <a:lnTo>
                  <a:pt x="2445376" y="1083447"/>
                </a:lnTo>
                <a:lnTo>
                  <a:pt x="2493544" y="1087348"/>
                </a:lnTo>
                <a:lnTo>
                  <a:pt x="2542681" y="1092934"/>
                </a:lnTo>
                <a:lnTo>
                  <a:pt x="2591588" y="1100080"/>
                </a:lnTo>
                <a:lnTo>
                  <a:pt x="2640214" y="1108792"/>
                </a:lnTo>
                <a:lnTo>
                  <a:pt x="2688508" y="1119071"/>
                </a:lnTo>
                <a:lnTo>
                  <a:pt x="2736421" y="1130924"/>
                </a:lnTo>
                <a:lnTo>
                  <a:pt x="2783903" y="1144353"/>
                </a:lnTo>
                <a:lnTo>
                  <a:pt x="2830903" y="1159362"/>
                </a:lnTo>
                <a:lnTo>
                  <a:pt x="2877372" y="1175956"/>
                </a:lnTo>
                <a:lnTo>
                  <a:pt x="2923258" y="1194139"/>
                </a:lnTo>
                <a:lnTo>
                  <a:pt x="2968512" y="1213913"/>
                </a:lnTo>
                <a:lnTo>
                  <a:pt x="3013084" y="1235284"/>
                </a:lnTo>
                <a:lnTo>
                  <a:pt x="3056923" y="1258255"/>
                </a:lnTo>
                <a:lnTo>
                  <a:pt x="3100779" y="1283254"/>
                </a:lnTo>
                <a:lnTo>
                  <a:pt x="3144008" y="1309982"/>
                </a:lnTo>
                <a:lnTo>
                  <a:pt x="3186422" y="1338423"/>
                </a:lnTo>
                <a:lnTo>
                  <a:pt x="3227837" y="1368561"/>
                </a:lnTo>
                <a:lnTo>
                  <a:pt x="3268064" y="1400380"/>
                </a:lnTo>
                <a:lnTo>
                  <a:pt x="3306918" y="1433864"/>
                </a:lnTo>
                <a:lnTo>
                  <a:pt x="3344211" y="1468997"/>
                </a:lnTo>
                <a:lnTo>
                  <a:pt x="3379757" y="1505763"/>
                </a:lnTo>
                <a:lnTo>
                  <a:pt x="3413370" y="1544146"/>
                </a:lnTo>
                <a:lnTo>
                  <a:pt x="3444863" y="1584130"/>
                </a:lnTo>
                <a:lnTo>
                  <a:pt x="3474049" y="1625698"/>
                </a:lnTo>
                <a:lnTo>
                  <a:pt x="3500741" y="1668835"/>
                </a:lnTo>
                <a:lnTo>
                  <a:pt x="3522837" y="1710271"/>
                </a:lnTo>
                <a:lnTo>
                  <a:pt x="3542079" y="1753156"/>
                </a:lnTo>
                <a:lnTo>
                  <a:pt x="3542302" y="1753761"/>
                </a:lnTo>
                <a:lnTo>
                  <a:pt x="3443064" y="1753761"/>
                </a:lnTo>
                <a:lnTo>
                  <a:pt x="3425540" y="1720132"/>
                </a:lnTo>
                <a:lnTo>
                  <a:pt x="3399468" y="1677459"/>
                </a:lnTo>
                <a:lnTo>
                  <a:pt x="3370702" y="1636530"/>
                </a:lnTo>
                <a:lnTo>
                  <a:pt x="3339479" y="1597344"/>
                </a:lnTo>
                <a:lnTo>
                  <a:pt x="3306034" y="1559903"/>
                </a:lnTo>
                <a:lnTo>
                  <a:pt x="3270600" y="1524208"/>
                </a:lnTo>
                <a:lnTo>
                  <a:pt x="3233414" y="1490259"/>
                </a:lnTo>
                <a:lnTo>
                  <a:pt x="3194710" y="1458057"/>
                </a:lnTo>
                <a:lnTo>
                  <a:pt x="3154722" y="1427603"/>
                </a:lnTo>
                <a:lnTo>
                  <a:pt x="3113687" y="1398897"/>
                </a:lnTo>
                <a:lnTo>
                  <a:pt x="3071838" y="1371940"/>
                </a:lnTo>
                <a:lnTo>
                  <a:pt x="3028528" y="1346316"/>
                </a:lnTo>
                <a:lnTo>
                  <a:pt x="2984284" y="1322409"/>
                </a:lnTo>
                <a:lnTo>
                  <a:pt x="2939173" y="1300226"/>
                </a:lnTo>
                <a:lnTo>
                  <a:pt x="2893265" y="1279773"/>
                </a:lnTo>
                <a:lnTo>
                  <a:pt x="2846625" y="1261056"/>
                </a:lnTo>
                <a:lnTo>
                  <a:pt x="2799324" y="1244083"/>
                </a:lnTo>
                <a:lnTo>
                  <a:pt x="2751428" y="1228859"/>
                </a:lnTo>
                <a:lnTo>
                  <a:pt x="2703006" y="1215391"/>
                </a:lnTo>
                <a:lnTo>
                  <a:pt x="2654125" y="1203686"/>
                </a:lnTo>
                <a:lnTo>
                  <a:pt x="2604853" y="1193751"/>
                </a:lnTo>
                <a:lnTo>
                  <a:pt x="2555259" y="1185591"/>
                </a:lnTo>
                <a:lnTo>
                  <a:pt x="2505410" y="1179214"/>
                </a:lnTo>
                <a:lnTo>
                  <a:pt x="2455374" y="1174626"/>
                </a:lnTo>
                <a:lnTo>
                  <a:pt x="2405220" y="1171833"/>
                </a:lnTo>
                <a:lnTo>
                  <a:pt x="2355014" y="1170843"/>
                </a:lnTo>
                <a:lnTo>
                  <a:pt x="1847851" y="1170843"/>
                </a:lnTo>
                <a:lnTo>
                  <a:pt x="1883150" y="1157973"/>
                </a:lnTo>
                <a:lnTo>
                  <a:pt x="1965658" y="1132237"/>
                </a:lnTo>
                <a:lnTo>
                  <a:pt x="2012501" y="1120128"/>
                </a:lnTo>
                <a:lnTo>
                  <a:pt x="2059767" y="1109634"/>
                </a:lnTo>
                <a:lnTo>
                  <a:pt x="2107391" y="1100751"/>
                </a:lnTo>
                <a:lnTo>
                  <a:pt x="2155309" y="1093478"/>
                </a:lnTo>
                <a:lnTo>
                  <a:pt x="2203457" y="1087810"/>
                </a:lnTo>
                <a:lnTo>
                  <a:pt x="2251769" y="1083745"/>
                </a:lnTo>
                <a:lnTo>
                  <a:pt x="2300182" y="1081279"/>
                </a:lnTo>
                <a:lnTo>
                  <a:pt x="2348630" y="1080410"/>
                </a:lnTo>
                <a:close/>
              </a:path>
              <a:path w="3542665" h="1753870">
                <a:moveTo>
                  <a:pt x="1666756" y="1374957"/>
                </a:moveTo>
                <a:lnTo>
                  <a:pt x="1667454" y="1393785"/>
                </a:lnTo>
                <a:lnTo>
                  <a:pt x="1667495" y="1400380"/>
                </a:lnTo>
                <a:lnTo>
                  <a:pt x="1664933" y="1448042"/>
                </a:lnTo>
                <a:lnTo>
                  <a:pt x="1657418" y="1498341"/>
                </a:lnTo>
                <a:lnTo>
                  <a:pt x="1645902" y="1518958"/>
                </a:lnTo>
                <a:lnTo>
                  <a:pt x="1625399" y="1529785"/>
                </a:lnTo>
                <a:lnTo>
                  <a:pt x="1601943" y="1529894"/>
                </a:lnTo>
                <a:lnTo>
                  <a:pt x="1581567" y="1518358"/>
                </a:lnTo>
                <a:lnTo>
                  <a:pt x="1555751" y="1480089"/>
                </a:lnTo>
                <a:lnTo>
                  <a:pt x="1554433" y="1474223"/>
                </a:lnTo>
                <a:lnTo>
                  <a:pt x="1569897" y="1474223"/>
                </a:lnTo>
                <a:lnTo>
                  <a:pt x="1645748" y="1454205"/>
                </a:lnTo>
                <a:lnTo>
                  <a:pt x="1639731" y="1447887"/>
                </a:lnTo>
                <a:lnTo>
                  <a:pt x="1638839" y="1447175"/>
                </a:lnTo>
                <a:lnTo>
                  <a:pt x="1637275" y="1439842"/>
                </a:lnTo>
                <a:lnTo>
                  <a:pt x="1637563" y="1439842"/>
                </a:lnTo>
                <a:lnTo>
                  <a:pt x="1637438" y="1434616"/>
                </a:lnTo>
                <a:lnTo>
                  <a:pt x="1637247" y="1431213"/>
                </a:lnTo>
                <a:lnTo>
                  <a:pt x="1637179" y="1428213"/>
                </a:lnTo>
                <a:lnTo>
                  <a:pt x="1656005" y="1388109"/>
                </a:lnTo>
                <a:lnTo>
                  <a:pt x="1663848" y="1377863"/>
                </a:lnTo>
                <a:lnTo>
                  <a:pt x="1666756" y="1374957"/>
                </a:lnTo>
                <a:close/>
              </a:path>
              <a:path w="3542665" h="1753870">
                <a:moveTo>
                  <a:pt x="1574980" y="1437661"/>
                </a:moveTo>
                <a:lnTo>
                  <a:pt x="1636810" y="1437661"/>
                </a:lnTo>
                <a:lnTo>
                  <a:pt x="1638839" y="1447175"/>
                </a:lnTo>
                <a:lnTo>
                  <a:pt x="1639731" y="1447887"/>
                </a:lnTo>
                <a:lnTo>
                  <a:pt x="1645748" y="1454205"/>
                </a:lnTo>
                <a:lnTo>
                  <a:pt x="1569897" y="1474223"/>
                </a:lnTo>
                <a:lnTo>
                  <a:pt x="1574980" y="1437661"/>
                </a:lnTo>
                <a:close/>
              </a:path>
              <a:path w="3542665" h="1753870">
                <a:moveTo>
                  <a:pt x="1575386" y="1349444"/>
                </a:moveTo>
                <a:lnTo>
                  <a:pt x="1577671" y="1377863"/>
                </a:lnTo>
                <a:lnTo>
                  <a:pt x="1577647" y="1382777"/>
                </a:lnTo>
                <a:lnTo>
                  <a:pt x="1576550" y="1426368"/>
                </a:lnTo>
                <a:lnTo>
                  <a:pt x="1569897" y="1474223"/>
                </a:lnTo>
                <a:lnTo>
                  <a:pt x="1554433" y="1474223"/>
                </a:lnTo>
                <a:lnTo>
                  <a:pt x="1546763" y="1440101"/>
                </a:lnTo>
                <a:lnTo>
                  <a:pt x="1551691" y="1400380"/>
                </a:lnTo>
                <a:lnTo>
                  <a:pt x="1551795" y="1399732"/>
                </a:lnTo>
                <a:lnTo>
                  <a:pt x="1567904" y="1360652"/>
                </a:lnTo>
                <a:lnTo>
                  <a:pt x="1575386" y="1349444"/>
                </a:lnTo>
                <a:close/>
              </a:path>
              <a:path w="3542665" h="1753870">
                <a:moveTo>
                  <a:pt x="1637179" y="1428213"/>
                </a:moveTo>
                <a:lnTo>
                  <a:pt x="1637247" y="1431213"/>
                </a:lnTo>
                <a:lnTo>
                  <a:pt x="1637438" y="1434616"/>
                </a:lnTo>
                <a:lnTo>
                  <a:pt x="1637563" y="1439842"/>
                </a:lnTo>
                <a:lnTo>
                  <a:pt x="1636810" y="1437661"/>
                </a:lnTo>
                <a:lnTo>
                  <a:pt x="1574980" y="1437661"/>
                </a:lnTo>
                <a:lnTo>
                  <a:pt x="1575403" y="1434616"/>
                </a:lnTo>
                <a:lnTo>
                  <a:pt x="1635596" y="1434616"/>
                </a:lnTo>
                <a:lnTo>
                  <a:pt x="1636933" y="1429726"/>
                </a:lnTo>
                <a:lnTo>
                  <a:pt x="1637019" y="1428861"/>
                </a:lnTo>
                <a:lnTo>
                  <a:pt x="1637179" y="1428213"/>
                </a:lnTo>
                <a:close/>
              </a:path>
              <a:path w="3542665" h="1753870">
                <a:moveTo>
                  <a:pt x="1636810" y="1437661"/>
                </a:moveTo>
                <a:lnTo>
                  <a:pt x="1637563" y="1439842"/>
                </a:lnTo>
                <a:lnTo>
                  <a:pt x="1637275" y="1439842"/>
                </a:lnTo>
                <a:lnTo>
                  <a:pt x="1636810" y="1437661"/>
                </a:lnTo>
                <a:close/>
              </a:path>
              <a:path w="3542665" h="1753870">
                <a:moveTo>
                  <a:pt x="1637019" y="1428861"/>
                </a:moveTo>
                <a:lnTo>
                  <a:pt x="1636933" y="1429726"/>
                </a:lnTo>
                <a:lnTo>
                  <a:pt x="1635596" y="1434616"/>
                </a:lnTo>
                <a:lnTo>
                  <a:pt x="1637019" y="1428861"/>
                </a:lnTo>
                <a:close/>
              </a:path>
              <a:path w="3542665" h="1753870">
                <a:moveTo>
                  <a:pt x="1576402" y="1427430"/>
                </a:moveTo>
                <a:lnTo>
                  <a:pt x="1637161" y="1427430"/>
                </a:lnTo>
                <a:lnTo>
                  <a:pt x="1637019" y="1428861"/>
                </a:lnTo>
                <a:lnTo>
                  <a:pt x="1635596" y="1434616"/>
                </a:lnTo>
                <a:lnTo>
                  <a:pt x="1575403" y="1434616"/>
                </a:lnTo>
                <a:lnTo>
                  <a:pt x="1576402" y="1427430"/>
                </a:lnTo>
                <a:close/>
              </a:path>
              <a:path w="3542665" h="1753870">
                <a:moveTo>
                  <a:pt x="1637161" y="1427430"/>
                </a:moveTo>
                <a:lnTo>
                  <a:pt x="1637179" y="1428213"/>
                </a:lnTo>
                <a:lnTo>
                  <a:pt x="1637019" y="1428861"/>
                </a:lnTo>
                <a:lnTo>
                  <a:pt x="1637161" y="1427430"/>
                </a:lnTo>
                <a:close/>
              </a:path>
              <a:path w="3542665" h="1753870">
                <a:moveTo>
                  <a:pt x="1652743" y="1265810"/>
                </a:moveTo>
                <a:lnTo>
                  <a:pt x="1659752" y="1299885"/>
                </a:lnTo>
                <a:lnTo>
                  <a:pt x="1665783" y="1348728"/>
                </a:lnTo>
                <a:lnTo>
                  <a:pt x="1666756" y="1374957"/>
                </a:lnTo>
                <a:lnTo>
                  <a:pt x="1663848" y="1377863"/>
                </a:lnTo>
                <a:lnTo>
                  <a:pt x="1659902" y="1382777"/>
                </a:lnTo>
                <a:lnTo>
                  <a:pt x="1639838" y="1418037"/>
                </a:lnTo>
                <a:lnTo>
                  <a:pt x="1637179" y="1428213"/>
                </a:lnTo>
                <a:lnTo>
                  <a:pt x="1637161" y="1427430"/>
                </a:lnTo>
                <a:lnTo>
                  <a:pt x="1576402" y="1427430"/>
                </a:lnTo>
                <a:lnTo>
                  <a:pt x="1576550" y="1426368"/>
                </a:lnTo>
                <a:lnTo>
                  <a:pt x="1577647" y="1382777"/>
                </a:lnTo>
                <a:lnTo>
                  <a:pt x="1577671" y="1377863"/>
                </a:lnTo>
                <a:lnTo>
                  <a:pt x="1575386" y="1349444"/>
                </a:lnTo>
                <a:lnTo>
                  <a:pt x="1592351" y="1324031"/>
                </a:lnTo>
                <a:lnTo>
                  <a:pt x="1622260" y="1291371"/>
                </a:lnTo>
                <a:lnTo>
                  <a:pt x="1652743" y="1265810"/>
                </a:lnTo>
                <a:close/>
              </a:path>
              <a:path w="3542665" h="1753870">
                <a:moveTo>
                  <a:pt x="1847851" y="1170843"/>
                </a:moveTo>
                <a:lnTo>
                  <a:pt x="2355014" y="1170843"/>
                </a:lnTo>
                <a:lnTo>
                  <a:pt x="2304826" y="1171661"/>
                </a:lnTo>
                <a:lnTo>
                  <a:pt x="2254723" y="1174295"/>
                </a:lnTo>
                <a:lnTo>
                  <a:pt x="2204772" y="1178751"/>
                </a:lnTo>
                <a:lnTo>
                  <a:pt x="2155042" y="1185035"/>
                </a:lnTo>
                <a:lnTo>
                  <a:pt x="2105602" y="1193154"/>
                </a:lnTo>
                <a:lnTo>
                  <a:pt x="2056518" y="1203114"/>
                </a:lnTo>
                <a:lnTo>
                  <a:pt x="2009057" y="1214554"/>
                </a:lnTo>
                <a:lnTo>
                  <a:pt x="1962023" y="1227685"/>
                </a:lnTo>
                <a:lnTo>
                  <a:pt x="1915513" y="1242544"/>
                </a:lnTo>
                <a:lnTo>
                  <a:pt x="1869621" y="1259166"/>
                </a:lnTo>
                <a:lnTo>
                  <a:pt x="1824444" y="1277588"/>
                </a:lnTo>
                <a:lnTo>
                  <a:pt x="1780079" y="1297848"/>
                </a:lnTo>
                <a:lnTo>
                  <a:pt x="1717407" y="1331722"/>
                </a:lnTo>
                <a:lnTo>
                  <a:pt x="1666756" y="1374957"/>
                </a:lnTo>
                <a:lnTo>
                  <a:pt x="1665783" y="1348728"/>
                </a:lnTo>
                <a:lnTo>
                  <a:pt x="1659752" y="1299885"/>
                </a:lnTo>
                <a:lnTo>
                  <a:pt x="1652743" y="1265810"/>
                </a:lnTo>
                <a:lnTo>
                  <a:pt x="1654791" y="1264093"/>
                </a:lnTo>
                <a:lnTo>
                  <a:pt x="1714032" y="1228717"/>
                </a:lnTo>
                <a:lnTo>
                  <a:pt x="1776894" y="1199895"/>
                </a:lnTo>
                <a:lnTo>
                  <a:pt x="1847375" y="1171016"/>
                </a:lnTo>
                <a:lnTo>
                  <a:pt x="1847851" y="1170843"/>
                </a:lnTo>
                <a:close/>
              </a:path>
              <a:path w="3542665" h="1753870">
                <a:moveTo>
                  <a:pt x="0" y="0"/>
                </a:moveTo>
                <a:lnTo>
                  <a:pt x="85899" y="19135"/>
                </a:lnTo>
                <a:lnTo>
                  <a:pt x="134798" y="31505"/>
                </a:lnTo>
                <a:lnTo>
                  <a:pt x="183441" y="44847"/>
                </a:lnTo>
                <a:lnTo>
                  <a:pt x="231812" y="59154"/>
                </a:lnTo>
                <a:lnTo>
                  <a:pt x="279895" y="74419"/>
                </a:lnTo>
                <a:lnTo>
                  <a:pt x="327672" y="90634"/>
                </a:lnTo>
                <a:lnTo>
                  <a:pt x="375128" y="107791"/>
                </a:lnTo>
                <a:lnTo>
                  <a:pt x="422246" y="125883"/>
                </a:lnTo>
                <a:lnTo>
                  <a:pt x="469010" y="144902"/>
                </a:lnTo>
                <a:lnTo>
                  <a:pt x="515403" y="164841"/>
                </a:lnTo>
                <a:lnTo>
                  <a:pt x="561408" y="185692"/>
                </a:lnTo>
                <a:lnTo>
                  <a:pt x="607010" y="207448"/>
                </a:lnTo>
                <a:lnTo>
                  <a:pt x="652191" y="230101"/>
                </a:lnTo>
                <a:lnTo>
                  <a:pt x="696828" y="253580"/>
                </a:lnTo>
                <a:lnTo>
                  <a:pt x="741080" y="277965"/>
                </a:lnTo>
                <a:lnTo>
                  <a:pt x="784918" y="303246"/>
                </a:lnTo>
                <a:lnTo>
                  <a:pt x="828311" y="329413"/>
                </a:lnTo>
                <a:lnTo>
                  <a:pt x="871231" y="356455"/>
                </a:lnTo>
                <a:lnTo>
                  <a:pt x="913645" y="384363"/>
                </a:lnTo>
                <a:lnTo>
                  <a:pt x="955526" y="413127"/>
                </a:lnTo>
                <a:lnTo>
                  <a:pt x="996842" y="442736"/>
                </a:lnTo>
                <a:lnTo>
                  <a:pt x="1037565" y="473181"/>
                </a:lnTo>
                <a:lnTo>
                  <a:pt x="1077662" y="504452"/>
                </a:lnTo>
                <a:lnTo>
                  <a:pt x="1117106" y="536539"/>
                </a:lnTo>
                <a:lnTo>
                  <a:pt x="1155865" y="569431"/>
                </a:lnTo>
                <a:lnTo>
                  <a:pt x="1193911" y="603119"/>
                </a:lnTo>
                <a:lnTo>
                  <a:pt x="1231212" y="637592"/>
                </a:lnTo>
                <a:lnTo>
                  <a:pt x="1267739" y="672842"/>
                </a:lnTo>
                <a:lnTo>
                  <a:pt x="1303461" y="708856"/>
                </a:lnTo>
                <a:lnTo>
                  <a:pt x="1338350" y="745627"/>
                </a:lnTo>
                <a:lnTo>
                  <a:pt x="1372374" y="783143"/>
                </a:lnTo>
                <a:lnTo>
                  <a:pt x="1405505" y="821395"/>
                </a:lnTo>
                <a:lnTo>
                  <a:pt x="1437711" y="860373"/>
                </a:lnTo>
                <a:lnTo>
                  <a:pt x="1468963" y="900066"/>
                </a:lnTo>
                <a:lnTo>
                  <a:pt x="1498486" y="939929"/>
                </a:lnTo>
                <a:lnTo>
                  <a:pt x="1526669" y="981132"/>
                </a:lnTo>
                <a:lnTo>
                  <a:pt x="1553194" y="1023590"/>
                </a:lnTo>
                <a:lnTo>
                  <a:pt x="1577744" y="1067216"/>
                </a:lnTo>
                <a:lnTo>
                  <a:pt x="1600001" y="1111925"/>
                </a:lnTo>
                <a:lnTo>
                  <a:pt x="1619648" y="1157632"/>
                </a:lnTo>
                <a:lnTo>
                  <a:pt x="1636367" y="1204251"/>
                </a:lnTo>
                <a:lnTo>
                  <a:pt x="1649841" y="1251697"/>
                </a:lnTo>
                <a:lnTo>
                  <a:pt x="1652743" y="1265810"/>
                </a:lnTo>
                <a:lnTo>
                  <a:pt x="1622260" y="1291371"/>
                </a:lnTo>
                <a:lnTo>
                  <a:pt x="1592351" y="1324031"/>
                </a:lnTo>
                <a:lnTo>
                  <a:pt x="1575386" y="1349444"/>
                </a:lnTo>
                <a:lnTo>
                  <a:pt x="1573959" y="1331681"/>
                </a:lnTo>
                <a:lnTo>
                  <a:pt x="1565656" y="1285117"/>
                </a:lnTo>
                <a:lnTo>
                  <a:pt x="1553308" y="1239254"/>
                </a:lnTo>
                <a:lnTo>
                  <a:pt x="1537349" y="1194139"/>
                </a:lnTo>
                <a:lnTo>
                  <a:pt x="1518362" y="1150167"/>
                </a:lnTo>
                <a:lnTo>
                  <a:pt x="1496704" y="1107213"/>
                </a:lnTo>
                <a:lnTo>
                  <a:pt x="1472883" y="1065498"/>
                </a:lnTo>
                <a:lnTo>
                  <a:pt x="1447370" y="1025157"/>
                </a:lnTo>
                <a:lnTo>
                  <a:pt x="1420636" y="986325"/>
                </a:lnTo>
                <a:lnTo>
                  <a:pt x="1390250" y="945285"/>
                </a:lnTo>
                <a:lnTo>
                  <a:pt x="1358486" y="905136"/>
                </a:lnTo>
                <a:lnTo>
                  <a:pt x="1325458" y="865873"/>
                </a:lnTo>
                <a:lnTo>
                  <a:pt x="1291281" y="827487"/>
                </a:lnTo>
                <a:lnTo>
                  <a:pt x="1256068" y="789971"/>
                </a:lnTo>
                <a:lnTo>
                  <a:pt x="1219934" y="753320"/>
                </a:lnTo>
                <a:lnTo>
                  <a:pt x="1182993" y="717526"/>
                </a:lnTo>
                <a:lnTo>
                  <a:pt x="1145359" y="682582"/>
                </a:lnTo>
                <a:lnTo>
                  <a:pt x="1107146" y="648480"/>
                </a:lnTo>
                <a:lnTo>
                  <a:pt x="1068468" y="615216"/>
                </a:lnTo>
                <a:lnTo>
                  <a:pt x="1029943" y="583350"/>
                </a:lnTo>
                <a:lnTo>
                  <a:pt x="990751" y="552295"/>
                </a:lnTo>
                <a:lnTo>
                  <a:pt x="950913" y="522061"/>
                </a:lnTo>
                <a:lnTo>
                  <a:pt x="910449" y="492655"/>
                </a:lnTo>
                <a:lnTo>
                  <a:pt x="869379" y="464087"/>
                </a:lnTo>
                <a:lnTo>
                  <a:pt x="827724" y="436367"/>
                </a:lnTo>
                <a:lnTo>
                  <a:pt x="785504" y="409502"/>
                </a:lnTo>
                <a:lnTo>
                  <a:pt x="742739" y="383502"/>
                </a:lnTo>
                <a:lnTo>
                  <a:pt x="699451" y="358376"/>
                </a:lnTo>
                <a:lnTo>
                  <a:pt x="655659" y="334132"/>
                </a:lnTo>
                <a:lnTo>
                  <a:pt x="611384" y="310781"/>
                </a:lnTo>
                <a:lnTo>
                  <a:pt x="566645" y="288330"/>
                </a:lnTo>
                <a:lnTo>
                  <a:pt x="521465" y="266789"/>
                </a:lnTo>
                <a:lnTo>
                  <a:pt x="475862" y="246166"/>
                </a:lnTo>
                <a:lnTo>
                  <a:pt x="429857" y="226472"/>
                </a:lnTo>
                <a:lnTo>
                  <a:pt x="383472" y="207713"/>
                </a:lnTo>
                <a:lnTo>
                  <a:pt x="336725" y="189901"/>
                </a:lnTo>
                <a:lnTo>
                  <a:pt x="289638" y="173042"/>
                </a:lnTo>
                <a:lnTo>
                  <a:pt x="242231" y="157148"/>
                </a:lnTo>
                <a:lnTo>
                  <a:pt x="194524" y="142225"/>
                </a:lnTo>
                <a:lnTo>
                  <a:pt x="144937" y="127833"/>
                </a:lnTo>
                <a:lnTo>
                  <a:pt x="95081" y="114494"/>
                </a:lnTo>
                <a:lnTo>
                  <a:pt x="44971" y="102217"/>
                </a:lnTo>
                <a:lnTo>
                  <a:pt x="0" y="9221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8560747" y="0"/>
            <a:ext cx="1543685" cy="1076960"/>
          </a:xfrm>
          <a:custGeom>
            <a:avLst/>
            <a:gdLst/>
            <a:ahLst/>
            <a:cxnLst/>
            <a:rect l="l" t="t" r="r" b="b"/>
            <a:pathLst>
              <a:path w="1543684" h="1076960">
                <a:moveTo>
                  <a:pt x="460729" y="545429"/>
                </a:moveTo>
                <a:lnTo>
                  <a:pt x="534120" y="546481"/>
                </a:lnTo>
                <a:lnTo>
                  <a:pt x="582480" y="549014"/>
                </a:lnTo>
                <a:lnTo>
                  <a:pt x="630777" y="553019"/>
                </a:lnTo>
                <a:lnTo>
                  <a:pt x="678951" y="558468"/>
                </a:lnTo>
                <a:lnTo>
                  <a:pt x="726946" y="565335"/>
                </a:lnTo>
                <a:lnTo>
                  <a:pt x="774703" y="573590"/>
                </a:lnTo>
                <a:lnTo>
                  <a:pt x="822165" y="583206"/>
                </a:lnTo>
                <a:lnTo>
                  <a:pt x="873438" y="595226"/>
                </a:lnTo>
                <a:lnTo>
                  <a:pt x="924333" y="608877"/>
                </a:lnTo>
                <a:lnTo>
                  <a:pt x="974803" y="624118"/>
                </a:lnTo>
                <a:lnTo>
                  <a:pt x="1024804" y="640911"/>
                </a:lnTo>
                <a:lnTo>
                  <a:pt x="1074292" y="659216"/>
                </a:lnTo>
                <a:lnTo>
                  <a:pt x="1123221" y="678994"/>
                </a:lnTo>
                <a:lnTo>
                  <a:pt x="1171546" y="700205"/>
                </a:lnTo>
                <a:lnTo>
                  <a:pt x="1219223" y="722809"/>
                </a:lnTo>
                <a:lnTo>
                  <a:pt x="1266206" y="746768"/>
                </a:lnTo>
                <a:lnTo>
                  <a:pt x="1312452" y="772041"/>
                </a:lnTo>
                <a:lnTo>
                  <a:pt x="1357914" y="798589"/>
                </a:lnTo>
                <a:lnTo>
                  <a:pt x="1400934" y="825325"/>
                </a:lnTo>
                <a:lnTo>
                  <a:pt x="1443253" y="853216"/>
                </a:lnTo>
                <a:lnTo>
                  <a:pt x="1484841" y="882238"/>
                </a:lnTo>
                <a:lnTo>
                  <a:pt x="1525667" y="912366"/>
                </a:lnTo>
                <a:lnTo>
                  <a:pt x="1543351" y="926150"/>
                </a:lnTo>
                <a:lnTo>
                  <a:pt x="1543351" y="1052584"/>
                </a:lnTo>
                <a:lnTo>
                  <a:pt x="1531025" y="1042037"/>
                </a:lnTo>
                <a:lnTo>
                  <a:pt x="1491551" y="1010170"/>
                </a:lnTo>
                <a:lnTo>
                  <a:pt x="1451238" y="979499"/>
                </a:lnTo>
                <a:lnTo>
                  <a:pt x="1409649" y="949680"/>
                </a:lnTo>
                <a:lnTo>
                  <a:pt x="1367276" y="921052"/>
                </a:lnTo>
                <a:lnTo>
                  <a:pt x="1324151" y="893646"/>
                </a:lnTo>
                <a:lnTo>
                  <a:pt x="1280307" y="867493"/>
                </a:lnTo>
                <a:lnTo>
                  <a:pt x="1235777" y="842623"/>
                </a:lnTo>
                <a:lnTo>
                  <a:pt x="1190595" y="819067"/>
                </a:lnTo>
                <a:lnTo>
                  <a:pt x="1144793" y="796856"/>
                </a:lnTo>
                <a:lnTo>
                  <a:pt x="1098404" y="776020"/>
                </a:lnTo>
                <a:lnTo>
                  <a:pt x="1051462" y="756590"/>
                </a:lnTo>
                <a:lnTo>
                  <a:pt x="1003998" y="738597"/>
                </a:lnTo>
                <a:lnTo>
                  <a:pt x="956047" y="722072"/>
                </a:lnTo>
                <a:lnTo>
                  <a:pt x="907641" y="707044"/>
                </a:lnTo>
                <a:lnTo>
                  <a:pt x="858813" y="693545"/>
                </a:lnTo>
                <a:lnTo>
                  <a:pt x="809597" y="681606"/>
                </a:lnTo>
                <a:lnTo>
                  <a:pt x="760024" y="671257"/>
                </a:lnTo>
                <a:lnTo>
                  <a:pt x="710128" y="662529"/>
                </a:lnTo>
                <a:lnTo>
                  <a:pt x="659943" y="655452"/>
                </a:lnTo>
                <a:lnTo>
                  <a:pt x="609501" y="650057"/>
                </a:lnTo>
                <a:lnTo>
                  <a:pt x="558834" y="646375"/>
                </a:lnTo>
                <a:lnTo>
                  <a:pt x="507977" y="644436"/>
                </a:lnTo>
                <a:lnTo>
                  <a:pt x="471085" y="644318"/>
                </a:lnTo>
                <a:lnTo>
                  <a:pt x="470860" y="639863"/>
                </a:lnTo>
                <a:lnTo>
                  <a:pt x="466433" y="591281"/>
                </a:lnTo>
                <a:lnTo>
                  <a:pt x="460729" y="545429"/>
                </a:lnTo>
                <a:close/>
              </a:path>
              <a:path w="1543684" h="1076960">
                <a:moveTo>
                  <a:pt x="373395" y="648912"/>
                </a:moveTo>
                <a:lnTo>
                  <a:pt x="403007" y="646144"/>
                </a:lnTo>
                <a:lnTo>
                  <a:pt x="453124" y="644405"/>
                </a:lnTo>
                <a:lnTo>
                  <a:pt x="471085" y="644318"/>
                </a:lnTo>
                <a:lnTo>
                  <a:pt x="473312" y="688375"/>
                </a:lnTo>
                <a:lnTo>
                  <a:pt x="473422" y="736682"/>
                </a:lnTo>
                <a:lnTo>
                  <a:pt x="470085" y="785733"/>
                </a:lnTo>
                <a:lnTo>
                  <a:pt x="462171" y="833729"/>
                </a:lnTo>
                <a:lnTo>
                  <a:pt x="449189" y="879942"/>
                </a:lnTo>
                <a:lnTo>
                  <a:pt x="430649" y="923644"/>
                </a:lnTo>
                <a:lnTo>
                  <a:pt x="406057" y="964106"/>
                </a:lnTo>
                <a:lnTo>
                  <a:pt x="376461" y="998799"/>
                </a:lnTo>
                <a:lnTo>
                  <a:pt x="376461" y="711672"/>
                </a:lnTo>
                <a:lnTo>
                  <a:pt x="374471" y="659986"/>
                </a:lnTo>
                <a:lnTo>
                  <a:pt x="373395" y="648912"/>
                </a:lnTo>
                <a:close/>
              </a:path>
              <a:path w="1543684" h="1076960">
                <a:moveTo>
                  <a:pt x="361576" y="550562"/>
                </a:moveTo>
                <a:lnTo>
                  <a:pt x="377970" y="548644"/>
                </a:lnTo>
                <a:lnTo>
                  <a:pt x="430252" y="545715"/>
                </a:lnTo>
                <a:lnTo>
                  <a:pt x="460729" y="545429"/>
                </a:lnTo>
                <a:lnTo>
                  <a:pt x="466433" y="591281"/>
                </a:lnTo>
                <a:lnTo>
                  <a:pt x="470860" y="639863"/>
                </a:lnTo>
                <a:lnTo>
                  <a:pt x="471085" y="644318"/>
                </a:lnTo>
                <a:lnTo>
                  <a:pt x="456962" y="644272"/>
                </a:lnTo>
                <a:lnTo>
                  <a:pt x="403007" y="646144"/>
                </a:lnTo>
                <a:lnTo>
                  <a:pt x="373395" y="648912"/>
                </a:lnTo>
                <a:lnTo>
                  <a:pt x="369448" y="608313"/>
                </a:lnTo>
                <a:lnTo>
                  <a:pt x="362579" y="557222"/>
                </a:lnTo>
                <a:lnTo>
                  <a:pt x="361576" y="550562"/>
                </a:lnTo>
                <a:close/>
              </a:path>
              <a:path w="1543684" h="1076960">
                <a:moveTo>
                  <a:pt x="218902" y="0"/>
                </a:moveTo>
                <a:lnTo>
                  <a:pt x="324546" y="0"/>
                </a:lnTo>
                <a:lnTo>
                  <a:pt x="332725" y="21207"/>
                </a:lnTo>
                <a:lnTo>
                  <a:pt x="350381" y="70555"/>
                </a:lnTo>
                <a:lnTo>
                  <a:pt x="365665" y="116628"/>
                </a:lnTo>
                <a:lnTo>
                  <a:pt x="379922" y="163026"/>
                </a:lnTo>
                <a:lnTo>
                  <a:pt x="393169" y="209725"/>
                </a:lnTo>
                <a:lnTo>
                  <a:pt x="405419" y="256696"/>
                </a:lnTo>
                <a:lnTo>
                  <a:pt x="416686" y="303914"/>
                </a:lnTo>
                <a:lnTo>
                  <a:pt x="426985" y="351352"/>
                </a:lnTo>
                <a:lnTo>
                  <a:pt x="436330" y="398984"/>
                </a:lnTo>
                <a:lnTo>
                  <a:pt x="444979" y="446482"/>
                </a:lnTo>
                <a:lnTo>
                  <a:pt x="453124" y="494455"/>
                </a:lnTo>
                <a:lnTo>
                  <a:pt x="460398" y="542766"/>
                </a:lnTo>
                <a:lnTo>
                  <a:pt x="460729" y="545429"/>
                </a:lnTo>
                <a:lnTo>
                  <a:pt x="430252" y="545715"/>
                </a:lnTo>
                <a:lnTo>
                  <a:pt x="377970" y="548644"/>
                </a:lnTo>
                <a:lnTo>
                  <a:pt x="361576" y="550562"/>
                </a:lnTo>
                <a:lnTo>
                  <a:pt x="355055" y="507278"/>
                </a:lnTo>
                <a:lnTo>
                  <a:pt x="346529" y="454783"/>
                </a:lnTo>
                <a:lnTo>
                  <a:pt x="336884" y="402478"/>
                </a:lnTo>
                <a:lnTo>
                  <a:pt x="326077" y="350298"/>
                </a:lnTo>
                <a:lnTo>
                  <a:pt x="314158" y="298568"/>
                </a:lnTo>
                <a:lnTo>
                  <a:pt x="301040" y="247027"/>
                </a:lnTo>
                <a:lnTo>
                  <a:pt x="286727" y="195805"/>
                </a:lnTo>
                <a:lnTo>
                  <a:pt x="271585" y="146205"/>
                </a:lnTo>
                <a:lnTo>
                  <a:pt x="255241" y="97003"/>
                </a:lnTo>
                <a:lnTo>
                  <a:pt x="237679" y="48241"/>
                </a:lnTo>
                <a:lnTo>
                  <a:pt x="218902" y="0"/>
                </a:lnTo>
                <a:close/>
              </a:path>
              <a:path w="1543684" h="1076960">
                <a:moveTo>
                  <a:pt x="211265" y="1075349"/>
                </a:moveTo>
                <a:lnTo>
                  <a:pt x="211265" y="978675"/>
                </a:lnTo>
                <a:lnTo>
                  <a:pt x="258127" y="964932"/>
                </a:lnTo>
                <a:lnTo>
                  <a:pt x="297208" y="939250"/>
                </a:lnTo>
                <a:lnTo>
                  <a:pt x="328389" y="903853"/>
                </a:lnTo>
                <a:lnTo>
                  <a:pt x="351553" y="860967"/>
                </a:lnTo>
                <a:lnTo>
                  <a:pt x="366580" y="812817"/>
                </a:lnTo>
                <a:lnTo>
                  <a:pt x="374227" y="762805"/>
                </a:lnTo>
                <a:lnTo>
                  <a:pt x="376461" y="711672"/>
                </a:lnTo>
                <a:lnTo>
                  <a:pt x="376461" y="998799"/>
                </a:lnTo>
                <a:lnTo>
                  <a:pt x="374924" y="1000601"/>
                </a:lnTo>
                <a:lnTo>
                  <a:pt x="336756" y="1032401"/>
                </a:lnTo>
                <a:lnTo>
                  <a:pt x="293291" y="1056651"/>
                </a:lnTo>
                <a:lnTo>
                  <a:pt x="246202" y="1071704"/>
                </a:lnTo>
                <a:lnTo>
                  <a:pt x="211265" y="1075349"/>
                </a:lnTo>
                <a:close/>
              </a:path>
              <a:path w="1543684" h="1076960">
                <a:moveTo>
                  <a:pt x="0" y="862141"/>
                </a:moveTo>
                <a:lnTo>
                  <a:pt x="3570" y="817365"/>
                </a:lnTo>
                <a:lnTo>
                  <a:pt x="14026" y="774419"/>
                </a:lnTo>
                <a:lnTo>
                  <a:pt x="34394" y="727983"/>
                </a:lnTo>
                <a:lnTo>
                  <a:pt x="62068" y="687279"/>
                </a:lnTo>
                <a:lnTo>
                  <a:pt x="96020" y="652169"/>
                </a:lnTo>
                <a:lnTo>
                  <a:pt x="135229" y="622519"/>
                </a:lnTo>
                <a:lnTo>
                  <a:pt x="178668" y="598193"/>
                </a:lnTo>
                <a:lnTo>
                  <a:pt x="225315" y="579054"/>
                </a:lnTo>
                <a:lnTo>
                  <a:pt x="275037" y="564617"/>
                </a:lnTo>
                <a:lnTo>
                  <a:pt x="326100" y="554710"/>
                </a:lnTo>
                <a:lnTo>
                  <a:pt x="361576" y="550562"/>
                </a:lnTo>
                <a:lnTo>
                  <a:pt x="362579" y="557222"/>
                </a:lnTo>
                <a:lnTo>
                  <a:pt x="369448" y="608313"/>
                </a:lnTo>
                <a:lnTo>
                  <a:pt x="373395" y="648912"/>
                </a:lnTo>
                <a:lnTo>
                  <a:pt x="348902" y="651202"/>
                </a:lnTo>
                <a:lnTo>
                  <a:pt x="295659" y="660915"/>
                </a:lnTo>
                <a:lnTo>
                  <a:pt x="244292" y="676751"/>
                </a:lnTo>
                <a:lnTo>
                  <a:pt x="195811" y="700178"/>
                </a:lnTo>
                <a:lnTo>
                  <a:pt x="158476" y="727214"/>
                </a:lnTo>
                <a:lnTo>
                  <a:pt x="128729" y="760756"/>
                </a:lnTo>
                <a:lnTo>
                  <a:pt x="108580" y="801560"/>
                </a:lnTo>
                <a:lnTo>
                  <a:pt x="99113" y="849536"/>
                </a:lnTo>
                <a:lnTo>
                  <a:pt x="99026" y="1050237"/>
                </a:lnTo>
                <a:lnTo>
                  <a:pt x="63289" y="1024323"/>
                </a:lnTo>
                <a:lnTo>
                  <a:pt x="34958" y="989841"/>
                </a:lnTo>
                <a:lnTo>
                  <a:pt x="15257" y="950142"/>
                </a:lnTo>
                <a:lnTo>
                  <a:pt x="3750" y="906988"/>
                </a:lnTo>
                <a:lnTo>
                  <a:pt x="0" y="862141"/>
                </a:lnTo>
                <a:close/>
              </a:path>
              <a:path w="1543684" h="1076960">
                <a:moveTo>
                  <a:pt x="186923" y="978916"/>
                </a:moveTo>
                <a:lnTo>
                  <a:pt x="197574" y="979034"/>
                </a:lnTo>
                <a:lnTo>
                  <a:pt x="201178" y="978879"/>
                </a:lnTo>
                <a:lnTo>
                  <a:pt x="207236" y="978564"/>
                </a:lnTo>
                <a:lnTo>
                  <a:pt x="211814" y="978396"/>
                </a:lnTo>
                <a:lnTo>
                  <a:pt x="211265" y="978675"/>
                </a:lnTo>
                <a:lnTo>
                  <a:pt x="211265" y="1075349"/>
                </a:lnTo>
                <a:lnTo>
                  <a:pt x="197574" y="1076778"/>
                </a:lnTo>
                <a:lnTo>
                  <a:pt x="188321" y="1075684"/>
                </a:lnTo>
                <a:lnTo>
                  <a:pt x="188321" y="979173"/>
                </a:lnTo>
                <a:lnTo>
                  <a:pt x="186923" y="978916"/>
                </a:lnTo>
                <a:close/>
              </a:path>
              <a:path w="1543684" h="1076960">
                <a:moveTo>
                  <a:pt x="186412" y="978905"/>
                </a:moveTo>
                <a:lnTo>
                  <a:pt x="186923" y="978916"/>
                </a:lnTo>
                <a:lnTo>
                  <a:pt x="188321" y="979173"/>
                </a:lnTo>
                <a:lnTo>
                  <a:pt x="186412" y="978905"/>
                </a:lnTo>
                <a:close/>
              </a:path>
              <a:path w="1543684" h="1076960">
                <a:moveTo>
                  <a:pt x="181102" y="1074830"/>
                </a:moveTo>
                <a:lnTo>
                  <a:pt x="181102" y="978156"/>
                </a:lnTo>
                <a:lnTo>
                  <a:pt x="188321" y="979173"/>
                </a:lnTo>
                <a:lnTo>
                  <a:pt x="188321" y="1075684"/>
                </a:lnTo>
                <a:lnTo>
                  <a:pt x="181102" y="1074830"/>
                </a:lnTo>
                <a:close/>
              </a:path>
              <a:path w="1543684" h="1076960">
                <a:moveTo>
                  <a:pt x="121398" y="941390"/>
                </a:moveTo>
                <a:lnTo>
                  <a:pt x="123729" y="944069"/>
                </a:lnTo>
                <a:lnTo>
                  <a:pt x="127308" y="948423"/>
                </a:lnTo>
                <a:lnTo>
                  <a:pt x="129732" y="951288"/>
                </a:lnTo>
                <a:lnTo>
                  <a:pt x="162469" y="972882"/>
                </a:lnTo>
                <a:lnTo>
                  <a:pt x="171180" y="975436"/>
                </a:lnTo>
                <a:lnTo>
                  <a:pt x="177154" y="977115"/>
                </a:lnTo>
                <a:lnTo>
                  <a:pt x="186923" y="978916"/>
                </a:lnTo>
                <a:lnTo>
                  <a:pt x="186412" y="978905"/>
                </a:lnTo>
                <a:lnTo>
                  <a:pt x="181102" y="978156"/>
                </a:lnTo>
                <a:lnTo>
                  <a:pt x="181102" y="1074830"/>
                </a:lnTo>
                <a:lnTo>
                  <a:pt x="149490" y="1071093"/>
                </a:lnTo>
                <a:lnTo>
                  <a:pt x="122715" y="1060947"/>
                </a:lnTo>
                <a:lnTo>
                  <a:pt x="122715" y="943550"/>
                </a:lnTo>
                <a:lnTo>
                  <a:pt x="121398" y="941390"/>
                </a:lnTo>
                <a:close/>
              </a:path>
              <a:path w="1543684" h="1076960">
                <a:moveTo>
                  <a:pt x="109379" y="921023"/>
                </a:moveTo>
                <a:lnTo>
                  <a:pt x="110929" y="923734"/>
                </a:lnTo>
                <a:lnTo>
                  <a:pt x="113757" y="929212"/>
                </a:lnTo>
                <a:lnTo>
                  <a:pt x="117604" y="935905"/>
                </a:lnTo>
                <a:lnTo>
                  <a:pt x="120071" y="939772"/>
                </a:lnTo>
                <a:lnTo>
                  <a:pt x="122715" y="943550"/>
                </a:lnTo>
                <a:lnTo>
                  <a:pt x="122715" y="1060947"/>
                </a:lnTo>
                <a:lnTo>
                  <a:pt x="110098" y="1056166"/>
                </a:lnTo>
                <a:lnTo>
                  <a:pt x="110098" y="923288"/>
                </a:lnTo>
                <a:lnTo>
                  <a:pt x="109379" y="921023"/>
                </a:lnTo>
                <a:close/>
              </a:path>
              <a:path w="1543684" h="1076960">
                <a:moveTo>
                  <a:pt x="108416" y="919339"/>
                </a:moveTo>
                <a:lnTo>
                  <a:pt x="109379" y="921023"/>
                </a:lnTo>
                <a:lnTo>
                  <a:pt x="110098" y="923288"/>
                </a:lnTo>
                <a:lnTo>
                  <a:pt x="109096" y="921393"/>
                </a:lnTo>
                <a:lnTo>
                  <a:pt x="108416" y="919339"/>
                </a:lnTo>
                <a:close/>
              </a:path>
              <a:path w="1543684" h="1076960">
                <a:moveTo>
                  <a:pt x="108416" y="1055529"/>
                </a:moveTo>
                <a:lnTo>
                  <a:pt x="108416" y="919339"/>
                </a:lnTo>
                <a:lnTo>
                  <a:pt x="109096" y="921393"/>
                </a:lnTo>
                <a:lnTo>
                  <a:pt x="110098" y="923288"/>
                </a:lnTo>
                <a:lnTo>
                  <a:pt x="110098" y="1056166"/>
                </a:lnTo>
                <a:lnTo>
                  <a:pt x="108416" y="1055529"/>
                </a:lnTo>
                <a:close/>
              </a:path>
              <a:path w="1543684" h="1076960">
                <a:moveTo>
                  <a:pt x="99263" y="1050409"/>
                </a:moveTo>
                <a:lnTo>
                  <a:pt x="99263" y="881670"/>
                </a:lnTo>
                <a:lnTo>
                  <a:pt x="99807" y="885621"/>
                </a:lnTo>
                <a:lnTo>
                  <a:pt x="100583" y="889546"/>
                </a:lnTo>
                <a:lnTo>
                  <a:pt x="108580" y="918505"/>
                </a:lnTo>
                <a:lnTo>
                  <a:pt x="109379" y="921023"/>
                </a:lnTo>
                <a:lnTo>
                  <a:pt x="108416" y="919339"/>
                </a:lnTo>
                <a:lnTo>
                  <a:pt x="108416" y="1055529"/>
                </a:lnTo>
                <a:lnTo>
                  <a:pt x="104034" y="1053868"/>
                </a:lnTo>
                <a:lnTo>
                  <a:pt x="99263" y="1050409"/>
                </a:lnTo>
                <a:close/>
              </a:path>
              <a:path w="1543684" h="1076960">
                <a:moveTo>
                  <a:pt x="99026" y="1050237"/>
                </a:moveTo>
                <a:lnTo>
                  <a:pt x="99026" y="875532"/>
                </a:lnTo>
                <a:lnTo>
                  <a:pt x="99701" y="882796"/>
                </a:lnTo>
                <a:lnTo>
                  <a:pt x="99839" y="885223"/>
                </a:lnTo>
                <a:lnTo>
                  <a:pt x="99263" y="881670"/>
                </a:lnTo>
                <a:lnTo>
                  <a:pt x="99263" y="1050409"/>
                </a:lnTo>
                <a:lnTo>
                  <a:pt x="99026" y="105023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166970" y="0"/>
            <a:ext cx="4410710" cy="638810"/>
          </a:xfrm>
          <a:custGeom>
            <a:avLst/>
            <a:gdLst/>
            <a:ahLst/>
            <a:cxnLst/>
            <a:rect l="l" t="t" r="r" b="b"/>
            <a:pathLst>
              <a:path w="4410709" h="638810">
                <a:moveTo>
                  <a:pt x="4254440" y="0"/>
                </a:moveTo>
                <a:lnTo>
                  <a:pt x="4410591" y="0"/>
                </a:lnTo>
                <a:lnTo>
                  <a:pt x="4404240" y="9383"/>
                </a:lnTo>
                <a:lnTo>
                  <a:pt x="4361486" y="36693"/>
                </a:lnTo>
                <a:lnTo>
                  <a:pt x="4318375" y="63423"/>
                </a:lnTo>
                <a:lnTo>
                  <a:pt x="4274915" y="89569"/>
                </a:lnTo>
                <a:lnTo>
                  <a:pt x="4231114" y="115131"/>
                </a:lnTo>
                <a:lnTo>
                  <a:pt x="4186982" y="140106"/>
                </a:lnTo>
                <a:lnTo>
                  <a:pt x="4142526" y="164493"/>
                </a:lnTo>
                <a:lnTo>
                  <a:pt x="4097754" y="188290"/>
                </a:lnTo>
                <a:lnTo>
                  <a:pt x="4052675" y="211495"/>
                </a:lnTo>
                <a:lnTo>
                  <a:pt x="4007297" y="234105"/>
                </a:lnTo>
                <a:lnTo>
                  <a:pt x="3961628" y="256120"/>
                </a:lnTo>
                <a:lnTo>
                  <a:pt x="3915677" y="277537"/>
                </a:lnTo>
                <a:lnTo>
                  <a:pt x="3869452" y="298354"/>
                </a:lnTo>
                <a:lnTo>
                  <a:pt x="3822961" y="318570"/>
                </a:lnTo>
                <a:lnTo>
                  <a:pt x="3776213" y="338182"/>
                </a:lnTo>
                <a:lnTo>
                  <a:pt x="3729215" y="357189"/>
                </a:lnTo>
                <a:lnTo>
                  <a:pt x="3681976" y="375589"/>
                </a:lnTo>
                <a:lnTo>
                  <a:pt x="3634505" y="393380"/>
                </a:lnTo>
                <a:lnTo>
                  <a:pt x="3586809" y="410560"/>
                </a:lnTo>
                <a:lnTo>
                  <a:pt x="3538897" y="427127"/>
                </a:lnTo>
                <a:lnTo>
                  <a:pt x="3490778" y="443079"/>
                </a:lnTo>
                <a:lnTo>
                  <a:pt x="3442459" y="458415"/>
                </a:lnTo>
                <a:lnTo>
                  <a:pt x="3393948" y="473132"/>
                </a:lnTo>
                <a:lnTo>
                  <a:pt x="3345255" y="487230"/>
                </a:lnTo>
                <a:lnTo>
                  <a:pt x="3296387" y="500705"/>
                </a:lnTo>
                <a:lnTo>
                  <a:pt x="3247353" y="513556"/>
                </a:lnTo>
                <a:lnTo>
                  <a:pt x="3198160" y="525781"/>
                </a:lnTo>
                <a:lnTo>
                  <a:pt x="3148818" y="537378"/>
                </a:lnTo>
                <a:lnTo>
                  <a:pt x="3099334" y="548346"/>
                </a:lnTo>
                <a:lnTo>
                  <a:pt x="3049717" y="558682"/>
                </a:lnTo>
                <a:lnTo>
                  <a:pt x="2999975" y="568384"/>
                </a:lnTo>
                <a:lnTo>
                  <a:pt x="2950284" y="577430"/>
                </a:lnTo>
                <a:lnTo>
                  <a:pt x="2900492" y="585860"/>
                </a:lnTo>
                <a:lnTo>
                  <a:pt x="2850606" y="593670"/>
                </a:lnTo>
                <a:lnTo>
                  <a:pt x="2800633" y="600861"/>
                </a:lnTo>
                <a:lnTo>
                  <a:pt x="2750580" y="607432"/>
                </a:lnTo>
                <a:lnTo>
                  <a:pt x="2700456" y="613380"/>
                </a:lnTo>
                <a:lnTo>
                  <a:pt x="2650267" y="618705"/>
                </a:lnTo>
                <a:lnTo>
                  <a:pt x="2600020" y="623405"/>
                </a:lnTo>
                <a:lnTo>
                  <a:pt x="2549724" y="627480"/>
                </a:lnTo>
                <a:lnTo>
                  <a:pt x="2499384" y="630928"/>
                </a:lnTo>
                <a:lnTo>
                  <a:pt x="2449010" y="633748"/>
                </a:lnTo>
                <a:lnTo>
                  <a:pt x="2398607" y="635939"/>
                </a:lnTo>
                <a:lnTo>
                  <a:pt x="2348184" y="637499"/>
                </a:lnTo>
                <a:lnTo>
                  <a:pt x="2297747" y="638428"/>
                </a:lnTo>
                <a:lnTo>
                  <a:pt x="2247304" y="638723"/>
                </a:lnTo>
                <a:lnTo>
                  <a:pt x="2196862" y="638384"/>
                </a:lnTo>
                <a:lnTo>
                  <a:pt x="2146429" y="637410"/>
                </a:lnTo>
                <a:lnTo>
                  <a:pt x="2096012" y="635800"/>
                </a:lnTo>
                <a:lnTo>
                  <a:pt x="2045618" y="633551"/>
                </a:lnTo>
                <a:lnTo>
                  <a:pt x="1995254" y="630664"/>
                </a:lnTo>
                <a:lnTo>
                  <a:pt x="1944929" y="627137"/>
                </a:lnTo>
                <a:lnTo>
                  <a:pt x="1894648" y="622968"/>
                </a:lnTo>
                <a:lnTo>
                  <a:pt x="1844420" y="618156"/>
                </a:lnTo>
                <a:lnTo>
                  <a:pt x="1794252" y="612700"/>
                </a:lnTo>
                <a:lnTo>
                  <a:pt x="1744152" y="606600"/>
                </a:lnTo>
                <a:lnTo>
                  <a:pt x="1694125" y="599853"/>
                </a:lnTo>
                <a:lnTo>
                  <a:pt x="1644181" y="592459"/>
                </a:lnTo>
                <a:lnTo>
                  <a:pt x="1594326" y="584416"/>
                </a:lnTo>
                <a:lnTo>
                  <a:pt x="1544567" y="575723"/>
                </a:lnTo>
                <a:lnTo>
                  <a:pt x="1494912" y="566379"/>
                </a:lnTo>
                <a:lnTo>
                  <a:pt x="1445314" y="556308"/>
                </a:lnTo>
                <a:lnTo>
                  <a:pt x="1423992" y="551638"/>
                </a:lnTo>
                <a:lnTo>
                  <a:pt x="2256287" y="551638"/>
                </a:lnTo>
                <a:lnTo>
                  <a:pt x="2307023" y="551233"/>
                </a:lnTo>
                <a:lnTo>
                  <a:pt x="2357751" y="550174"/>
                </a:lnTo>
                <a:lnTo>
                  <a:pt x="2408463" y="548464"/>
                </a:lnTo>
                <a:lnTo>
                  <a:pt x="2459150" y="546104"/>
                </a:lnTo>
                <a:lnTo>
                  <a:pt x="2509803" y="543094"/>
                </a:lnTo>
                <a:lnTo>
                  <a:pt x="2560415" y="539438"/>
                </a:lnTo>
                <a:lnTo>
                  <a:pt x="2610977" y="535135"/>
                </a:lnTo>
                <a:lnTo>
                  <a:pt x="2661479" y="530188"/>
                </a:lnTo>
                <a:lnTo>
                  <a:pt x="2711914" y="524598"/>
                </a:lnTo>
                <a:lnTo>
                  <a:pt x="2762273" y="518367"/>
                </a:lnTo>
                <a:lnTo>
                  <a:pt x="2812749" y="511458"/>
                </a:lnTo>
                <a:lnTo>
                  <a:pt x="2863140" y="503889"/>
                </a:lnTo>
                <a:lnTo>
                  <a:pt x="2913437" y="495662"/>
                </a:lnTo>
                <a:lnTo>
                  <a:pt x="2963630" y="486777"/>
                </a:lnTo>
                <a:lnTo>
                  <a:pt x="3013710" y="477238"/>
                </a:lnTo>
                <a:lnTo>
                  <a:pt x="3063668" y="467045"/>
                </a:lnTo>
                <a:lnTo>
                  <a:pt x="3113494" y="456201"/>
                </a:lnTo>
                <a:lnTo>
                  <a:pt x="3163180" y="444707"/>
                </a:lnTo>
                <a:lnTo>
                  <a:pt x="3212716" y="432565"/>
                </a:lnTo>
                <a:lnTo>
                  <a:pt x="3262093" y="419778"/>
                </a:lnTo>
                <a:lnTo>
                  <a:pt x="3311301" y="406346"/>
                </a:lnTo>
                <a:lnTo>
                  <a:pt x="3360332" y="392272"/>
                </a:lnTo>
                <a:lnTo>
                  <a:pt x="3409176" y="377557"/>
                </a:lnTo>
                <a:lnTo>
                  <a:pt x="3457825" y="362204"/>
                </a:lnTo>
                <a:lnTo>
                  <a:pt x="3506268" y="346213"/>
                </a:lnTo>
                <a:lnTo>
                  <a:pt x="3554496" y="329588"/>
                </a:lnTo>
                <a:lnTo>
                  <a:pt x="3602501" y="312329"/>
                </a:lnTo>
                <a:lnTo>
                  <a:pt x="3650273" y="294439"/>
                </a:lnTo>
                <a:lnTo>
                  <a:pt x="3697802" y="275919"/>
                </a:lnTo>
                <a:lnTo>
                  <a:pt x="3745081" y="256771"/>
                </a:lnTo>
                <a:lnTo>
                  <a:pt x="3792098" y="236998"/>
                </a:lnTo>
                <a:lnTo>
                  <a:pt x="3838846" y="216600"/>
                </a:lnTo>
                <a:lnTo>
                  <a:pt x="3885315" y="195579"/>
                </a:lnTo>
                <a:lnTo>
                  <a:pt x="3931495" y="173939"/>
                </a:lnTo>
                <a:lnTo>
                  <a:pt x="3977378" y="151679"/>
                </a:lnTo>
                <a:lnTo>
                  <a:pt x="4022954" y="128802"/>
                </a:lnTo>
                <a:lnTo>
                  <a:pt x="4068214" y="105311"/>
                </a:lnTo>
                <a:lnTo>
                  <a:pt x="4113149" y="81206"/>
                </a:lnTo>
                <a:lnTo>
                  <a:pt x="4157750" y="56489"/>
                </a:lnTo>
                <a:lnTo>
                  <a:pt x="4202006" y="31163"/>
                </a:lnTo>
                <a:lnTo>
                  <a:pt x="4241999" y="7558"/>
                </a:lnTo>
                <a:lnTo>
                  <a:pt x="4254440" y="0"/>
                </a:lnTo>
                <a:close/>
              </a:path>
              <a:path w="4410709" h="638810">
                <a:moveTo>
                  <a:pt x="0" y="0"/>
                </a:moveTo>
                <a:lnTo>
                  <a:pt x="201340" y="0"/>
                </a:lnTo>
                <a:lnTo>
                  <a:pt x="459130" y="121051"/>
                </a:lnTo>
                <a:lnTo>
                  <a:pt x="596000" y="182249"/>
                </a:lnTo>
                <a:lnTo>
                  <a:pt x="664041" y="211495"/>
                </a:lnTo>
                <a:lnTo>
                  <a:pt x="780194" y="259496"/>
                </a:lnTo>
                <a:lnTo>
                  <a:pt x="826613" y="277853"/>
                </a:lnTo>
                <a:lnTo>
                  <a:pt x="873200" y="295775"/>
                </a:lnTo>
                <a:lnTo>
                  <a:pt x="919964" y="313236"/>
                </a:lnTo>
                <a:lnTo>
                  <a:pt x="966919" y="330209"/>
                </a:lnTo>
                <a:lnTo>
                  <a:pt x="1014066" y="346665"/>
                </a:lnTo>
                <a:lnTo>
                  <a:pt x="1061423" y="362581"/>
                </a:lnTo>
                <a:lnTo>
                  <a:pt x="1108998" y="377928"/>
                </a:lnTo>
                <a:lnTo>
                  <a:pt x="1156801" y="392680"/>
                </a:lnTo>
                <a:lnTo>
                  <a:pt x="1204840" y="406810"/>
                </a:lnTo>
                <a:lnTo>
                  <a:pt x="1253127" y="420292"/>
                </a:lnTo>
                <a:lnTo>
                  <a:pt x="1302221" y="433261"/>
                </a:lnTo>
                <a:lnTo>
                  <a:pt x="1351477" y="445547"/>
                </a:lnTo>
                <a:lnTo>
                  <a:pt x="1400889" y="457152"/>
                </a:lnTo>
                <a:lnTo>
                  <a:pt x="1450447" y="468077"/>
                </a:lnTo>
                <a:lnTo>
                  <a:pt x="1500143" y="478324"/>
                </a:lnTo>
                <a:lnTo>
                  <a:pt x="1549968" y="487894"/>
                </a:lnTo>
                <a:lnTo>
                  <a:pt x="1599913" y="496789"/>
                </a:lnTo>
                <a:lnTo>
                  <a:pt x="1649970" y="505010"/>
                </a:lnTo>
                <a:lnTo>
                  <a:pt x="1700131" y="512559"/>
                </a:lnTo>
                <a:lnTo>
                  <a:pt x="1750387" y="519436"/>
                </a:lnTo>
                <a:lnTo>
                  <a:pt x="1800730" y="525645"/>
                </a:lnTo>
                <a:lnTo>
                  <a:pt x="1851150" y="531185"/>
                </a:lnTo>
                <a:lnTo>
                  <a:pt x="1901639" y="536059"/>
                </a:lnTo>
                <a:lnTo>
                  <a:pt x="1952189" y="540268"/>
                </a:lnTo>
                <a:lnTo>
                  <a:pt x="2002792" y="543813"/>
                </a:lnTo>
                <a:lnTo>
                  <a:pt x="2053438" y="546696"/>
                </a:lnTo>
                <a:lnTo>
                  <a:pt x="2104119" y="548919"/>
                </a:lnTo>
                <a:lnTo>
                  <a:pt x="2154826" y="550482"/>
                </a:lnTo>
                <a:lnTo>
                  <a:pt x="2205552" y="551388"/>
                </a:lnTo>
                <a:lnTo>
                  <a:pt x="2256287" y="551638"/>
                </a:lnTo>
                <a:lnTo>
                  <a:pt x="1423992" y="551638"/>
                </a:lnTo>
                <a:lnTo>
                  <a:pt x="1346865" y="533979"/>
                </a:lnTo>
                <a:lnTo>
                  <a:pt x="1297998" y="521768"/>
                </a:lnTo>
                <a:lnTo>
                  <a:pt x="1249360" y="508893"/>
                </a:lnTo>
                <a:lnTo>
                  <a:pt x="1200943" y="495376"/>
                </a:lnTo>
                <a:lnTo>
                  <a:pt x="1152739" y="481242"/>
                </a:lnTo>
                <a:lnTo>
                  <a:pt x="1104740" y="466515"/>
                </a:lnTo>
                <a:lnTo>
                  <a:pt x="1056939" y="451218"/>
                </a:lnTo>
                <a:lnTo>
                  <a:pt x="1009328" y="435376"/>
                </a:lnTo>
                <a:lnTo>
                  <a:pt x="961899" y="419012"/>
                </a:lnTo>
                <a:lnTo>
                  <a:pt x="914645" y="402151"/>
                </a:lnTo>
                <a:lnTo>
                  <a:pt x="867558" y="384816"/>
                </a:lnTo>
                <a:lnTo>
                  <a:pt x="820631" y="367031"/>
                </a:lnTo>
                <a:lnTo>
                  <a:pt x="727220" y="330208"/>
                </a:lnTo>
                <a:lnTo>
                  <a:pt x="634360" y="291875"/>
                </a:lnTo>
                <a:lnTo>
                  <a:pt x="541980" y="252222"/>
                </a:lnTo>
                <a:lnTo>
                  <a:pt x="450023" y="211441"/>
                </a:lnTo>
                <a:lnTo>
                  <a:pt x="267129" y="127261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990294" y="3999878"/>
            <a:ext cx="14100160" cy="3482406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9554795"/>
            <a:ext cx="3542665" cy="1753870"/>
          </a:xfrm>
          <a:custGeom>
            <a:avLst/>
            <a:gdLst/>
            <a:ahLst/>
            <a:cxnLst/>
            <a:rect l="l" t="t" r="r" b="b"/>
            <a:pathLst>
              <a:path w="3542665" h="1753870">
                <a:moveTo>
                  <a:pt x="2348630" y="1080410"/>
                </a:moveTo>
                <a:lnTo>
                  <a:pt x="2397050" y="1081133"/>
                </a:lnTo>
                <a:lnTo>
                  <a:pt x="2445376" y="1083447"/>
                </a:lnTo>
                <a:lnTo>
                  <a:pt x="2493544" y="1087348"/>
                </a:lnTo>
                <a:lnTo>
                  <a:pt x="2542681" y="1092934"/>
                </a:lnTo>
                <a:lnTo>
                  <a:pt x="2591588" y="1100080"/>
                </a:lnTo>
                <a:lnTo>
                  <a:pt x="2640214" y="1108792"/>
                </a:lnTo>
                <a:lnTo>
                  <a:pt x="2688508" y="1119071"/>
                </a:lnTo>
                <a:lnTo>
                  <a:pt x="2736421" y="1130924"/>
                </a:lnTo>
                <a:lnTo>
                  <a:pt x="2783903" y="1144353"/>
                </a:lnTo>
                <a:lnTo>
                  <a:pt x="2830903" y="1159362"/>
                </a:lnTo>
                <a:lnTo>
                  <a:pt x="2877372" y="1175956"/>
                </a:lnTo>
                <a:lnTo>
                  <a:pt x="2923258" y="1194139"/>
                </a:lnTo>
                <a:lnTo>
                  <a:pt x="2968512" y="1213913"/>
                </a:lnTo>
                <a:lnTo>
                  <a:pt x="3013084" y="1235284"/>
                </a:lnTo>
                <a:lnTo>
                  <a:pt x="3056923" y="1258255"/>
                </a:lnTo>
                <a:lnTo>
                  <a:pt x="3100779" y="1283254"/>
                </a:lnTo>
                <a:lnTo>
                  <a:pt x="3144008" y="1309982"/>
                </a:lnTo>
                <a:lnTo>
                  <a:pt x="3186422" y="1338423"/>
                </a:lnTo>
                <a:lnTo>
                  <a:pt x="3227837" y="1368561"/>
                </a:lnTo>
                <a:lnTo>
                  <a:pt x="3268064" y="1400380"/>
                </a:lnTo>
                <a:lnTo>
                  <a:pt x="3306918" y="1433864"/>
                </a:lnTo>
                <a:lnTo>
                  <a:pt x="3344211" y="1468997"/>
                </a:lnTo>
                <a:lnTo>
                  <a:pt x="3379757" y="1505763"/>
                </a:lnTo>
                <a:lnTo>
                  <a:pt x="3413370" y="1544146"/>
                </a:lnTo>
                <a:lnTo>
                  <a:pt x="3444863" y="1584130"/>
                </a:lnTo>
                <a:lnTo>
                  <a:pt x="3474049" y="1625698"/>
                </a:lnTo>
                <a:lnTo>
                  <a:pt x="3500741" y="1668835"/>
                </a:lnTo>
                <a:lnTo>
                  <a:pt x="3522837" y="1710271"/>
                </a:lnTo>
                <a:lnTo>
                  <a:pt x="3542079" y="1753156"/>
                </a:lnTo>
                <a:lnTo>
                  <a:pt x="3542302" y="1753761"/>
                </a:lnTo>
                <a:lnTo>
                  <a:pt x="3443064" y="1753761"/>
                </a:lnTo>
                <a:lnTo>
                  <a:pt x="3425540" y="1720132"/>
                </a:lnTo>
                <a:lnTo>
                  <a:pt x="3399468" y="1677459"/>
                </a:lnTo>
                <a:lnTo>
                  <a:pt x="3370702" y="1636530"/>
                </a:lnTo>
                <a:lnTo>
                  <a:pt x="3339479" y="1597344"/>
                </a:lnTo>
                <a:lnTo>
                  <a:pt x="3306034" y="1559903"/>
                </a:lnTo>
                <a:lnTo>
                  <a:pt x="3270600" y="1524208"/>
                </a:lnTo>
                <a:lnTo>
                  <a:pt x="3233414" y="1490259"/>
                </a:lnTo>
                <a:lnTo>
                  <a:pt x="3194710" y="1458057"/>
                </a:lnTo>
                <a:lnTo>
                  <a:pt x="3154722" y="1427603"/>
                </a:lnTo>
                <a:lnTo>
                  <a:pt x="3113687" y="1398897"/>
                </a:lnTo>
                <a:lnTo>
                  <a:pt x="3071838" y="1371940"/>
                </a:lnTo>
                <a:lnTo>
                  <a:pt x="3028528" y="1346316"/>
                </a:lnTo>
                <a:lnTo>
                  <a:pt x="2984284" y="1322409"/>
                </a:lnTo>
                <a:lnTo>
                  <a:pt x="2939173" y="1300226"/>
                </a:lnTo>
                <a:lnTo>
                  <a:pt x="2893265" y="1279773"/>
                </a:lnTo>
                <a:lnTo>
                  <a:pt x="2846625" y="1261056"/>
                </a:lnTo>
                <a:lnTo>
                  <a:pt x="2799324" y="1244083"/>
                </a:lnTo>
                <a:lnTo>
                  <a:pt x="2751428" y="1228859"/>
                </a:lnTo>
                <a:lnTo>
                  <a:pt x="2703006" y="1215391"/>
                </a:lnTo>
                <a:lnTo>
                  <a:pt x="2654125" y="1203686"/>
                </a:lnTo>
                <a:lnTo>
                  <a:pt x="2604853" y="1193751"/>
                </a:lnTo>
                <a:lnTo>
                  <a:pt x="2555259" y="1185591"/>
                </a:lnTo>
                <a:lnTo>
                  <a:pt x="2505410" y="1179214"/>
                </a:lnTo>
                <a:lnTo>
                  <a:pt x="2455374" y="1174626"/>
                </a:lnTo>
                <a:lnTo>
                  <a:pt x="2405220" y="1171833"/>
                </a:lnTo>
                <a:lnTo>
                  <a:pt x="2355014" y="1170843"/>
                </a:lnTo>
                <a:lnTo>
                  <a:pt x="1847851" y="1170843"/>
                </a:lnTo>
                <a:lnTo>
                  <a:pt x="1883150" y="1157973"/>
                </a:lnTo>
                <a:lnTo>
                  <a:pt x="1965658" y="1132237"/>
                </a:lnTo>
                <a:lnTo>
                  <a:pt x="2012501" y="1120128"/>
                </a:lnTo>
                <a:lnTo>
                  <a:pt x="2059767" y="1109634"/>
                </a:lnTo>
                <a:lnTo>
                  <a:pt x="2107391" y="1100751"/>
                </a:lnTo>
                <a:lnTo>
                  <a:pt x="2155309" y="1093478"/>
                </a:lnTo>
                <a:lnTo>
                  <a:pt x="2203457" y="1087810"/>
                </a:lnTo>
                <a:lnTo>
                  <a:pt x="2251769" y="1083745"/>
                </a:lnTo>
                <a:lnTo>
                  <a:pt x="2300182" y="1081279"/>
                </a:lnTo>
                <a:lnTo>
                  <a:pt x="2348630" y="1080410"/>
                </a:lnTo>
                <a:close/>
              </a:path>
              <a:path w="3542665" h="1753870">
                <a:moveTo>
                  <a:pt x="1666756" y="1374957"/>
                </a:moveTo>
                <a:lnTo>
                  <a:pt x="1667454" y="1393785"/>
                </a:lnTo>
                <a:lnTo>
                  <a:pt x="1667495" y="1400380"/>
                </a:lnTo>
                <a:lnTo>
                  <a:pt x="1664933" y="1448042"/>
                </a:lnTo>
                <a:lnTo>
                  <a:pt x="1657418" y="1498341"/>
                </a:lnTo>
                <a:lnTo>
                  <a:pt x="1645902" y="1518958"/>
                </a:lnTo>
                <a:lnTo>
                  <a:pt x="1625399" y="1529785"/>
                </a:lnTo>
                <a:lnTo>
                  <a:pt x="1601943" y="1529894"/>
                </a:lnTo>
                <a:lnTo>
                  <a:pt x="1581567" y="1518358"/>
                </a:lnTo>
                <a:lnTo>
                  <a:pt x="1555751" y="1480089"/>
                </a:lnTo>
                <a:lnTo>
                  <a:pt x="1554433" y="1474223"/>
                </a:lnTo>
                <a:lnTo>
                  <a:pt x="1569897" y="1474223"/>
                </a:lnTo>
                <a:lnTo>
                  <a:pt x="1645748" y="1454205"/>
                </a:lnTo>
                <a:lnTo>
                  <a:pt x="1639731" y="1447887"/>
                </a:lnTo>
                <a:lnTo>
                  <a:pt x="1638839" y="1447175"/>
                </a:lnTo>
                <a:lnTo>
                  <a:pt x="1637275" y="1439842"/>
                </a:lnTo>
                <a:lnTo>
                  <a:pt x="1637563" y="1439842"/>
                </a:lnTo>
                <a:lnTo>
                  <a:pt x="1637438" y="1434616"/>
                </a:lnTo>
                <a:lnTo>
                  <a:pt x="1637247" y="1431213"/>
                </a:lnTo>
                <a:lnTo>
                  <a:pt x="1637179" y="1428213"/>
                </a:lnTo>
                <a:lnTo>
                  <a:pt x="1656005" y="1388109"/>
                </a:lnTo>
                <a:lnTo>
                  <a:pt x="1663848" y="1377863"/>
                </a:lnTo>
                <a:lnTo>
                  <a:pt x="1666756" y="1374957"/>
                </a:lnTo>
                <a:close/>
              </a:path>
              <a:path w="3542665" h="1753870">
                <a:moveTo>
                  <a:pt x="1574980" y="1437661"/>
                </a:moveTo>
                <a:lnTo>
                  <a:pt x="1636810" y="1437661"/>
                </a:lnTo>
                <a:lnTo>
                  <a:pt x="1638839" y="1447175"/>
                </a:lnTo>
                <a:lnTo>
                  <a:pt x="1639731" y="1447887"/>
                </a:lnTo>
                <a:lnTo>
                  <a:pt x="1645748" y="1454205"/>
                </a:lnTo>
                <a:lnTo>
                  <a:pt x="1569897" y="1474223"/>
                </a:lnTo>
                <a:lnTo>
                  <a:pt x="1574980" y="1437661"/>
                </a:lnTo>
                <a:close/>
              </a:path>
              <a:path w="3542665" h="1753870">
                <a:moveTo>
                  <a:pt x="1575386" y="1349444"/>
                </a:moveTo>
                <a:lnTo>
                  <a:pt x="1577671" y="1377863"/>
                </a:lnTo>
                <a:lnTo>
                  <a:pt x="1577647" y="1382777"/>
                </a:lnTo>
                <a:lnTo>
                  <a:pt x="1576550" y="1426368"/>
                </a:lnTo>
                <a:lnTo>
                  <a:pt x="1569897" y="1474223"/>
                </a:lnTo>
                <a:lnTo>
                  <a:pt x="1554433" y="1474223"/>
                </a:lnTo>
                <a:lnTo>
                  <a:pt x="1546763" y="1440101"/>
                </a:lnTo>
                <a:lnTo>
                  <a:pt x="1551691" y="1400380"/>
                </a:lnTo>
                <a:lnTo>
                  <a:pt x="1551795" y="1399732"/>
                </a:lnTo>
                <a:lnTo>
                  <a:pt x="1567904" y="1360652"/>
                </a:lnTo>
                <a:lnTo>
                  <a:pt x="1575386" y="1349444"/>
                </a:lnTo>
                <a:close/>
              </a:path>
              <a:path w="3542665" h="1753870">
                <a:moveTo>
                  <a:pt x="1637179" y="1428213"/>
                </a:moveTo>
                <a:lnTo>
                  <a:pt x="1637247" y="1431213"/>
                </a:lnTo>
                <a:lnTo>
                  <a:pt x="1637438" y="1434616"/>
                </a:lnTo>
                <a:lnTo>
                  <a:pt x="1637563" y="1439842"/>
                </a:lnTo>
                <a:lnTo>
                  <a:pt x="1636810" y="1437661"/>
                </a:lnTo>
                <a:lnTo>
                  <a:pt x="1574980" y="1437661"/>
                </a:lnTo>
                <a:lnTo>
                  <a:pt x="1575403" y="1434616"/>
                </a:lnTo>
                <a:lnTo>
                  <a:pt x="1635596" y="1434616"/>
                </a:lnTo>
                <a:lnTo>
                  <a:pt x="1636933" y="1429726"/>
                </a:lnTo>
                <a:lnTo>
                  <a:pt x="1637019" y="1428861"/>
                </a:lnTo>
                <a:lnTo>
                  <a:pt x="1637179" y="1428213"/>
                </a:lnTo>
                <a:close/>
              </a:path>
              <a:path w="3542665" h="1753870">
                <a:moveTo>
                  <a:pt x="1636810" y="1437661"/>
                </a:moveTo>
                <a:lnTo>
                  <a:pt x="1637563" y="1439842"/>
                </a:lnTo>
                <a:lnTo>
                  <a:pt x="1637275" y="1439842"/>
                </a:lnTo>
                <a:lnTo>
                  <a:pt x="1636810" y="1437661"/>
                </a:lnTo>
                <a:close/>
              </a:path>
              <a:path w="3542665" h="1753870">
                <a:moveTo>
                  <a:pt x="1637019" y="1428861"/>
                </a:moveTo>
                <a:lnTo>
                  <a:pt x="1636933" y="1429726"/>
                </a:lnTo>
                <a:lnTo>
                  <a:pt x="1635596" y="1434616"/>
                </a:lnTo>
                <a:lnTo>
                  <a:pt x="1637019" y="1428861"/>
                </a:lnTo>
                <a:close/>
              </a:path>
              <a:path w="3542665" h="1753870">
                <a:moveTo>
                  <a:pt x="1576402" y="1427430"/>
                </a:moveTo>
                <a:lnTo>
                  <a:pt x="1637161" y="1427430"/>
                </a:lnTo>
                <a:lnTo>
                  <a:pt x="1637019" y="1428861"/>
                </a:lnTo>
                <a:lnTo>
                  <a:pt x="1635596" y="1434616"/>
                </a:lnTo>
                <a:lnTo>
                  <a:pt x="1575403" y="1434616"/>
                </a:lnTo>
                <a:lnTo>
                  <a:pt x="1576402" y="1427430"/>
                </a:lnTo>
                <a:close/>
              </a:path>
              <a:path w="3542665" h="1753870">
                <a:moveTo>
                  <a:pt x="1637161" y="1427430"/>
                </a:moveTo>
                <a:lnTo>
                  <a:pt x="1637179" y="1428213"/>
                </a:lnTo>
                <a:lnTo>
                  <a:pt x="1637019" y="1428861"/>
                </a:lnTo>
                <a:lnTo>
                  <a:pt x="1637161" y="1427430"/>
                </a:lnTo>
                <a:close/>
              </a:path>
              <a:path w="3542665" h="1753870">
                <a:moveTo>
                  <a:pt x="1652743" y="1265810"/>
                </a:moveTo>
                <a:lnTo>
                  <a:pt x="1659752" y="1299885"/>
                </a:lnTo>
                <a:lnTo>
                  <a:pt x="1665783" y="1348728"/>
                </a:lnTo>
                <a:lnTo>
                  <a:pt x="1666756" y="1374957"/>
                </a:lnTo>
                <a:lnTo>
                  <a:pt x="1663848" y="1377863"/>
                </a:lnTo>
                <a:lnTo>
                  <a:pt x="1659902" y="1382777"/>
                </a:lnTo>
                <a:lnTo>
                  <a:pt x="1639838" y="1418037"/>
                </a:lnTo>
                <a:lnTo>
                  <a:pt x="1637179" y="1428213"/>
                </a:lnTo>
                <a:lnTo>
                  <a:pt x="1637161" y="1427430"/>
                </a:lnTo>
                <a:lnTo>
                  <a:pt x="1576402" y="1427430"/>
                </a:lnTo>
                <a:lnTo>
                  <a:pt x="1576550" y="1426368"/>
                </a:lnTo>
                <a:lnTo>
                  <a:pt x="1577647" y="1382777"/>
                </a:lnTo>
                <a:lnTo>
                  <a:pt x="1577671" y="1377863"/>
                </a:lnTo>
                <a:lnTo>
                  <a:pt x="1575386" y="1349444"/>
                </a:lnTo>
                <a:lnTo>
                  <a:pt x="1592351" y="1324031"/>
                </a:lnTo>
                <a:lnTo>
                  <a:pt x="1622260" y="1291371"/>
                </a:lnTo>
                <a:lnTo>
                  <a:pt x="1652743" y="1265810"/>
                </a:lnTo>
                <a:close/>
              </a:path>
              <a:path w="3542665" h="1753870">
                <a:moveTo>
                  <a:pt x="1847851" y="1170843"/>
                </a:moveTo>
                <a:lnTo>
                  <a:pt x="2355014" y="1170843"/>
                </a:lnTo>
                <a:lnTo>
                  <a:pt x="2304826" y="1171661"/>
                </a:lnTo>
                <a:lnTo>
                  <a:pt x="2254723" y="1174295"/>
                </a:lnTo>
                <a:lnTo>
                  <a:pt x="2204772" y="1178751"/>
                </a:lnTo>
                <a:lnTo>
                  <a:pt x="2155042" y="1185035"/>
                </a:lnTo>
                <a:lnTo>
                  <a:pt x="2105602" y="1193154"/>
                </a:lnTo>
                <a:lnTo>
                  <a:pt x="2056518" y="1203114"/>
                </a:lnTo>
                <a:lnTo>
                  <a:pt x="2009057" y="1214554"/>
                </a:lnTo>
                <a:lnTo>
                  <a:pt x="1962023" y="1227685"/>
                </a:lnTo>
                <a:lnTo>
                  <a:pt x="1915513" y="1242544"/>
                </a:lnTo>
                <a:lnTo>
                  <a:pt x="1869621" y="1259166"/>
                </a:lnTo>
                <a:lnTo>
                  <a:pt x="1824444" y="1277588"/>
                </a:lnTo>
                <a:lnTo>
                  <a:pt x="1780079" y="1297848"/>
                </a:lnTo>
                <a:lnTo>
                  <a:pt x="1717407" y="1331722"/>
                </a:lnTo>
                <a:lnTo>
                  <a:pt x="1666756" y="1374957"/>
                </a:lnTo>
                <a:lnTo>
                  <a:pt x="1665783" y="1348728"/>
                </a:lnTo>
                <a:lnTo>
                  <a:pt x="1659752" y="1299885"/>
                </a:lnTo>
                <a:lnTo>
                  <a:pt x="1652743" y="1265810"/>
                </a:lnTo>
                <a:lnTo>
                  <a:pt x="1654791" y="1264093"/>
                </a:lnTo>
                <a:lnTo>
                  <a:pt x="1714032" y="1228717"/>
                </a:lnTo>
                <a:lnTo>
                  <a:pt x="1776894" y="1199895"/>
                </a:lnTo>
                <a:lnTo>
                  <a:pt x="1847375" y="1171016"/>
                </a:lnTo>
                <a:lnTo>
                  <a:pt x="1847851" y="1170843"/>
                </a:lnTo>
                <a:close/>
              </a:path>
              <a:path w="3542665" h="1753870">
                <a:moveTo>
                  <a:pt x="0" y="0"/>
                </a:moveTo>
                <a:lnTo>
                  <a:pt x="85899" y="19135"/>
                </a:lnTo>
                <a:lnTo>
                  <a:pt x="134798" y="31505"/>
                </a:lnTo>
                <a:lnTo>
                  <a:pt x="183441" y="44847"/>
                </a:lnTo>
                <a:lnTo>
                  <a:pt x="231812" y="59154"/>
                </a:lnTo>
                <a:lnTo>
                  <a:pt x="279895" y="74419"/>
                </a:lnTo>
                <a:lnTo>
                  <a:pt x="327672" y="90634"/>
                </a:lnTo>
                <a:lnTo>
                  <a:pt x="375128" y="107791"/>
                </a:lnTo>
                <a:lnTo>
                  <a:pt x="422246" y="125883"/>
                </a:lnTo>
                <a:lnTo>
                  <a:pt x="469010" y="144902"/>
                </a:lnTo>
                <a:lnTo>
                  <a:pt x="515403" y="164841"/>
                </a:lnTo>
                <a:lnTo>
                  <a:pt x="561408" y="185692"/>
                </a:lnTo>
                <a:lnTo>
                  <a:pt x="607010" y="207448"/>
                </a:lnTo>
                <a:lnTo>
                  <a:pt x="652191" y="230101"/>
                </a:lnTo>
                <a:lnTo>
                  <a:pt x="696828" y="253580"/>
                </a:lnTo>
                <a:lnTo>
                  <a:pt x="741080" y="277965"/>
                </a:lnTo>
                <a:lnTo>
                  <a:pt x="784918" y="303246"/>
                </a:lnTo>
                <a:lnTo>
                  <a:pt x="828311" y="329413"/>
                </a:lnTo>
                <a:lnTo>
                  <a:pt x="871231" y="356455"/>
                </a:lnTo>
                <a:lnTo>
                  <a:pt x="913645" y="384363"/>
                </a:lnTo>
                <a:lnTo>
                  <a:pt x="955526" y="413127"/>
                </a:lnTo>
                <a:lnTo>
                  <a:pt x="996842" y="442736"/>
                </a:lnTo>
                <a:lnTo>
                  <a:pt x="1037565" y="473181"/>
                </a:lnTo>
                <a:lnTo>
                  <a:pt x="1077662" y="504452"/>
                </a:lnTo>
                <a:lnTo>
                  <a:pt x="1117106" y="536539"/>
                </a:lnTo>
                <a:lnTo>
                  <a:pt x="1155865" y="569431"/>
                </a:lnTo>
                <a:lnTo>
                  <a:pt x="1193911" y="603119"/>
                </a:lnTo>
                <a:lnTo>
                  <a:pt x="1231212" y="637592"/>
                </a:lnTo>
                <a:lnTo>
                  <a:pt x="1267739" y="672842"/>
                </a:lnTo>
                <a:lnTo>
                  <a:pt x="1303461" y="708856"/>
                </a:lnTo>
                <a:lnTo>
                  <a:pt x="1338350" y="745627"/>
                </a:lnTo>
                <a:lnTo>
                  <a:pt x="1372374" y="783143"/>
                </a:lnTo>
                <a:lnTo>
                  <a:pt x="1405505" y="821395"/>
                </a:lnTo>
                <a:lnTo>
                  <a:pt x="1437711" y="860373"/>
                </a:lnTo>
                <a:lnTo>
                  <a:pt x="1468963" y="900066"/>
                </a:lnTo>
                <a:lnTo>
                  <a:pt x="1498486" y="939929"/>
                </a:lnTo>
                <a:lnTo>
                  <a:pt x="1526669" y="981132"/>
                </a:lnTo>
                <a:lnTo>
                  <a:pt x="1553194" y="1023590"/>
                </a:lnTo>
                <a:lnTo>
                  <a:pt x="1577744" y="1067216"/>
                </a:lnTo>
                <a:lnTo>
                  <a:pt x="1600001" y="1111925"/>
                </a:lnTo>
                <a:lnTo>
                  <a:pt x="1619648" y="1157632"/>
                </a:lnTo>
                <a:lnTo>
                  <a:pt x="1636367" y="1204251"/>
                </a:lnTo>
                <a:lnTo>
                  <a:pt x="1649841" y="1251697"/>
                </a:lnTo>
                <a:lnTo>
                  <a:pt x="1652743" y="1265810"/>
                </a:lnTo>
                <a:lnTo>
                  <a:pt x="1622260" y="1291371"/>
                </a:lnTo>
                <a:lnTo>
                  <a:pt x="1592351" y="1324031"/>
                </a:lnTo>
                <a:lnTo>
                  <a:pt x="1575386" y="1349444"/>
                </a:lnTo>
                <a:lnTo>
                  <a:pt x="1573959" y="1331681"/>
                </a:lnTo>
                <a:lnTo>
                  <a:pt x="1565656" y="1285117"/>
                </a:lnTo>
                <a:lnTo>
                  <a:pt x="1553308" y="1239254"/>
                </a:lnTo>
                <a:lnTo>
                  <a:pt x="1537349" y="1194139"/>
                </a:lnTo>
                <a:lnTo>
                  <a:pt x="1518362" y="1150167"/>
                </a:lnTo>
                <a:lnTo>
                  <a:pt x="1496704" y="1107213"/>
                </a:lnTo>
                <a:lnTo>
                  <a:pt x="1472883" y="1065498"/>
                </a:lnTo>
                <a:lnTo>
                  <a:pt x="1447370" y="1025157"/>
                </a:lnTo>
                <a:lnTo>
                  <a:pt x="1420636" y="986325"/>
                </a:lnTo>
                <a:lnTo>
                  <a:pt x="1390250" y="945285"/>
                </a:lnTo>
                <a:lnTo>
                  <a:pt x="1358486" y="905136"/>
                </a:lnTo>
                <a:lnTo>
                  <a:pt x="1325458" y="865873"/>
                </a:lnTo>
                <a:lnTo>
                  <a:pt x="1291281" y="827487"/>
                </a:lnTo>
                <a:lnTo>
                  <a:pt x="1256068" y="789971"/>
                </a:lnTo>
                <a:lnTo>
                  <a:pt x="1219934" y="753320"/>
                </a:lnTo>
                <a:lnTo>
                  <a:pt x="1182993" y="717526"/>
                </a:lnTo>
                <a:lnTo>
                  <a:pt x="1145359" y="682582"/>
                </a:lnTo>
                <a:lnTo>
                  <a:pt x="1107146" y="648480"/>
                </a:lnTo>
                <a:lnTo>
                  <a:pt x="1068468" y="615216"/>
                </a:lnTo>
                <a:lnTo>
                  <a:pt x="1029943" y="583350"/>
                </a:lnTo>
                <a:lnTo>
                  <a:pt x="990751" y="552295"/>
                </a:lnTo>
                <a:lnTo>
                  <a:pt x="950913" y="522061"/>
                </a:lnTo>
                <a:lnTo>
                  <a:pt x="910449" y="492655"/>
                </a:lnTo>
                <a:lnTo>
                  <a:pt x="869379" y="464087"/>
                </a:lnTo>
                <a:lnTo>
                  <a:pt x="827724" y="436367"/>
                </a:lnTo>
                <a:lnTo>
                  <a:pt x="785504" y="409502"/>
                </a:lnTo>
                <a:lnTo>
                  <a:pt x="742739" y="383502"/>
                </a:lnTo>
                <a:lnTo>
                  <a:pt x="699451" y="358376"/>
                </a:lnTo>
                <a:lnTo>
                  <a:pt x="655659" y="334132"/>
                </a:lnTo>
                <a:lnTo>
                  <a:pt x="611384" y="310781"/>
                </a:lnTo>
                <a:lnTo>
                  <a:pt x="566645" y="288330"/>
                </a:lnTo>
                <a:lnTo>
                  <a:pt x="521465" y="266789"/>
                </a:lnTo>
                <a:lnTo>
                  <a:pt x="475862" y="246166"/>
                </a:lnTo>
                <a:lnTo>
                  <a:pt x="429857" y="226472"/>
                </a:lnTo>
                <a:lnTo>
                  <a:pt x="383472" y="207713"/>
                </a:lnTo>
                <a:lnTo>
                  <a:pt x="336725" y="189901"/>
                </a:lnTo>
                <a:lnTo>
                  <a:pt x="289638" y="173042"/>
                </a:lnTo>
                <a:lnTo>
                  <a:pt x="242231" y="157148"/>
                </a:lnTo>
                <a:lnTo>
                  <a:pt x="194524" y="142225"/>
                </a:lnTo>
                <a:lnTo>
                  <a:pt x="144937" y="127833"/>
                </a:lnTo>
                <a:lnTo>
                  <a:pt x="95081" y="114494"/>
                </a:lnTo>
                <a:lnTo>
                  <a:pt x="44971" y="102217"/>
                </a:lnTo>
                <a:lnTo>
                  <a:pt x="0" y="92210"/>
                </a:lnTo>
                <a:lnTo>
                  <a:pt x="0" y="0"/>
                </a:lnTo>
                <a:close/>
              </a:path>
            </a:pathLst>
          </a:custGeom>
          <a:solidFill>
            <a:srgbClr val="DD443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8560747" y="0"/>
            <a:ext cx="1543685" cy="1076960"/>
          </a:xfrm>
          <a:custGeom>
            <a:avLst/>
            <a:gdLst/>
            <a:ahLst/>
            <a:cxnLst/>
            <a:rect l="l" t="t" r="r" b="b"/>
            <a:pathLst>
              <a:path w="1543684" h="1076960">
                <a:moveTo>
                  <a:pt x="460729" y="545429"/>
                </a:moveTo>
                <a:lnTo>
                  <a:pt x="534120" y="546481"/>
                </a:lnTo>
                <a:lnTo>
                  <a:pt x="582480" y="549014"/>
                </a:lnTo>
                <a:lnTo>
                  <a:pt x="630777" y="553019"/>
                </a:lnTo>
                <a:lnTo>
                  <a:pt x="678951" y="558468"/>
                </a:lnTo>
                <a:lnTo>
                  <a:pt x="726946" y="565335"/>
                </a:lnTo>
                <a:lnTo>
                  <a:pt x="774703" y="573590"/>
                </a:lnTo>
                <a:lnTo>
                  <a:pt x="822165" y="583206"/>
                </a:lnTo>
                <a:lnTo>
                  <a:pt x="873438" y="595226"/>
                </a:lnTo>
                <a:lnTo>
                  <a:pt x="924333" y="608877"/>
                </a:lnTo>
                <a:lnTo>
                  <a:pt x="974803" y="624118"/>
                </a:lnTo>
                <a:lnTo>
                  <a:pt x="1024804" y="640911"/>
                </a:lnTo>
                <a:lnTo>
                  <a:pt x="1074292" y="659216"/>
                </a:lnTo>
                <a:lnTo>
                  <a:pt x="1123221" y="678994"/>
                </a:lnTo>
                <a:lnTo>
                  <a:pt x="1171546" y="700205"/>
                </a:lnTo>
                <a:lnTo>
                  <a:pt x="1219223" y="722809"/>
                </a:lnTo>
                <a:lnTo>
                  <a:pt x="1266206" y="746768"/>
                </a:lnTo>
                <a:lnTo>
                  <a:pt x="1312452" y="772041"/>
                </a:lnTo>
                <a:lnTo>
                  <a:pt x="1357914" y="798589"/>
                </a:lnTo>
                <a:lnTo>
                  <a:pt x="1400934" y="825325"/>
                </a:lnTo>
                <a:lnTo>
                  <a:pt x="1443253" y="853216"/>
                </a:lnTo>
                <a:lnTo>
                  <a:pt x="1484841" y="882238"/>
                </a:lnTo>
                <a:lnTo>
                  <a:pt x="1525667" y="912366"/>
                </a:lnTo>
                <a:lnTo>
                  <a:pt x="1543351" y="926150"/>
                </a:lnTo>
                <a:lnTo>
                  <a:pt x="1543351" y="1052584"/>
                </a:lnTo>
                <a:lnTo>
                  <a:pt x="1531025" y="1042037"/>
                </a:lnTo>
                <a:lnTo>
                  <a:pt x="1491551" y="1010170"/>
                </a:lnTo>
                <a:lnTo>
                  <a:pt x="1451238" y="979499"/>
                </a:lnTo>
                <a:lnTo>
                  <a:pt x="1409649" y="949680"/>
                </a:lnTo>
                <a:lnTo>
                  <a:pt x="1367276" y="921052"/>
                </a:lnTo>
                <a:lnTo>
                  <a:pt x="1324151" y="893646"/>
                </a:lnTo>
                <a:lnTo>
                  <a:pt x="1280307" y="867493"/>
                </a:lnTo>
                <a:lnTo>
                  <a:pt x="1235777" y="842623"/>
                </a:lnTo>
                <a:lnTo>
                  <a:pt x="1190595" y="819067"/>
                </a:lnTo>
                <a:lnTo>
                  <a:pt x="1144793" y="796856"/>
                </a:lnTo>
                <a:lnTo>
                  <a:pt x="1098404" y="776020"/>
                </a:lnTo>
                <a:lnTo>
                  <a:pt x="1051462" y="756590"/>
                </a:lnTo>
                <a:lnTo>
                  <a:pt x="1003998" y="738597"/>
                </a:lnTo>
                <a:lnTo>
                  <a:pt x="956047" y="722072"/>
                </a:lnTo>
                <a:lnTo>
                  <a:pt x="907641" y="707044"/>
                </a:lnTo>
                <a:lnTo>
                  <a:pt x="858813" y="693545"/>
                </a:lnTo>
                <a:lnTo>
                  <a:pt x="809597" y="681606"/>
                </a:lnTo>
                <a:lnTo>
                  <a:pt x="760024" y="671257"/>
                </a:lnTo>
                <a:lnTo>
                  <a:pt x="710128" y="662529"/>
                </a:lnTo>
                <a:lnTo>
                  <a:pt x="659943" y="655452"/>
                </a:lnTo>
                <a:lnTo>
                  <a:pt x="609501" y="650057"/>
                </a:lnTo>
                <a:lnTo>
                  <a:pt x="558834" y="646375"/>
                </a:lnTo>
                <a:lnTo>
                  <a:pt x="507977" y="644436"/>
                </a:lnTo>
                <a:lnTo>
                  <a:pt x="471085" y="644318"/>
                </a:lnTo>
                <a:lnTo>
                  <a:pt x="470860" y="639863"/>
                </a:lnTo>
                <a:lnTo>
                  <a:pt x="466433" y="591281"/>
                </a:lnTo>
                <a:lnTo>
                  <a:pt x="460729" y="545429"/>
                </a:lnTo>
                <a:close/>
              </a:path>
              <a:path w="1543684" h="1076960">
                <a:moveTo>
                  <a:pt x="373395" y="648912"/>
                </a:moveTo>
                <a:lnTo>
                  <a:pt x="403007" y="646144"/>
                </a:lnTo>
                <a:lnTo>
                  <a:pt x="453124" y="644405"/>
                </a:lnTo>
                <a:lnTo>
                  <a:pt x="471085" y="644318"/>
                </a:lnTo>
                <a:lnTo>
                  <a:pt x="473312" y="688375"/>
                </a:lnTo>
                <a:lnTo>
                  <a:pt x="473422" y="736682"/>
                </a:lnTo>
                <a:lnTo>
                  <a:pt x="470085" y="785733"/>
                </a:lnTo>
                <a:lnTo>
                  <a:pt x="462171" y="833729"/>
                </a:lnTo>
                <a:lnTo>
                  <a:pt x="449189" y="879942"/>
                </a:lnTo>
                <a:lnTo>
                  <a:pt x="430649" y="923644"/>
                </a:lnTo>
                <a:lnTo>
                  <a:pt x="406057" y="964106"/>
                </a:lnTo>
                <a:lnTo>
                  <a:pt x="376461" y="998799"/>
                </a:lnTo>
                <a:lnTo>
                  <a:pt x="376461" y="711672"/>
                </a:lnTo>
                <a:lnTo>
                  <a:pt x="374471" y="659986"/>
                </a:lnTo>
                <a:lnTo>
                  <a:pt x="373395" y="648912"/>
                </a:lnTo>
                <a:close/>
              </a:path>
              <a:path w="1543684" h="1076960">
                <a:moveTo>
                  <a:pt x="361576" y="550562"/>
                </a:moveTo>
                <a:lnTo>
                  <a:pt x="377970" y="548644"/>
                </a:lnTo>
                <a:lnTo>
                  <a:pt x="430252" y="545715"/>
                </a:lnTo>
                <a:lnTo>
                  <a:pt x="460729" y="545429"/>
                </a:lnTo>
                <a:lnTo>
                  <a:pt x="466433" y="591281"/>
                </a:lnTo>
                <a:lnTo>
                  <a:pt x="470860" y="639863"/>
                </a:lnTo>
                <a:lnTo>
                  <a:pt x="471085" y="644318"/>
                </a:lnTo>
                <a:lnTo>
                  <a:pt x="456962" y="644272"/>
                </a:lnTo>
                <a:lnTo>
                  <a:pt x="403007" y="646144"/>
                </a:lnTo>
                <a:lnTo>
                  <a:pt x="373395" y="648912"/>
                </a:lnTo>
                <a:lnTo>
                  <a:pt x="369448" y="608313"/>
                </a:lnTo>
                <a:lnTo>
                  <a:pt x="362579" y="557222"/>
                </a:lnTo>
                <a:lnTo>
                  <a:pt x="361576" y="550562"/>
                </a:lnTo>
                <a:close/>
              </a:path>
              <a:path w="1543684" h="1076960">
                <a:moveTo>
                  <a:pt x="218902" y="0"/>
                </a:moveTo>
                <a:lnTo>
                  <a:pt x="324546" y="0"/>
                </a:lnTo>
                <a:lnTo>
                  <a:pt x="332725" y="21207"/>
                </a:lnTo>
                <a:lnTo>
                  <a:pt x="350381" y="70555"/>
                </a:lnTo>
                <a:lnTo>
                  <a:pt x="365665" y="116628"/>
                </a:lnTo>
                <a:lnTo>
                  <a:pt x="379922" y="163026"/>
                </a:lnTo>
                <a:lnTo>
                  <a:pt x="393169" y="209725"/>
                </a:lnTo>
                <a:lnTo>
                  <a:pt x="405419" y="256696"/>
                </a:lnTo>
                <a:lnTo>
                  <a:pt x="416686" y="303914"/>
                </a:lnTo>
                <a:lnTo>
                  <a:pt x="426985" y="351352"/>
                </a:lnTo>
                <a:lnTo>
                  <a:pt x="436330" y="398984"/>
                </a:lnTo>
                <a:lnTo>
                  <a:pt x="444979" y="446482"/>
                </a:lnTo>
                <a:lnTo>
                  <a:pt x="453124" y="494455"/>
                </a:lnTo>
                <a:lnTo>
                  <a:pt x="460398" y="542766"/>
                </a:lnTo>
                <a:lnTo>
                  <a:pt x="460729" y="545429"/>
                </a:lnTo>
                <a:lnTo>
                  <a:pt x="430252" y="545715"/>
                </a:lnTo>
                <a:lnTo>
                  <a:pt x="377970" y="548644"/>
                </a:lnTo>
                <a:lnTo>
                  <a:pt x="361576" y="550562"/>
                </a:lnTo>
                <a:lnTo>
                  <a:pt x="355055" y="507278"/>
                </a:lnTo>
                <a:lnTo>
                  <a:pt x="346529" y="454783"/>
                </a:lnTo>
                <a:lnTo>
                  <a:pt x="336884" y="402478"/>
                </a:lnTo>
                <a:lnTo>
                  <a:pt x="326077" y="350298"/>
                </a:lnTo>
                <a:lnTo>
                  <a:pt x="314158" y="298568"/>
                </a:lnTo>
                <a:lnTo>
                  <a:pt x="301040" y="247027"/>
                </a:lnTo>
                <a:lnTo>
                  <a:pt x="286727" y="195805"/>
                </a:lnTo>
                <a:lnTo>
                  <a:pt x="271585" y="146205"/>
                </a:lnTo>
                <a:lnTo>
                  <a:pt x="255241" y="97003"/>
                </a:lnTo>
                <a:lnTo>
                  <a:pt x="237679" y="48241"/>
                </a:lnTo>
                <a:lnTo>
                  <a:pt x="218902" y="0"/>
                </a:lnTo>
                <a:close/>
              </a:path>
              <a:path w="1543684" h="1076960">
                <a:moveTo>
                  <a:pt x="211265" y="1075349"/>
                </a:moveTo>
                <a:lnTo>
                  <a:pt x="211265" y="978675"/>
                </a:lnTo>
                <a:lnTo>
                  <a:pt x="258127" y="964932"/>
                </a:lnTo>
                <a:lnTo>
                  <a:pt x="297208" y="939250"/>
                </a:lnTo>
                <a:lnTo>
                  <a:pt x="328389" y="903853"/>
                </a:lnTo>
                <a:lnTo>
                  <a:pt x="351553" y="860967"/>
                </a:lnTo>
                <a:lnTo>
                  <a:pt x="366580" y="812817"/>
                </a:lnTo>
                <a:lnTo>
                  <a:pt x="374227" y="762805"/>
                </a:lnTo>
                <a:lnTo>
                  <a:pt x="376461" y="711672"/>
                </a:lnTo>
                <a:lnTo>
                  <a:pt x="376461" y="998799"/>
                </a:lnTo>
                <a:lnTo>
                  <a:pt x="374924" y="1000601"/>
                </a:lnTo>
                <a:lnTo>
                  <a:pt x="336756" y="1032401"/>
                </a:lnTo>
                <a:lnTo>
                  <a:pt x="293291" y="1056651"/>
                </a:lnTo>
                <a:lnTo>
                  <a:pt x="246202" y="1071704"/>
                </a:lnTo>
                <a:lnTo>
                  <a:pt x="211265" y="1075349"/>
                </a:lnTo>
                <a:close/>
              </a:path>
              <a:path w="1543684" h="1076960">
                <a:moveTo>
                  <a:pt x="0" y="862141"/>
                </a:moveTo>
                <a:lnTo>
                  <a:pt x="3570" y="817365"/>
                </a:lnTo>
                <a:lnTo>
                  <a:pt x="14026" y="774419"/>
                </a:lnTo>
                <a:lnTo>
                  <a:pt x="34394" y="727983"/>
                </a:lnTo>
                <a:lnTo>
                  <a:pt x="62068" y="687279"/>
                </a:lnTo>
                <a:lnTo>
                  <a:pt x="96020" y="652169"/>
                </a:lnTo>
                <a:lnTo>
                  <a:pt x="135229" y="622519"/>
                </a:lnTo>
                <a:lnTo>
                  <a:pt x="178668" y="598193"/>
                </a:lnTo>
                <a:lnTo>
                  <a:pt x="225315" y="579054"/>
                </a:lnTo>
                <a:lnTo>
                  <a:pt x="275037" y="564617"/>
                </a:lnTo>
                <a:lnTo>
                  <a:pt x="326100" y="554710"/>
                </a:lnTo>
                <a:lnTo>
                  <a:pt x="361576" y="550562"/>
                </a:lnTo>
                <a:lnTo>
                  <a:pt x="362579" y="557222"/>
                </a:lnTo>
                <a:lnTo>
                  <a:pt x="369448" y="608313"/>
                </a:lnTo>
                <a:lnTo>
                  <a:pt x="373395" y="648912"/>
                </a:lnTo>
                <a:lnTo>
                  <a:pt x="348902" y="651202"/>
                </a:lnTo>
                <a:lnTo>
                  <a:pt x="295659" y="660915"/>
                </a:lnTo>
                <a:lnTo>
                  <a:pt x="244292" y="676751"/>
                </a:lnTo>
                <a:lnTo>
                  <a:pt x="195811" y="700178"/>
                </a:lnTo>
                <a:lnTo>
                  <a:pt x="158476" y="727214"/>
                </a:lnTo>
                <a:lnTo>
                  <a:pt x="128729" y="760756"/>
                </a:lnTo>
                <a:lnTo>
                  <a:pt x="108580" y="801560"/>
                </a:lnTo>
                <a:lnTo>
                  <a:pt x="99113" y="849536"/>
                </a:lnTo>
                <a:lnTo>
                  <a:pt x="99026" y="1050237"/>
                </a:lnTo>
                <a:lnTo>
                  <a:pt x="63289" y="1024323"/>
                </a:lnTo>
                <a:lnTo>
                  <a:pt x="34958" y="989841"/>
                </a:lnTo>
                <a:lnTo>
                  <a:pt x="15257" y="950142"/>
                </a:lnTo>
                <a:lnTo>
                  <a:pt x="3750" y="906988"/>
                </a:lnTo>
                <a:lnTo>
                  <a:pt x="0" y="862141"/>
                </a:lnTo>
                <a:close/>
              </a:path>
              <a:path w="1543684" h="1076960">
                <a:moveTo>
                  <a:pt x="186923" y="978916"/>
                </a:moveTo>
                <a:lnTo>
                  <a:pt x="197574" y="979034"/>
                </a:lnTo>
                <a:lnTo>
                  <a:pt x="201178" y="978879"/>
                </a:lnTo>
                <a:lnTo>
                  <a:pt x="207236" y="978564"/>
                </a:lnTo>
                <a:lnTo>
                  <a:pt x="211814" y="978396"/>
                </a:lnTo>
                <a:lnTo>
                  <a:pt x="211265" y="978675"/>
                </a:lnTo>
                <a:lnTo>
                  <a:pt x="211265" y="1075349"/>
                </a:lnTo>
                <a:lnTo>
                  <a:pt x="197574" y="1076778"/>
                </a:lnTo>
                <a:lnTo>
                  <a:pt x="188321" y="1075684"/>
                </a:lnTo>
                <a:lnTo>
                  <a:pt x="188321" y="979173"/>
                </a:lnTo>
                <a:lnTo>
                  <a:pt x="186923" y="978916"/>
                </a:lnTo>
                <a:close/>
              </a:path>
              <a:path w="1543684" h="1076960">
                <a:moveTo>
                  <a:pt x="186412" y="978905"/>
                </a:moveTo>
                <a:lnTo>
                  <a:pt x="186923" y="978916"/>
                </a:lnTo>
                <a:lnTo>
                  <a:pt x="188321" y="979173"/>
                </a:lnTo>
                <a:lnTo>
                  <a:pt x="186412" y="978905"/>
                </a:lnTo>
                <a:close/>
              </a:path>
              <a:path w="1543684" h="1076960">
                <a:moveTo>
                  <a:pt x="181102" y="1074830"/>
                </a:moveTo>
                <a:lnTo>
                  <a:pt x="181102" y="978156"/>
                </a:lnTo>
                <a:lnTo>
                  <a:pt x="188321" y="979173"/>
                </a:lnTo>
                <a:lnTo>
                  <a:pt x="188321" y="1075684"/>
                </a:lnTo>
                <a:lnTo>
                  <a:pt x="181102" y="1074830"/>
                </a:lnTo>
                <a:close/>
              </a:path>
              <a:path w="1543684" h="1076960">
                <a:moveTo>
                  <a:pt x="121398" y="941390"/>
                </a:moveTo>
                <a:lnTo>
                  <a:pt x="123729" y="944069"/>
                </a:lnTo>
                <a:lnTo>
                  <a:pt x="127308" y="948423"/>
                </a:lnTo>
                <a:lnTo>
                  <a:pt x="129732" y="951288"/>
                </a:lnTo>
                <a:lnTo>
                  <a:pt x="162469" y="972882"/>
                </a:lnTo>
                <a:lnTo>
                  <a:pt x="171180" y="975436"/>
                </a:lnTo>
                <a:lnTo>
                  <a:pt x="177154" y="977115"/>
                </a:lnTo>
                <a:lnTo>
                  <a:pt x="186923" y="978916"/>
                </a:lnTo>
                <a:lnTo>
                  <a:pt x="186412" y="978905"/>
                </a:lnTo>
                <a:lnTo>
                  <a:pt x="181102" y="978156"/>
                </a:lnTo>
                <a:lnTo>
                  <a:pt x="181102" y="1074830"/>
                </a:lnTo>
                <a:lnTo>
                  <a:pt x="149490" y="1071093"/>
                </a:lnTo>
                <a:lnTo>
                  <a:pt x="122715" y="1060947"/>
                </a:lnTo>
                <a:lnTo>
                  <a:pt x="122715" y="943550"/>
                </a:lnTo>
                <a:lnTo>
                  <a:pt x="121398" y="941390"/>
                </a:lnTo>
                <a:close/>
              </a:path>
              <a:path w="1543684" h="1076960">
                <a:moveTo>
                  <a:pt x="109379" y="921023"/>
                </a:moveTo>
                <a:lnTo>
                  <a:pt x="110929" y="923734"/>
                </a:lnTo>
                <a:lnTo>
                  <a:pt x="113757" y="929212"/>
                </a:lnTo>
                <a:lnTo>
                  <a:pt x="117604" y="935905"/>
                </a:lnTo>
                <a:lnTo>
                  <a:pt x="120071" y="939772"/>
                </a:lnTo>
                <a:lnTo>
                  <a:pt x="122715" y="943550"/>
                </a:lnTo>
                <a:lnTo>
                  <a:pt x="122715" y="1060947"/>
                </a:lnTo>
                <a:lnTo>
                  <a:pt x="110098" y="1056166"/>
                </a:lnTo>
                <a:lnTo>
                  <a:pt x="110098" y="923288"/>
                </a:lnTo>
                <a:lnTo>
                  <a:pt x="109379" y="921023"/>
                </a:lnTo>
                <a:close/>
              </a:path>
              <a:path w="1543684" h="1076960">
                <a:moveTo>
                  <a:pt x="108416" y="919339"/>
                </a:moveTo>
                <a:lnTo>
                  <a:pt x="109379" y="921023"/>
                </a:lnTo>
                <a:lnTo>
                  <a:pt x="110098" y="923288"/>
                </a:lnTo>
                <a:lnTo>
                  <a:pt x="109096" y="921393"/>
                </a:lnTo>
                <a:lnTo>
                  <a:pt x="108416" y="919339"/>
                </a:lnTo>
                <a:close/>
              </a:path>
              <a:path w="1543684" h="1076960">
                <a:moveTo>
                  <a:pt x="108416" y="1055529"/>
                </a:moveTo>
                <a:lnTo>
                  <a:pt x="108416" y="919339"/>
                </a:lnTo>
                <a:lnTo>
                  <a:pt x="109096" y="921393"/>
                </a:lnTo>
                <a:lnTo>
                  <a:pt x="110098" y="923288"/>
                </a:lnTo>
                <a:lnTo>
                  <a:pt x="110098" y="1056166"/>
                </a:lnTo>
                <a:lnTo>
                  <a:pt x="108416" y="1055529"/>
                </a:lnTo>
                <a:close/>
              </a:path>
              <a:path w="1543684" h="1076960">
                <a:moveTo>
                  <a:pt x="99263" y="1050409"/>
                </a:moveTo>
                <a:lnTo>
                  <a:pt x="99263" y="881670"/>
                </a:lnTo>
                <a:lnTo>
                  <a:pt x="99807" y="885621"/>
                </a:lnTo>
                <a:lnTo>
                  <a:pt x="100583" y="889546"/>
                </a:lnTo>
                <a:lnTo>
                  <a:pt x="108580" y="918505"/>
                </a:lnTo>
                <a:lnTo>
                  <a:pt x="109379" y="921023"/>
                </a:lnTo>
                <a:lnTo>
                  <a:pt x="108416" y="919339"/>
                </a:lnTo>
                <a:lnTo>
                  <a:pt x="108416" y="1055529"/>
                </a:lnTo>
                <a:lnTo>
                  <a:pt x="104034" y="1053868"/>
                </a:lnTo>
                <a:lnTo>
                  <a:pt x="99263" y="1050409"/>
                </a:lnTo>
                <a:close/>
              </a:path>
              <a:path w="1543684" h="1076960">
                <a:moveTo>
                  <a:pt x="99026" y="1050237"/>
                </a:moveTo>
                <a:lnTo>
                  <a:pt x="99026" y="875532"/>
                </a:lnTo>
                <a:lnTo>
                  <a:pt x="99701" y="882796"/>
                </a:lnTo>
                <a:lnTo>
                  <a:pt x="99839" y="885223"/>
                </a:lnTo>
                <a:lnTo>
                  <a:pt x="99263" y="881670"/>
                </a:lnTo>
                <a:lnTo>
                  <a:pt x="99263" y="1050409"/>
                </a:lnTo>
                <a:lnTo>
                  <a:pt x="99026" y="1050237"/>
                </a:lnTo>
                <a:close/>
              </a:path>
            </a:pathLst>
          </a:custGeom>
          <a:solidFill>
            <a:srgbClr val="DD443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166970" y="0"/>
            <a:ext cx="4410710" cy="638810"/>
          </a:xfrm>
          <a:custGeom>
            <a:avLst/>
            <a:gdLst/>
            <a:ahLst/>
            <a:cxnLst/>
            <a:rect l="l" t="t" r="r" b="b"/>
            <a:pathLst>
              <a:path w="4410709" h="638810">
                <a:moveTo>
                  <a:pt x="4254440" y="0"/>
                </a:moveTo>
                <a:lnTo>
                  <a:pt x="4410591" y="0"/>
                </a:lnTo>
                <a:lnTo>
                  <a:pt x="4404240" y="9383"/>
                </a:lnTo>
                <a:lnTo>
                  <a:pt x="4361486" y="36693"/>
                </a:lnTo>
                <a:lnTo>
                  <a:pt x="4318375" y="63423"/>
                </a:lnTo>
                <a:lnTo>
                  <a:pt x="4274915" y="89569"/>
                </a:lnTo>
                <a:lnTo>
                  <a:pt x="4231114" y="115131"/>
                </a:lnTo>
                <a:lnTo>
                  <a:pt x="4186982" y="140106"/>
                </a:lnTo>
                <a:lnTo>
                  <a:pt x="4142526" y="164493"/>
                </a:lnTo>
                <a:lnTo>
                  <a:pt x="4097754" y="188290"/>
                </a:lnTo>
                <a:lnTo>
                  <a:pt x="4052675" y="211495"/>
                </a:lnTo>
                <a:lnTo>
                  <a:pt x="4007297" y="234105"/>
                </a:lnTo>
                <a:lnTo>
                  <a:pt x="3961628" y="256120"/>
                </a:lnTo>
                <a:lnTo>
                  <a:pt x="3915677" y="277537"/>
                </a:lnTo>
                <a:lnTo>
                  <a:pt x="3869452" y="298354"/>
                </a:lnTo>
                <a:lnTo>
                  <a:pt x="3822961" y="318570"/>
                </a:lnTo>
                <a:lnTo>
                  <a:pt x="3776213" y="338182"/>
                </a:lnTo>
                <a:lnTo>
                  <a:pt x="3729215" y="357189"/>
                </a:lnTo>
                <a:lnTo>
                  <a:pt x="3681976" y="375589"/>
                </a:lnTo>
                <a:lnTo>
                  <a:pt x="3634505" y="393380"/>
                </a:lnTo>
                <a:lnTo>
                  <a:pt x="3586809" y="410560"/>
                </a:lnTo>
                <a:lnTo>
                  <a:pt x="3538897" y="427127"/>
                </a:lnTo>
                <a:lnTo>
                  <a:pt x="3490778" y="443079"/>
                </a:lnTo>
                <a:lnTo>
                  <a:pt x="3442459" y="458415"/>
                </a:lnTo>
                <a:lnTo>
                  <a:pt x="3393948" y="473132"/>
                </a:lnTo>
                <a:lnTo>
                  <a:pt x="3345255" y="487230"/>
                </a:lnTo>
                <a:lnTo>
                  <a:pt x="3296387" y="500705"/>
                </a:lnTo>
                <a:lnTo>
                  <a:pt x="3247353" y="513556"/>
                </a:lnTo>
                <a:lnTo>
                  <a:pt x="3198160" y="525781"/>
                </a:lnTo>
                <a:lnTo>
                  <a:pt x="3148818" y="537378"/>
                </a:lnTo>
                <a:lnTo>
                  <a:pt x="3099334" y="548346"/>
                </a:lnTo>
                <a:lnTo>
                  <a:pt x="3049717" y="558682"/>
                </a:lnTo>
                <a:lnTo>
                  <a:pt x="2999975" y="568384"/>
                </a:lnTo>
                <a:lnTo>
                  <a:pt x="2950284" y="577430"/>
                </a:lnTo>
                <a:lnTo>
                  <a:pt x="2900492" y="585860"/>
                </a:lnTo>
                <a:lnTo>
                  <a:pt x="2850606" y="593670"/>
                </a:lnTo>
                <a:lnTo>
                  <a:pt x="2800633" y="600861"/>
                </a:lnTo>
                <a:lnTo>
                  <a:pt x="2750580" y="607432"/>
                </a:lnTo>
                <a:lnTo>
                  <a:pt x="2700456" y="613380"/>
                </a:lnTo>
                <a:lnTo>
                  <a:pt x="2650267" y="618705"/>
                </a:lnTo>
                <a:lnTo>
                  <a:pt x="2600020" y="623405"/>
                </a:lnTo>
                <a:lnTo>
                  <a:pt x="2549724" y="627480"/>
                </a:lnTo>
                <a:lnTo>
                  <a:pt x="2499384" y="630928"/>
                </a:lnTo>
                <a:lnTo>
                  <a:pt x="2449010" y="633748"/>
                </a:lnTo>
                <a:lnTo>
                  <a:pt x="2398607" y="635939"/>
                </a:lnTo>
                <a:lnTo>
                  <a:pt x="2348184" y="637499"/>
                </a:lnTo>
                <a:lnTo>
                  <a:pt x="2297747" y="638428"/>
                </a:lnTo>
                <a:lnTo>
                  <a:pt x="2247304" y="638723"/>
                </a:lnTo>
                <a:lnTo>
                  <a:pt x="2196862" y="638384"/>
                </a:lnTo>
                <a:lnTo>
                  <a:pt x="2146429" y="637410"/>
                </a:lnTo>
                <a:lnTo>
                  <a:pt x="2096012" y="635800"/>
                </a:lnTo>
                <a:lnTo>
                  <a:pt x="2045618" y="633551"/>
                </a:lnTo>
                <a:lnTo>
                  <a:pt x="1995254" y="630664"/>
                </a:lnTo>
                <a:lnTo>
                  <a:pt x="1944929" y="627137"/>
                </a:lnTo>
                <a:lnTo>
                  <a:pt x="1894648" y="622968"/>
                </a:lnTo>
                <a:lnTo>
                  <a:pt x="1844420" y="618156"/>
                </a:lnTo>
                <a:lnTo>
                  <a:pt x="1794252" y="612700"/>
                </a:lnTo>
                <a:lnTo>
                  <a:pt x="1744152" y="606600"/>
                </a:lnTo>
                <a:lnTo>
                  <a:pt x="1694125" y="599853"/>
                </a:lnTo>
                <a:lnTo>
                  <a:pt x="1644181" y="592459"/>
                </a:lnTo>
                <a:lnTo>
                  <a:pt x="1594326" y="584416"/>
                </a:lnTo>
                <a:lnTo>
                  <a:pt x="1544567" y="575723"/>
                </a:lnTo>
                <a:lnTo>
                  <a:pt x="1494912" y="566379"/>
                </a:lnTo>
                <a:lnTo>
                  <a:pt x="1445314" y="556308"/>
                </a:lnTo>
                <a:lnTo>
                  <a:pt x="1423992" y="551638"/>
                </a:lnTo>
                <a:lnTo>
                  <a:pt x="2256287" y="551638"/>
                </a:lnTo>
                <a:lnTo>
                  <a:pt x="2307023" y="551233"/>
                </a:lnTo>
                <a:lnTo>
                  <a:pt x="2357751" y="550174"/>
                </a:lnTo>
                <a:lnTo>
                  <a:pt x="2408463" y="548464"/>
                </a:lnTo>
                <a:lnTo>
                  <a:pt x="2459150" y="546104"/>
                </a:lnTo>
                <a:lnTo>
                  <a:pt x="2509803" y="543094"/>
                </a:lnTo>
                <a:lnTo>
                  <a:pt x="2560415" y="539438"/>
                </a:lnTo>
                <a:lnTo>
                  <a:pt x="2610977" y="535135"/>
                </a:lnTo>
                <a:lnTo>
                  <a:pt x="2661479" y="530188"/>
                </a:lnTo>
                <a:lnTo>
                  <a:pt x="2711914" y="524598"/>
                </a:lnTo>
                <a:lnTo>
                  <a:pt x="2762273" y="518367"/>
                </a:lnTo>
                <a:lnTo>
                  <a:pt x="2812749" y="511458"/>
                </a:lnTo>
                <a:lnTo>
                  <a:pt x="2863140" y="503889"/>
                </a:lnTo>
                <a:lnTo>
                  <a:pt x="2913437" y="495662"/>
                </a:lnTo>
                <a:lnTo>
                  <a:pt x="2963630" y="486777"/>
                </a:lnTo>
                <a:lnTo>
                  <a:pt x="3013710" y="477238"/>
                </a:lnTo>
                <a:lnTo>
                  <a:pt x="3063668" y="467045"/>
                </a:lnTo>
                <a:lnTo>
                  <a:pt x="3113494" y="456201"/>
                </a:lnTo>
                <a:lnTo>
                  <a:pt x="3163180" y="444707"/>
                </a:lnTo>
                <a:lnTo>
                  <a:pt x="3212716" y="432565"/>
                </a:lnTo>
                <a:lnTo>
                  <a:pt x="3262093" y="419778"/>
                </a:lnTo>
                <a:lnTo>
                  <a:pt x="3311301" y="406346"/>
                </a:lnTo>
                <a:lnTo>
                  <a:pt x="3360332" y="392272"/>
                </a:lnTo>
                <a:lnTo>
                  <a:pt x="3409176" y="377557"/>
                </a:lnTo>
                <a:lnTo>
                  <a:pt x="3457825" y="362204"/>
                </a:lnTo>
                <a:lnTo>
                  <a:pt x="3506268" y="346213"/>
                </a:lnTo>
                <a:lnTo>
                  <a:pt x="3554496" y="329588"/>
                </a:lnTo>
                <a:lnTo>
                  <a:pt x="3602501" y="312329"/>
                </a:lnTo>
                <a:lnTo>
                  <a:pt x="3650273" y="294439"/>
                </a:lnTo>
                <a:lnTo>
                  <a:pt x="3697802" y="275919"/>
                </a:lnTo>
                <a:lnTo>
                  <a:pt x="3745081" y="256771"/>
                </a:lnTo>
                <a:lnTo>
                  <a:pt x="3792098" y="236998"/>
                </a:lnTo>
                <a:lnTo>
                  <a:pt x="3838846" y="216600"/>
                </a:lnTo>
                <a:lnTo>
                  <a:pt x="3885315" y="195579"/>
                </a:lnTo>
                <a:lnTo>
                  <a:pt x="3931495" y="173939"/>
                </a:lnTo>
                <a:lnTo>
                  <a:pt x="3977378" y="151679"/>
                </a:lnTo>
                <a:lnTo>
                  <a:pt x="4022954" y="128802"/>
                </a:lnTo>
                <a:lnTo>
                  <a:pt x="4068214" y="105311"/>
                </a:lnTo>
                <a:lnTo>
                  <a:pt x="4113149" y="81206"/>
                </a:lnTo>
                <a:lnTo>
                  <a:pt x="4157750" y="56489"/>
                </a:lnTo>
                <a:lnTo>
                  <a:pt x="4202006" y="31163"/>
                </a:lnTo>
                <a:lnTo>
                  <a:pt x="4241999" y="7558"/>
                </a:lnTo>
                <a:lnTo>
                  <a:pt x="4254440" y="0"/>
                </a:lnTo>
                <a:close/>
              </a:path>
              <a:path w="4410709" h="638810">
                <a:moveTo>
                  <a:pt x="0" y="0"/>
                </a:moveTo>
                <a:lnTo>
                  <a:pt x="201340" y="0"/>
                </a:lnTo>
                <a:lnTo>
                  <a:pt x="459130" y="121051"/>
                </a:lnTo>
                <a:lnTo>
                  <a:pt x="596000" y="182249"/>
                </a:lnTo>
                <a:lnTo>
                  <a:pt x="664041" y="211495"/>
                </a:lnTo>
                <a:lnTo>
                  <a:pt x="780194" y="259496"/>
                </a:lnTo>
                <a:lnTo>
                  <a:pt x="826613" y="277853"/>
                </a:lnTo>
                <a:lnTo>
                  <a:pt x="873200" y="295775"/>
                </a:lnTo>
                <a:lnTo>
                  <a:pt x="919964" y="313236"/>
                </a:lnTo>
                <a:lnTo>
                  <a:pt x="966919" y="330209"/>
                </a:lnTo>
                <a:lnTo>
                  <a:pt x="1014066" y="346665"/>
                </a:lnTo>
                <a:lnTo>
                  <a:pt x="1061423" y="362581"/>
                </a:lnTo>
                <a:lnTo>
                  <a:pt x="1108998" y="377928"/>
                </a:lnTo>
                <a:lnTo>
                  <a:pt x="1156801" y="392680"/>
                </a:lnTo>
                <a:lnTo>
                  <a:pt x="1204840" y="406810"/>
                </a:lnTo>
                <a:lnTo>
                  <a:pt x="1253127" y="420292"/>
                </a:lnTo>
                <a:lnTo>
                  <a:pt x="1302221" y="433261"/>
                </a:lnTo>
                <a:lnTo>
                  <a:pt x="1351477" y="445547"/>
                </a:lnTo>
                <a:lnTo>
                  <a:pt x="1400889" y="457152"/>
                </a:lnTo>
                <a:lnTo>
                  <a:pt x="1450447" y="468077"/>
                </a:lnTo>
                <a:lnTo>
                  <a:pt x="1500143" y="478324"/>
                </a:lnTo>
                <a:lnTo>
                  <a:pt x="1549968" y="487894"/>
                </a:lnTo>
                <a:lnTo>
                  <a:pt x="1599913" y="496789"/>
                </a:lnTo>
                <a:lnTo>
                  <a:pt x="1649970" y="505010"/>
                </a:lnTo>
                <a:lnTo>
                  <a:pt x="1700131" y="512559"/>
                </a:lnTo>
                <a:lnTo>
                  <a:pt x="1750387" y="519436"/>
                </a:lnTo>
                <a:lnTo>
                  <a:pt x="1800730" y="525645"/>
                </a:lnTo>
                <a:lnTo>
                  <a:pt x="1851150" y="531185"/>
                </a:lnTo>
                <a:lnTo>
                  <a:pt x="1901639" y="536059"/>
                </a:lnTo>
                <a:lnTo>
                  <a:pt x="1952189" y="540268"/>
                </a:lnTo>
                <a:lnTo>
                  <a:pt x="2002792" y="543813"/>
                </a:lnTo>
                <a:lnTo>
                  <a:pt x="2053438" y="546696"/>
                </a:lnTo>
                <a:lnTo>
                  <a:pt x="2104119" y="548919"/>
                </a:lnTo>
                <a:lnTo>
                  <a:pt x="2154826" y="550482"/>
                </a:lnTo>
                <a:lnTo>
                  <a:pt x="2205552" y="551388"/>
                </a:lnTo>
                <a:lnTo>
                  <a:pt x="2256287" y="551638"/>
                </a:lnTo>
                <a:lnTo>
                  <a:pt x="1423992" y="551638"/>
                </a:lnTo>
                <a:lnTo>
                  <a:pt x="1346865" y="533979"/>
                </a:lnTo>
                <a:lnTo>
                  <a:pt x="1297998" y="521768"/>
                </a:lnTo>
                <a:lnTo>
                  <a:pt x="1249360" y="508893"/>
                </a:lnTo>
                <a:lnTo>
                  <a:pt x="1200943" y="495376"/>
                </a:lnTo>
                <a:lnTo>
                  <a:pt x="1152739" y="481242"/>
                </a:lnTo>
                <a:lnTo>
                  <a:pt x="1104740" y="466515"/>
                </a:lnTo>
                <a:lnTo>
                  <a:pt x="1056939" y="451218"/>
                </a:lnTo>
                <a:lnTo>
                  <a:pt x="1009328" y="435376"/>
                </a:lnTo>
                <a:lnTo>
                  <a:pt x="961899" y="419012"/>
                </a:lnTo>
                <a:lnTo>
                  <a:pt x="914645" y="402151"/>
                </a:lnTo>
                <a:lnTo>
                  <a:pt x="867558" y="384816"/>
                </a:lnTo>
                <a:lnTo>
                  <a:pt x="820631" y="367031"/>
                </a:lnTo>
                <a:lnTo>
                  <a:pt x="727220" y="330208"/>
                </a:lnTo>
                <a:lnTo>
                  <a:pt x="634360" y="291875"/>
                </a:lnTo>
                <a:lnTo>
                  <a:pt x="541980" y="252222"/>
                </a:lnTo>
                <a:lnTo>
                  <a:pt x="450023" y="211441"/>
                </a:lnTo>
                <a:lnTo>
                  <a:pt x="267129" y="127261"/>
                </a:lnTo>
                <a:lnTo>
                  <a:pt x="0" y="0"/>
                </a:lnTo>
                <a:close/>
              </a:path>
            </a:pathLst>
          </a:custGeom>
          <a:solidFill>
            <a:srgbClr val="DD443A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393674" y="2526101"/>
            <a:ext cx="8588441" cy="3386807"/>
          </a:xfrm>
          <a:prstGeom prst="rect">
            <a:avLst/>
          </a:prstGeom>
        </p:spPr>
      </p:pic>
      <p:grpSp>
        <p:nvGrpSpPr>
          <p:cNvPr id="6" name="object 6"/>
          <p:cNvGrpSpPr/>
          <p:nvPr/>
        </p:nvGrpSpPr>
        <p:grpSpPr>
          <a:xfrm>
            <a:off x="11402863" y="2766647"/>
            <a:ext cx="6781800" cy="8542020"/>
            <a:chOff x="11402863" y="2766647"/>
            <a:chExt cx="6781800" cy="8542020"/>
          </a:xfrm>
        </p:grpSpPr>
        <p:sp>
          <p:nvSpPr>
            <p:cNvPr id="7" name="object 7"/>
            <p:cNvSpPr/>
            <p:nvPr/>
          </p:nvSpPr>
          <p:spPr>
            <a:xfrm>
              <a:off x="15316430" y="3383711"/>
              <a:ext cx="2868295" cy="7487920"/>
            </a:xfrm>
            <a:custGeom>
              <a:avLst/>
              <a:gdLst/>
              <a:ahLst/>
              <a:cxnLst/>
              <a:rect l="l" t="t" r="r" b="b"/>
              <a:pathLst>
                <a:path w="2868294" h="7487920">
                  <a:moveTo>
                    <a:pt x="1681049" y="0"/>
                  </a:moveTo>
                  <a:lnTo>
                    <a:pt x="0" y="304269"/>
                  </a:lnTo>
                  <a:lnTo>
                    <a:pt x="83764" y="766724"/>
                  </a:lnTo>
                  <a:lnTo>
                    <a:pt x="527741" y="3219686"/>
                  </a:lnTo>
                  <a:lnTo>
                    <a:pt x="527989" y="3220178"/>
                  </a:lnTo>
                  <a:lnTo>
                    <a:pt x="1173505" y="6785544"/>
                  </a:lnTo>
                  <a:lnTo>
                    <a:pt x="1183467" y="6832972"/>
                  </a:lnTo>
                  <a:lnTo>
                    <a:pt x="1195915" y="6879231"/>
                  </a:lnTo>
                  <a:lnTo>
                    <a:pt x="1210766" y="6924263"/>
                  </a:lnTo>
                  <a:lnTo>
                    <a:pt x="1227935" y="6968009"/>
                  </a:lnTo>
                  <a:lnTo>
                    <a:pt x="1247340" y="7010412"/>
                  </a:lnTo>
                  <a:lnTo>
                    <a:pt x="1268896" y="7051413"/>
                  </a:lnTo>
                  <a:lnTo>
                    <a:pt x="1292519" y="7090954"/>
                  </a:lnTo>
                  <a:lnTo>
                    <a:pt x="1318126" y="7128976"/>
                  </a:lnTo>
                  <a:lnTo>
                    <a:pt x="1345634" y="7165422"/>
                  </a:lnTo>
                  <a:lnTo>
                    <a:pt x="1374958" y="7200234"/>
                  </a:lnTo>
                  <a:lnTo>
                    <a:pt x="1406015" y="7233353"/>
                  </a:lnTo>
                  <a:lnTo>
                    <a:pt x="1438721" y="7264721"/>
                  </a:lnTo>
                  <a:lnTo>
                    <a:pt x="1472992" y="7294280"/>
                  </a:lnTo>
                  <a:lnTo>
                    <a:pt x="1508745" y="7321971"/>
                  </a:lnTo>
                  <a:lnTo>
                    <a:pt x="1545896" y="7347737"/>
                  </a:lnTo>
                  <a:lnTo>
                    <a:pt x="1584361" y="7371519"/>
                  </a:lnTo>
                  <a:lnTo>
                    <a:pt x="1624057" y="7393259"/>
                  </a:lnTo>
                  <a:lnTo>
                    <a:pt x="1664900" y="7412899"/>
                  </a:lnTo>
                  <a:lnTo>
                    <a:pt x="1706806" y="7430381"/>
                  </a:lnTo>
                  <a:lnTo>
                    <a:pt x="1749691" y="7445646"/>
                  </a:lnTo>
                  <a:lnTo>
                    <a:pt x="1793472" y="7458636"/>
                  </a:lnTo>
                  <a:lnTo>
                    <a:pt x="1838065" y="7469294"/>
                  </a:lnTo>
                  <a:lnTo>
                    <a:pt x="1883387" y="7477560"/>
                  </a:lnTo>
                  <a:lnTo>
                    <a:pt x="1929353" y="7483377"/>
                  </a:lnTo>
                  <a:lnTo>
                    <a:pt x="1975880" y="7486687"/>
                  </a:lnTo>
                  <a:lnTo>
                    <a:pt x="2022884" y="7487431"/>
                  </a:lnTo>
                  <a:lnTo>
                    <a:pt x="2070282" y="7485551"/>
                  </a:lnTo>
                  <a:lnTo>
                    <a:pt x="2117989" y="7480989"/>
                  </a:lnTo>
                  <a:lnTo>
                    <a:pt x="2165923" y="7473687"/>
                  </a:lnTo>
                  <a:lnTo>
                    <a:pt x="2213375" y="7463723"/>
                  </a:lnTo>
                  <a:lnTo>
                    <a:pt x="2259657" y="7451272"/>
                  </a:lnTo>
                  <a:lnTo>
                    <a:pt x="2304710" y="7436417"/>
                  </a:lnTo>
                  <a:lnTo>
                    <a:pt x="2348476" y="7419242"/>
                  </a:lnTo>
                  <a:lnTo>
                    <a:pt x="2390897" y="7399830"/>
                  </a:lnTo>
                  <a:lnTo>
                    <a:pt x="2431914" y="7378266"/>
                  </a:lnTo>
                  <a:lnTo>
                    <a:pt x="2471470" y="7354634"/>
                  </a:lnTo>
                  <a:lnTo>
                    <a:pt x="2509507" y="7329016"/>
                  </a:lnTo>
                  <a:lnTo>
                    <a:pt x="2545965" y="7301498"/>
                  </a:lnTo>
                  <a:lnTo>
                    <a:pt x="2580788" y="7272162"/>
                  </a:lnTo>
                  <a:lnTo>
                    <a:pt x="2613917" y="7241093"/>
                  </a:lnTo>
                  <a:lnTo>
                    <a:pt x="2645294" y="7208375"/>
                  </a:lnTo>
                  <a:lnTo>
                    <a:pt x="2674861" y="7174091"/>
                  </a:lnTo>
                  <a:lnTo>
                    <a:pt x="2702559" y="7138325"/>
                  </a:lnTo>
                  <a:lnTo>
                    <a:pt x="2728331" y="7101161"/>
                  </a:lnTo>
                  <a:lnTo>
                    <a:pt x="2752118" y="7062683"/>
                  </a:lnTo>
                  <a:lnTo>
                    <a:pt x="2773863" y="7022975"/>
                  </a:lnTo>
                  <a:lnTo>
                    <a:pt x="2793506" y="6982120"/>
                  </a:lnTo>
                  <a:lnTo>
                    <a:pt x="2810991" y="6940202"/>
                  </a:lnTo>
                  <a:lnTo>
                    <a:pt x="2826259" y="6897306"/>
                  </a:lnTo>
                  <a:lnTo>
                    <a:pt x="2839251" y="6853514"/>
                  </a:lnTo>
                  <a:lnTo>
                    <a:pt x="2849910" y="6808911"/>
                  </a:lnTo>
                  <a:lnTo>
                    <a:pt x="2858177" y="6763581"/>
                  </a:lnTo>
                  <a:lnTo>
                    <a:pt x="2863995" y="6717608"/>
                  </a:lnTo>
                  <a:lnTo>
                    <a:pt x="2867306" y="6671074"/>
                  </a:lnTo>
                  <a:lnTo>
                    <a:pt x="2868050" y="6624065"/>
                  </a:lnTo>
                  <a:lnTo>
                    <a:pt x="2866170" y="6576664"/>
                  </a:lnTo>
                  <a:lnTo>
                    <a:pt x="2861609" y="6528954"/>
                  </a:lnTo>
                  <a:lnTo>
                    <a:pt x="2854307" y="6481021"/>
                  </a:lnTo>
                  <a:lnTo>
                    <a:pt x="1681049" y="0"/>
                  </a:lnTo>
                  <a:close/>
                </a:path>
              </a:pathLst>
            </a:custGeom>
            <a:solidFill>
              <a:srgbClr val="8397F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5459751" y="3526796"/>
              <a:ext cx="2601595" cy="7221220"/>
            </a:xfrm>
            <a:custGeom>
              <a:avLst/>
              <a:gdLst/>
              <a:ahLst/>
              <a:cxnLst/>
              <a:rect l="l" t="t" r="r" b="b"/>
              <a:pathLst>
                <a:path w="2601594" h="7221220">
                  <a:moveTo>
                    <a:pt x="1438466" y="0"/>
                  </a:moveTo>
                  <a:lnTo>
                    <a:pt x="0" y="260405"/>
                  </a:lnTo>
                  <a:lnTo>
                    <a:pt x="1151349" y="6620393"/>
                  </a:lnTo>
                  <a:lnTo>
                    <a:pt x="1161430" y="6667336"/>
                  </a:lnTo>
                  <a:lnTo>
                    <a:pt x="1174367" y="6712930"/>
                  </a:lnTo>
                  <a:lnTo>
                    <a:pt x="1190048" y="6757097"/>
                  </a:lnTo>
                  <a:lnTo>
                    <a:pt x="1208360" y="6799759"/>
                  </a:lnTo>
                  <a:lnTo>
                    <a:pt x="1229189" y="6840837"/>
                  </a:lnTo>
                  <a:lnTo>
                    <a:pt x="1252423" y="6880254"/>
                  </a:lnTo>
                  <a:lnTo>
                    <a:pt x="1277949" y="6917931"/>
                  </a:lnTo>
                  <a:lnTo>
                    <a:pt x="1305655" y="6953790"/>
                  </a:lnTo>
                  <a:lnTo>
                    <a:pt x="1335427" y="6987752"/>
                  </a:lnTo>
                  <a:lnTo>
                    <a:pt x="1367153" y="7019740"/>
                  </a:lnTo>
                  <a:lnTo>
                    <a:pt x="1400720" y="7049676"/>
                  </a:lnTo>
                  <a:lnTo>
                    <a:pt x="1436016" y="7077480"/>
                  </a:lnTo>
                  <a:lnTo>
                    <a:pt x="1472926" y="7103075"/>
                  </a:lnTo>
                  <a:lnTo>
                    <a:pt x="1511340" y="7126383"/>
                  </a:lnTo>
                  <a:lnTo>
                    <a:pt x="1551143" y="7147325"/>
                  </a:lnTo>
                  <a:lnTo>
                    <a:pt x="1592223" y="7165824"/>
                  </a:lnTo>
                  <a:lnTo>
                    <a:pt x="1634468" y="7181800"/>
                  </a:lnTo>
                  <a:lnTo>
                    <a:pt x="1677763" y="7195177"/>
                  </a:lnTo>
                  <a:lnTo>
                    <a:pt x="1721998" y="7205874"/>
                  </a:lnTo>
                  <a:lnTo>
                    <a:pt x="1767058" y="7213815"/>
                  </a:lnTo>
                  <a:lnTo>
                    <a:pt x="1812832" y="7218922"/>
                  </a:lnTo>
                  <a:lnTo>
                    <a:pt x="1859206" y="7221115"/>
                  </a:lnTo>
                  <a:lnTo>
                    <a:pt x="1906067" y="7220316"/>
                  </a:lnTo>
                  <a:lnTo>
                    <a:pt x="1953303" y="7216448"/>
                  </a:lnTo>
                  <a:lnTo>
                    <a:pt x="2000800" y="7209433"/>
                  </a:lnTo>
                  <a:lnTo>
                    <a:pt x="2047740" y="7199352"/>
                  </a:lnTo>
                  <a:lnTo>
                    <a:pt x="2093332" y="7186416"/>
                  </a:lnTo>
                  <a:lnTo>
                    <a:pt x="2137496" y="7170735"/>
                  </a:lnTo>
                  <a:lnTo>
                    <a:pt x="2180156" y="7152425"/>
                  </a:lnTo>
                  <a:lnTo>
                    <a:pt x="2221232" y="7131596"/>
                  </a:lnTo>
                  <a:lnTo>
                    <a:pt x="2260647" y="7108362"/>
                  </a:lnTo>
                  <a:lnTo>
                    <a:pt x="2298322" y="7082837"/>
                  </a:lnTo>
                  <a:lnTo>
                    <a:pt x="2334180" y="7055131"/>
                  </a:lnTo>
                  <a:lnTo>
                    <a:pt x="2368141" y="7025359"/>
                  </a:lnTo>
                  <a:lnTo>
                    <a:pt x="2400128" y="6993633"/>
                  </a:lnTo>
                  <a:lnTo>
                    <a:pt x="2430062" y="6960067"/>
                  </a:lnTo>
                  <a:lnTo>
                    <a:pt x="2457866" y="6924772"/>
                  </a:lnTo>
                  <a:lnTo>
                    <a:pt x="2483460" y="6887861"/>
                  </a:lnTo>
                  <a:lnTo>
                    <a:pt x="2506768" y="6849448"/>
                  </a:lnTo>
                  <a:lnTo>
                    <a:pt x="2527709" y="6809645"/>
                  </a:lnTo>
                  <a:lnTo>
                    <a:pt x="2546207" y="6768565"/>
                  </a:lnTo>
                  <a:lnTo>
                    <a:pt x="2562183" y="6726320"/>
                  </a:lnTo>
                  <a:lnTo>
                    <a:pt x="2575559" y="6683024"/>
                  </a:lnTo>
                  <a:lnTo>
                    <a:pt x="2586257" y="6638790"/>
                  </a:lnTo>
                  <a:lnTo>
                    <a:pt x="2594198" y="6593729"/>
                  </a:lnTo>
                  <a:lnTo>
                    <a:pt x="2599304" y="6547956"/>
                  </a:lnTo>
                  <a:lnTo>
                    <a:pt x="2601497" y="6501582"/>
                  </a:lnTo>
                  <a:lnTo>
                    <a:pt x="2600698" y="6454721"/>
                  </a:lnTo>
                  <a:lnTo>
                    <a:pt x="2596831" y="6407485"/>
                  </a:lnTo>
                  <a:lnTo>
                    <a:pt x="2589815" y="6359987"/>
                  </a:lnTo>
                  <a:lnTo>
                    <a:pt x="1438466" y="0"/>
                  </a:lnTo>
                  <a:close/>
                </a:path>
              </a:pathLst>
            </a:custGeom>
            <a:solidFill>
              <a:srgbClr val="A7B5F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5795658" y="5645474"/>
              <a:ext cx="2265680" cy="5102860"/>
            </a:xfrm>
            <a:custGeom>
              <a:avLst/>
              <a:gdLst/>
              <a:ahLst/>
              <a:cxnLst/>
              <a:rect l="l" t="t" r="r" b="b"/>
              <a:pathLst>
                <a:path w="2265680" h="5102859">
                  <a:moveTo>
                    <a:pt x="1489573" y="0"/>
                  </a:moveTo>
                  <a:lnTo>
                    <a:pt x="0" y="0"/>
                  </a:lnTo>
                  <a:lnTo>
                    <a:pt x="815362" y="4501714"/>
                  </a:lnTo>
                  <a:lnTo>
                    <a:pt x="825444" y="4548657"/>
                  </a:lnTo>
                  <a:lnTo>
                    <a:pt x="838381" y="4594251"/>
                  </a:lnTo>
                  <a:lnTo>
                    <a:pt x="854062" y="4638418"/>
                  </a:lnTo>
                  <a:lnTo>
                    <a:pt x="872373" y="4681080"/>
                  </a:lnTo>
                  <a:lnTo>
                    <a:pt x="893202" y="4722158"/>
                  </a:lnTo>
                  <a:lnTo>
                    <a:pt x="916436" y="4761575"/>
                  </a:lnTo>
                  <a:lnTo>
                    <a:pt x="941963" y="4799252"/>
                  </a:lnTo>
                  <a:lnTo>
                    <a:pt x="969668" y="4835111"/>
                  </a:lnTo>
                  <a:lnTo>
                    <a:pt x="999441" y="4869074"/>
                  </a:lnTo>
                  <a:lnTo>
                    <a:pt x="1031167" y="4901062"/>
                  </a:lnTo>
                  <a:lnTo>
                    <a:pt x="1064734" y="4930997"/>
                  </a:lnTo>
                  <a:lnTo>
                    <a:pt x="1100029" y="4958801"/>
                  </a:lnTo>
                  <a:lnTo>
                    <a:pt x="1136940" y="4984397"/>
                  </a:lnTo>
                  <a:lnTo>
                    <a:pt x="1175353" y="5007705"/>
                  </a:lnTo>
                  <a:lnTo>
                    <a:pt x="1215156" y="5028647"/>
                  </a:lnTo>
                  <a:lnTo>
                    <a:pt x="1256237" y="5047145"/>
                  </a:lnTo>
                  <a:lnTo>
                    <a:pt x="1298481" y="5063122"/>
                  </a:lnTo>
                  <a:lnTo>
                    <a:pt x="1341777" y="5076498"/>
                  </a:lnTo>
                  <a:lnTo>
                    <a:pt x="1386011" y="5087196"/>
                  </a:lnTo>
                  <a:lnTo>
                    <a:pt x="1431072" y="5095137"/>
                  </a:lnTo>
                  <a:lnTo>
                    <a:pt x="1476845" y="5100243"/>
                  </a:lnTo>
                  <a:lnTo>
                    <a:pt x="1523219" y="5102436"/>
                  </a:lnTo>
                  <a:lnTo>
                    <a:pt x="1570080" y="5101638"/>
                  </a:lnTo>
                  <a:lnTo>
                    <a:pt x="1617316" y="5097770"/>
                  </a:lnTo>
                  <a:lnTo>
                    <a:pt x="1664814" y="5090754"/>
                  </a:lnTo>
                  <a:lnTo>
                    <a:pt x="1711754" y="5080674"/>
                  </a:lnTo>
                  <a:lnTo>
                    <a:pt x="1757345" y="5067737"/>
                  </a:lnTo>
                  <a:lnTo>
                    <a:pt x="1801510" y="5052057"/>
                  </a:lnTo>
                  <a:lnTo>
                    <a:pt x="1844169" y="5033746"/>
                  </a:lnTo>
                  <a:lnTo>
                    <a:pt x="1885246" y="5012917"/>
                  </a:lnTo>
                  <a:lnTo>
                    <a:pt x="1924661" y="4989684"/>
                  </a:lnTo>
                  <a:lnTo>
                    <a:pt x="1962336" y="4964158"/>
                  </a:lnTo>
                  <a:lnTo>
                    <a:pt x="1998193" y="4936453"/>
                  </a:lnTo>
                  <a:lnTo>
                    <a:pt x="2032155" y="4906681"/>
                  </a:lnTo>
                  <a:lnTo>
                    <a:pt x="2064141" y="4874955"/>
                  </a:lnTo>
                  <a:lnTo>
                    <a:pt x="2094076" y="4841388"/>
                  </a:lnTo>
                  <a:lnTo>
                    <a:pt x="2121879" y="4806093"/>
                  </a:lnTo>
                  <a:lnTo>
                    <a:pt x="2147474" y="4769182"/>
                  </a:lnTo>
                  <a:lnTo>
                    <a:pt x="2170781" y="4730769"/>
                  </a:lnTo>
                  <a:lnTo>
                    <a:pt x="2191723" y="4690966"/>
                  </a:lnTo>
                  <a:lnTo>
                    <a:pt x="2210221" y="4649886"/>
                  </a:lnTo>
                  <a:lnTo>
                    <a:pt x="2226197" y="4607642"/>
                  </a:lnTo>
                  <a:lnTo>
                    <a:pt x="2239573" y="4564346"/>
                  </a:lnTo>
                  <a:lnTo>
                    <a:pt x="2250270" y="4520111"/>
                  </a:lnTo>
                  <a:lnTo>
                    <a:pt x="2258211" y="4475051"/>
                  </a:lnTo>
                  <a:lnTo>
                    <a:pt x="2263317" y="4429277"/>
                  </a:lnTo>
                  <a:lnTo>
                    <a:pt x="2265510" y="4382904"/>
                  </a:lnTo>
                  <a:lnTo>
                    <a:pt x="2264712" y="4336042"/>
                  </a:lnTo>
                  <a:lnTo>
                    <a:pt x="2260844" y="4288807"/>
                  </a:lnTo>
                  <a:lnTo>
                    <a:pt x="2253828" y="4241309"/>
                  </a:lnTo>
                  <a:lnTo>
                    <a:pt x="1489573" y="0"/>
                  </a:lnTo>
                  <a:close/>
                </a:path>
              </a:pathLst>
            </a:custGeom>
            <a:solidFill>
              <a:srgbClr val="FF080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4843723" y="3016636"/>
              <a:ext cx="2717165" cy="1773555"/>
            </a:xfrm>
            <a:custGeom>
              <a:avLst/>
              <a:gdLst/>
              <a:ahLst/>
              <a:cxnLst/>
              <a:rect l="l" t="t" r="r" b="b"/>
              <a:pathLst>
                <a:path w="2717165" h="1773554">
                  <a:moveTo>
                    <a:pt x="2716758" y="1090129"/>
                  </a:moveTo>
                  <a:lnTo>
                    <a:pt x="2714447" y="1066749"/>
                  </a:lnTo>
                  <a:lnTo>
                    <a:pt x="2521369" y="0"/>
                  </a:lnTo>
                  <a:lnTo>
                    <a:pt x="0" y="456438"/>
                  </a:lnTo>
                  <a:lnTo>
                    <a:pt x="193027" y="1522717"/>
                  </a:lnTo>
                  <a:lnTo>
                    <a:pt x="193078" y="1523174"/>
                  </a:lnTo>
                  <a:lnTo>
                    <a:pt x="208762" y="1567624"/>
                  </a:lnTo>
                  <a:lnTo>
                    <a:pt x="238480" y="1608061"/>
                  </a:lnTo>
                  <a:lnTo>
                    <a:pt x="281393" y="1644370"/>
                  </a:lnTo>
                  <a:lnTo>
                    <a:pt x="336702" y="1676425"/>
                  </a:lnTo>
                  <a:lnTo>
                    <a:pt x="403593" y="1704124"/>
                  </a:lnTo>
                  <a:lnTo>
                    <a:pt x="441121" y="1716290"/>
                  </a:lnTo>
                  <a:lnTo>
                    <a:pt x="481241" y="1727327"/>
                  </a:lnTo>
                  <a:lnTo>
                    <a:pt x="523849" y="1737220"/>
                  </a:lnTo>
                  <a:lnTo>
                    <a:pt x="568845" y="1745932"/>
                  </a:lnTo>
                  <a:lnTo>
                    <a:pt x="616115" y="1753476"/>
                  </a:lnTo>
                  <a:lnTo>
                    <a:pt x="665568" y="1759826"/>
                  </a:lnTo>
                  <a:lnTo>
                    <a:pt x="717105" y="1764969"/>
                  </a:lnTo>
                  <a:lnTo>
                    <a:pt x="770610" y="1768894"/>
                  </a:lnTo>
                  <a:lnTo>
                    <a:pt x="825995" y="1771573"/>
                  </a:lnTo>
                  <a:lnTo>
                    <a:pt x="883158" y="1772996"/>
                  </a:lnTo>
                  <a:lnTo>
                    <a:pt x="941984" y="1773161"/>
                  </a:lnTo>
                  <a:lnTo>
                    <a:pt x="1002385" y="1772043"/>
                  </a:lnTo>
                  <a:lnTo>
                    <a:pt x="1064260" y="1769630"/>
                  </a:lnTo>
                  <a:lnTo>
                    <a:pt x="1127480" y="1765896"/>
                  </a:lnTo>
                  <a:lnTo>
                    <a:pt x="1191983" y="1760842"/>
                  </a:lnTo>
                  <a:lnTo>
                    <a:pt x="1257642" y="1754454"/>
                  </a:lnTo>
                  <a:lnTo>
                    <a:pt x="1324356" y="1746707"/>
                  </a:lnTo>
                  <a:lnTo>
                    <a:pt x="1392021" y="1737588"/>
                  </a:lnTo>
                  <a:lnTo>
                    <a:pt x="1460550" y="1727085"/>
                  </a:lnTo>
                  <a:lnTo>
                    <a:pt x="1529842" y="1715185"/>
                  </a:lnTo>
                  <a:lnTo>
                    <a:pt x="1598891" y="1702041"/>
                  </a:lnTo>
                  <a:lnTo>
                    <a:pt x="1666760" y="1687855"/>
                  </a:lnTo>
                  <a:lnTo>
                    <a:pt x="1733334" y="1672666"/>
                  </a:lnTo>
                  <a:lnTo>
                    <a:pt x="1798535" y="1656537"/>
                  </a:lnTo>
                  <a:lnTo>
                    <a:pt x="1862264" y="1639506"/>
                  </a:lnTo>
                  <a:lnTo>
                    <a:pt x="1924431" y="1621624"/>
                  </a:lnTo>
                  <a:lnTo>
                    <a:pt x="1984959" y="1602955"/>
                  </a:lnTo>
                  <a:lnTo>
                    <a:pt x="2043747" y="1583524"/>
                  </a:lnTo>
                  <a:lnTo>
                    <a:pt x="2100707" y="1563395"/>
                  </a:lnTo>
                  <a:lnTo>
                    <a:pt x="2155748" y="1542630"/>
                  </a:lnTo>
                  <a:lnTo>
                    <a:pt x="2208771" y="1521244"/>
                  </a:lnTo>
                  <a:lnTo>
                    <a:pt x="2259698" y="1499323"/>
                  </a:lnTo>
                  <a:lnTo>
                    <a:pt x="2308441" y="1476895"/>
                  </a:lnTo>
                  <a:lnTo>
                    <a:pt x="2354910" y="1454010"/>
                  </a:lnTo>
                  <a:lnTo>
                    <a:pt x="2398992" y="1430731"/>
                  </a:lnTo>
                  <a:lnTo>
                    <a:pt x="2440622" y="1407083"/>
                  </a:lnTo>
                  <a:lnTo>
                    <a:pt x="2479700" y="1383144"/>
                  </a:lnTo>
                  <a:lnTo>
                    <a:pt x="2516136" y="1358950"/>
                  </a:lnTo>
                  <a:lnTo>
                    <a:pt x="2549842" y="1334554"/>
                  </a:lnTo>
                  <a:lnTo>
                    <a:pt x="2580729" y="1309992"/>
                  </a:lnTo>
                  <a:lnTo>
                    <a:pt x="2633662" y="1260614"/>
                  </a:lnTo>
                  <a:lnTo>
                    <a:pt x="2674226" y="1211199"/>
                  </a:lnTo>
                  <a:lnTo>
                    <a:pt x="2701696" y="1162151"/>
                  </a:lnTo>
                  <a:lnTo>
                    <a:pt x="2715336" y="1113866"/>
                  </a:lnTo>
                  <a:lnTo>
                    <a:pt x="2716758" y="1090129"/>
                  </a:lnTo>
                  <a:close/>
                </a:path>
              </a:pathLst>
            </a:custGeom>
            <a:solidFill>
              <a:srgbClr val="3D5BF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4841355" y="2766647"/>
              <a:ext cx="2526030" cy="956944"/>
            </a:xfrm>
            <a:custGeom>
              <a:avLst/>
              <a:gdLst/>
              <a:ahLst/>
              <a:cxnLst/>
              <a:rect l="l" t="t" r="r" b="b"/>
              <a:pathLst>
                <a:path w="2526030" h="956945">
                  <a:moveTo>
                    <a:pt x="1186919" y="57976"/>
                  </a:moveTo>
                  <a:lnTo>
                    <a:pt x="1117861" y="71119"/>
                  </a:lnTo>
                  <a:lnTo>
                    <a:pt x="1050000" y="85309"/>
                  </a:lnTo>
                  <a:lnTo>
                    <a:pt x="983425" y="100495"/>
                  </a:lnTo>
                  <a:lnTo>
                    <a:pt x="918227" y="116627"/>
                  </a:lnTo>
                  <a:lnTo>
                    <a:pt x="854496" y="133657"/>
                  </a:lnTo>
                  <a:lnTo>
                    <a:pt x="792323" y="151535"/>
                  </a:lnTo>
                  <a:lnTo>
                    <a:pt x="731798" y="170212"/>
                  </a:lnTo>
                  <a:lnTo>
                    <a:pt x="673011" y="189637"/>
                  </a:lnTo>
                  <a:lnTo>
                    <a:pt x="616053" y="209762"/>
                  </a:lnTo>
                  <a:lnTo>
                    <a:pt x="561013" y="230537"/>
                  </a:lnTo>
                  <a:lnTo>
                    <a:pt x="507983" y="251913"/>
                  </a:lnTo>
                  <a:lnTo>
                    <a:pt x="457053" y="273841"/>
                  </a:lnTo>
                  <a:lnTo>
                    <a:pt x="408312" y="296270"/>
                  </a:lnTo>
                  <a:lnTo>
                    <a:pt x="361851" y="319151"/>
                  </a:lnTo>
                  <a:lnTo>
                    <a:pt x="317762" y="342436"/>
                  </a:lnTo>
                  <a:lnTo>
                    <a:pt x="276133" y="366073"/>
                  </a:lnTo>
                  <a:lnTo>
                    <a:pt x="237055" y="390015"/>
                  </a:lnTo>
                  <a:lnTo>
                    <a:pt x="200619" y="414212"/>
                  </a:lnTo>
                  <a:lnTo>
                    <a:pt x="166914" y="438613"/>
                  </a:lnTo>
                  <a:lnTo>
                    <a:pt x="136032" y="463170"/>
                  </a:lnTo>
                  <a:lnTo>
                    <a:pt x="83096" y="512554"/>
                  </a:lnTo>
                  <a:lnTo>
                    <a:pt x="42533" y="561967"/>
                  </a:lnTo>
                  <a:lnTo>
                    <a:pt x="15066" y="611014"/>
                  </a:lnTo>
                  <a:lnTo>
                    <a:pt x="1416" y="659300"/>
                  </a:lnTo>
                  <a:lnTo>
                    <a:pt x="0" y="683033"/>
                  </a:lnTo>
                  <a:lnTo>
                    <a:pt x="2308" y="706427"/>
                  </a:lnTo>
                  <a:lnTo>
                    <a:pt x="17995" y="750877"/>
                  </a:lnTo>
                  <a:lnTo>
                    <a:pt x="47705" y="791312"/>
                  </a:lnTo>
                  <a:lnTo>
                    <a:pt x="90624" y="827617"/>
                  </a:lnTo>
                  <a:lnTo>
                    <a:pt x="145936" y="859674"/>
                  </a:lnTo>
                  <a:lnTo>
                    <a:pt x="212825" y="887366"/>
                  </a:lnTo>
                  <a:lnTo>
                    <a:pt x="250356" y="899538"/>
                  </a:lnTo>
                  <a:lnTo>
                    <a:pt x="290476" y="910576"/>
                  </a:lnTo>
                  <a:lnTo>
                    <a:pt x="333082" y="920463"/>
                  </a:lnTo>
                  <a:lnTo>
                    <a:pt x="378073" y="929186"/>
                  </a:lnTo>
                  <a:lnTo>
                    <a:pt x="425347" y="936730"/>
                  </a:lnTo>
                  <a:lnTo>
                    <a:pt x="474801" y="943080"/>
                  </a:lnTo>
                  <a:lnTo>
                    <a:pt x="526335" y="948221"/>
                  </a:lnTo>
                  <a:lnTo>
                    <a:pt x="579845" y="952140"/>
                  </a:lnTo>
                  <a:lnTo>
                    <a:pt x="635231" y="954820"/>
                  </a:lnTo>
                  <a:lnTo>
                    <a:pt x="692389" y="956249"/>
                  </a:lnTo>
                  <a:lnTo>
                    <a:pt x="751219" y="956410"/>
                  </a:lnTo>
                  <a:lnTo>
                    <a:pt x="811618" y="955290"/>
                  </a:lnTo>
                  <a:lnTo>
                    <a:pt x="873484" y="952874"/>
                  </a:lnTo>
                  <a:lnTo>
                    <a:pt x="936715" y="949147"/>
                  </a:lnTo>
                  <a:lnTo>
                    <a:pt x="1001210" y="944094"/>
                  </a:lnTo>
                  <a:lnTo>
                    <a:pt x="1066866" y="937701"/>
                  </a:lnTo>
                  <a:lnTo>
                    <a:pt x="1133582" y="929953"/>
                  </a:lnTo>
                  <a:lnTo>
                    <a:pt x="1201256" y="920836"/>
                  </a:lnTo>
                  <a:lnTo>
                    <a:pt x="1269785" y="910334"/>
                  </a:lnTo>
                  <a:lnTo>
                    <a:pt x="1339068" y="898434"/>
                  </a:lnTo>
                  <a:lnTo>
                    <a:pt x="1408125" y="885291"/>
                  </a:lnTo>
                  <a:lnTo>
                    <a:pt x="1475987" y="871101"/>
                  </a:lnTo>
                  <a:lnTo>
                    <a:pt x="1542562" y="855915"/>
                  </a:lnTo>
                  <a:lnTo>
                    <a:pt x="1607760" y="839783"/>
                  </a:lnTo>
                  <a:lnTo>
                    <a:pt x="1671490" y="822753"/>
                  </a:lnTo>
                  <a:lnTo>
                    <a:pt x="1733663" y="804875"/>
                  </a:lnTo>
                  <a:lnTo>
                    <a:pt x="1794189" y="786198"/>
                  </a:lnTo>
                  <a:lnTo>
                    <a:pt x="1852976" y="766773"/>
                  </a:lnTo>
                  <a:lnTo>
                    <a:pt x="1909934" y="746648"/>
                  </a:lnTo>
                  <a:lnTo>
                    <a:pt x="1964973" y="725872"/>
                  </a:lnTo>
                  <a:lnTo>
                    <a:pt x="2018004" y="704496"/>
                  </a:lnTo>
                  <a:lnTo>
                    <a:pt x="2068934" y="682569"/>
                  </a:lnTo>
                  <a:lnTo>
                    <a:pt x="2117675" y="660140"/>
                  </a:lnTo>
                  <a:lnTo>
                    <a:pt x="2164135" y="637259"/>
                  </a:lnTo>
                  <a:lnTo>
                    <a:pt x="2208225" y="613974"/>
                  </a:lnTo>
                  <a:lnTo>
                    <a:pt x="2249854" y="590337"/>
                  </a:lnTo>
                  <a:lnTo>
                    <a:pt x="2288932" y="566395"/>
                  </a:lnTo>
                  <a:lnTo>
                    <a:pt x="2325368" y="542198"/>
                  </a:lnTo>
                  <a:lnTo>
                    <a:pt x="2359072" y="517797"/>
                  </a:lnTo>
                  <a:lnTo>
                    <a:pt x="2389954" y="493239"/>
                  </a:lnTo>
                  <a:lnTo>
                    <a:pt x="2442890" y="443856"/>
                  </a:lnTo>
                  <a:lnTo>
                    <a:pt x="2483453" y="394442"/>
                  </a:lnTo>
                  <a:lnTo>
                    <a:pt x="2510921" y="345396"/>
                  </a:lnTo>
                  <a:lnTo>
                    <a:pt x="2524570" y="297110"/>
                  </a:lnTo>
                  <a:lnTo>
                    <a:pt x="2525987" y="273377"/>
                  </a:lnTo>
                  <a:lnTo>
                    <a:pt x="2523679" y="249983"/>
                  </a:lnTo>
                  <a:lnTo>
                    <a:pt x="2507992" y="205533"/>
                  </a:lnTo>
                  <a:lnTo>
                    <a:pt x="2478282" y="165097"/>
                  </a:lnTo>
                  <a:lnTo>
                    <a:pt x="2435363" y="128793"/>
                  </a:lnTo>
                  <a:lnTo>
                    <a:pt x="2380051" y="96736"/>
                  </a:lnTo>
                  <a:lnTo>
                    <a:pt x="2313162" y="69044"/>
                  </a:lnTo>
                  <a:lnTo>
                    <a:pt x="2275631" y="56871"/>
                  </a:lnTo>
                  <a:lnTo>
                    <a:pt x="2235511" y="45834"/>
                  </a:lnTo>
                  <a:lnTo>
                    <a:pt x="2192905" y="35947"/>
                  </a:lnTo>
                  <a:lnTo>
                    <a:pt x="2147914" y="27224"/>
                  </a:lnTo>
                  <a:lnTo>
                    <a:pt x="2100640" y="19680"/>
                  </a:lnTo>
                  <a:lnTo>
                    <a:pt x="2051185" y="13330"/>
                  </a:lnTo>
                  <a:lnTo>
                    <a:pt x="1999652" y="8189"/>
                  </a:lnTo>
                  <a:lnTo>
                    <a:pt x="1946141" y="4270"/>
                  </a:lnTo>
                  <a:lnTo>
                    <a:pt x="1890756" y="1589"/>
                  </a:lnTo>
                  <a:lnTo>
                    <a:pt x="1833598" y="161"/>
                  </a:lnTo>
                  <a:lnTo>
                    <a:pt x="1774768" y="0"/>
                  </a:lnTo>
                  <a:lnTo>
                    <a:pt x="1714369" y="1120"/>
                  </a:lnTo>
                  <a:lnTo>
                    <a:pt x="1652503" y="3536"/>
                  </a:lnTo>
                  <a:lnTo>
                    <a:pt x="1589272" y="7263"/>
                  </a:lnTo>
                  <a:lnTo>
                    <a:pt x="1524777" y="12316"/>
                  </a:lnTo>
                  <a:lnTo>
                    <a:pt x="1459120" y="18709"/>
                  </a:lnTo>
                  <a:lnTo>
                    <a:pt x="1392405" y="26457"/>
                  </a:lnTo>
                  <a:lnTo>
                    <a:pt x="1324731" y="35574"/>
                  </a:lnTo>
                  <a:lnTo>
                    <a:pt x="1256202" y="46075"/>
                  </a:lnTo>
                  <a:lnTo>
                    <a:pt x="1186919" y="57976"/>
                  </a:lnTo>
                  <a:close/>
                </a:path>
              </a:pathLst>
            </a:custGeom>
            <a:solidFill>
              <a:srgbClr val="6079F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15795658" y="5537687"/>
              <a:ext cx="1489710" cy="215900"/>
            </a:xfrm>
            <a:custGeom>
              <a:avLst/>
              <a:gdLst/>
              <a:ahLst/>
              <a:cxnLst/>
              <a:rect l="l" t="t" r="r" b="b"/>
              <a:pathLst>
                <a:path w="1489709" h="215900">
                  <a:moveTo>
                    <a:pt x="744785" y="0"/>
                  </a:moveTo>
                  <a:lnTo>
                    <a:pt x="668635" y="556"/>
                  </a:lnTo>
                  <a:lnTo>
                    <a:pt x="594685" y="2189"/>
                  </a:lnTo>
                  <a:lnTo>
                    <a:pt x="523309" y="4846"/>
                  </a:lnTo>
                  <a:lnTo>
                    <a:pt x="454881" y="8470"/>
                  </a:lnTo>
                  <a:lnTo>
                    <a:pt x="389776" y="13009"/>
                  </a:lnTo>
                  <a:lnTo>
                    <a:pt x="328369" y="18409"/>
                  </a:lnTo>
                  <a:lnTo>
                    <a:pt x="271033" y="24614"/>
                  </a:lnTo>
                  <a:lnTo>
                    <a:pt x="218142" y="31571"/>
                  </a:lnTo>
                  <a:lnTo>
                    <a:pt x="170073" y="39226"/>
                  </a:lnTo>
                  <a:lnTo>
                    <a:pt x="127197" y="47524"/>
                  </a:lnTo>
                  <a:lnTo>
                    <a:pt x="89891" y="56411"/>
                  </a:lnTo>
                  <a:lnTo>
                    <a:pt x="33484" y="75738"/>
                  </a:lnTo>
                  <a:lnTo>
                    <a:pt x="0" y="107793"/>
                  </a:lnTo>
                  <a:lnTo>
                    <a:pt x="3845" y="118814"/>
                  </a:lnTo>
                  <a:lnTo>
                    <a:pt x="58529" y="149750"/>
                  </a:lnTo>
                  <a:lnTo>
                    <a:pt x="127197" y="168060"/>
                  </a:lnTo>
                  <a:lnTo>
                    <a:pt x="170073" y="176358"/>
                  </a:lnTo>
                  <a:lnTo>
                    <a:pt x="218142" y="184012"/>
                  </a:lnTo>
                  <a:lnTo>
                    <a:pt x="271033" y="190969"/>
                  </a:lnTo>
                  <a:lnTo>
                    <a:pt x="328369" y="197174"/>
                  </a:lnTo>
                  <a:lnTo>
                    <a:pt x="389776" y="202573"/>
                  </a:lnTo>
                  <a:lnTo>
                    <a:pt x="454881" y="207112"/>
                  </a:lnTo>
                  <a:lnTo>
                    <a:pt x="523309" y="210737"/>
                  </a:lnTo>
                  <a:lnTo>
                    <a:pt x="594685" y="213393"/>
                  </a:lnTo>
                  <a:lnTo>
                    <a:pt x="668635" y="215027"/>
                  </a:lnTo>
                  <a:lnTo>
                    <a:pt x="744785" y="215583"/>
                  </a:lnTo>
                  <a:lnTo>
                    <a:pt x="820935" y="215027"/>
                  </a:lnTo>
                  <a:lnTo>
                    <a:pt x="894886" y="213393"/>
                  </a:lnTo>
                  <a:lnTo>
                    <a:pt x="966262" y="210737"/>
                  </a:lnTo>
                  <a:lnTo>
                    <a:pt x="1034690" y="207112"/>
                  </a:lnTo>
                  <a:lnTo>
                    <a:pt x="1099795" y="202573"/>
                  </a:lnTo>
                  <a:lnTo>
                    <a:pt x="1161203" y="197174"/>
                  </a:lnTo>
                  <a:lnTo>
                    <a:pt x="1218539" y="190969"/>
                  </a:lnTo>
                  <a:lnTo>
                    <a:pt x="1271430" y="184012"/>
                  </a:lnTo>
                  <a:lnTo>
                    <a:pt x="1319500" y="176358"/>
                  </a:lnTo>
                  <a:lnTo>
                    <a:pt x="1362375" y="168060"/>
                  </a:lnTo>
                  <a:lnTo>
                    <a:pt x="1399681" y="159172"/>
                  </a:lnTo>
                  <a:lnTo>
                    <a:pt x="1456089" y="139847"/>
                  </a:lnTo>
                  <a:lnTo>
                    <a:pt x="1489573" y="107793"/>
                  </a:lnTo>
                  <a:lnTo>
                    <a:pt x="1485727" y="96771"/>
                  </a:lnTo>
                  <a:lnTo>
                    <a:pt x="1431044" y="65834"/>
                  </a:lnTo>
                  <a:lnTo>
                    <a:pt x="1362375" y="47524"/>
                  </a:lnTo>
                  <a:lnTo>
                    <a:pt x="1319500" y="39226"/>
                  </a:lnTo>
                  <a:lnTo>
                    <a:pt x="1271430" y="31571"/>
                  </a:lnTo>
                  <a:lnTo>
                    <a:pt x="1218539" y="24614"/>
                  </a:lnTo>
                  <a:lnTo>
                    <a:pt x="1161203" y="18409"/>
                  </a:lnTo>
                  <a:lnTo>
                    <a:pt x="1099795" y="13009"/>
                  </a:lnTo>
                  <a:lnTo>
                    <a:pt x="1034690" y="8470"/>
                  </a:lnTo>
                  <a:lnTo>
                    <a:pt x="966262" y="4846"/>
                  </a:lnTo>
                  <a:lnTo>
                    <a:pt x="894886" y="2189"/>
                  </a:lnTo>
                  <a:lnTo>
                    <a:pt x="820935" y="556"/>
                  </a:lnTo>
                  <a:lnTo>
                    <a:pt x="744785" y="0"/>
                  </a:lnTo>
                  <a:close/>
                </a:path>
              </a:pathLst>
            </a:custGeom>
            <a:solidFill>
              <a:srgbClr val="FF646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16507143" y="5474379"/>
              <a:ext cx="598805" cy="2263140"/>
            </a:xfrm>
            <a:custGeom>
              <a:avLst/>
              <a:gdLst/>
              <a:ahLst/>
              <a:cxnLst/>
              <a:rect l="l" t="t" r="r" b="b"/>
              <a:pathLst>
                <a:path w="598805" h="2263140">
                  <a:moveTo>
                    <a:pt x="202338" y="132589"/>
                  </a:moveTo>
                  <a:lnTo>
                    <a:pt x="193808" y="81478"/>
                  </a:lnTo>
                  <a:lnTo>
                    <a:pt x="0" y="113822"/>
                  </a:lnTo>
                  <a:lnTo>
                    <a:pt x="8529" y="164933"/>
                  </a:lnTo>
                  <a:lnTo>
                    <a:pt x="202338" y="132589"/>
                  </a:lnTo>
                  <a:close/>
                </a:path>
                <a:path w="598805" h="2263140">
                  <a:moveTo>
                    <a:pt x="260954" y="198611"/>
                  </a:moveTo>
                  <a:lnTo>
                    <a:pt x="227809" y="0"/>
                  </a:lnTo>
                  <a:lnTo>
                    <a:pt x="181500" y="7728"/>
                  </a:lnTo>
                  <a:lnTo>
                    <a:pt x="214646" y="206339"/>
                  </a:lnTo>
                  <a:lnTo>
                    <a:pt x="260954" y="198611"/>
                  </a:lnTo>
                  <a:close/>
                </a:path>
                <a:path w="598805" h="2263140">
                  <a:moveTo>
                    <a:pt x="294241" y="398068"/>
                  </a:moveTo>
                  <a:lnTo>
                    <a:pt x="266019" y="228957"/>
                  </a:lnTo>
                  <a:lnTo>
                    <a:pt x="25902" y="269030"/>
                  </a:lnTo>
                  <a:lnTo>
                    <a:pt x="54467" y="440199"/>
                  </a:lnTo>
                  <a:lnTo>
                    <a:pt x="99747" y="432642"/>
                  </a:lnTo>
                  <a:lnTo>
                    <a:pt x="79768" y="312927"/>
                  </a:lnTo>
                  <a:lnTo>
                    <a:pt x="133279" y="303997"/>
                  </a:lnTo>
                  <a:lnTo>
                    <a:pt x="151198" y="411363"/>
                  </a:lnTo>
                  <a:lnTo>
                    <a:pt x="196134" y="403864"/>
                  </a:lnTo>
                  <a:lnTo>
                    <a:pt x="178216" y="296497"/>
                  </a:lnTo>
                  <a:lnTo>
                    <a:pt x="229326" y="287968"/>
                  </a:lnTo>
                  <a:lnTo>
                    <a:pt x="248962" y="405625"/>
                  </a:lnTo>
                  <a:lnTo>
                    <a:pt x="294241" y="398068"/>
                  </a:lnTo>
                  <a:close/>
                </a:path>
                <a:path w="598805" h="2263140">
                  <a:moveTo>
                    <a:pt x="324941" y="552451"/>
                  </a:moveTo>
                  <a:lnTo>
                    <a:pt x="309152" y="506430"/>
                  </a:lnTo>
                  <a:lnTo>
                    <a:pt x="279643" y="469045"/>
                  </a:lnTo>
                  <a:lnTo>
                    <a:pt x="234243" y="446300"/>
                  </a:lnTo>
                  <a:lnTo>
                    <a:pt x="206199" y="442519"/>
                  </a:lnTo>
                  <a:lnTo>
                    <a:pt x="191298" y="442890"/>
                  </a:lnTo>
                  <a:lnTo>
                    <a:pt x="147627" y="452293"/>
                  </a:lnTo>
                  <a:lnTo>
                    <a:pt x="113060" y="472804"/>
                  </a:lnTo>
                  <a:lnTo>
                    <a:pt x="84846" y="511845"/>
                  </a:lnTo>
                  <a:lnTo>
                    <a:pt x="73590" y="558215"/>
                  </a:lnTo>
                  <a:lnTo>
                    <a:pt x="73185" y="570314"/>
                  </a:lnTo>
                  <a:lnTo>
                    <a:pt x="73766" y="582513"/>
                  </a:lnTo>
                  <a:lnTo>
                    <a:pt x="85247" y="630443"/>
                  </a:lnTo>
                  <a:lnTo>
                    <a:pt x="102391" y="661870"/>
                  </a:lnTo>
                  <a:lnTo>
                    <a:pt x="132920" y="656775"/>
                  </a:lnTo>
                  <a:lnTo>
                    <a:pt x="122616" y="595030"/>
                  </a:lnTo>
                  <a:lnTo>
                    <a:pt x="121560" y="586987"/>
                  </a:lnTo>
                  <a:lnTo>
                    <a:pt x="121083" y="578980"/>
                  </a:lnTo>
                  <a:lnTo>
                    <a:pt x="121185" y="571008"/>
                  </a:lnTo>
                  <a:lnTo>
                    <a:pt x="121866" y="563071"/>
                  </a:lnTo>
                  <a:lnTo>
                    <a:pt x="134937" y="527174"/>
                  </a:lnTo>
                  <a:lnTo>
                    <a:pt x="166748" y="502430"/>
                  </a:lnTo>
                  <a:lnTo>
                    <a:pt x="203880" y="495968"/>
                  </a:lnTo>
                  <a:lnTo>
                    <a:pt x="221161" y="497844"/>
                  </a:lnTo>
                  <a:lnTo>
                    <a:pt x="261155" y="523717"/>
                  </a:lnTo>
                  <a:lnTo>
                    <a:pt x="280750" y="568640"/>
                  </a:lnTo>
                  <a:lnTo>
                    <a:pt x="290768" y="628669"/>
                  </a:lnTo>
                  <a:lnTo>
                    <a:pt x="320954" y="623632"/>
                  </a:lnTo>
                  <a:lnTo>
                    <a:pt x="325060" y="606640"/>
                  </a:lnTo>
                  <a:lnTo>
                    <a:pt x="327093" y="589112"/>
                  </a:lnTo>
                  <a:lnTo>
                    <a:pt x="327054" y="571049"/>
                  </a:lnTo>
                  <a:lnTo>
                    <a:pt x="324941" y="552451"/>
                  </a:lnTo>
                  <a:close/>
                </a:path>
                <a:path w="598805" h="2263140">
                  <a:moveTo>
                    <a:pt x="152816" y="653455"/>
                  </a:moveTo>
                  <a:lnTo>
                    <a:pt x="142094" y="642816"/>
                  </a:lnTo>
                  <a:lnTo>
                    <a:pt x="133486" y="629532"/>
                  </a:lnTo>
                  <a:lnTo>
                    <a:pt x="126994" y="613604"/>
                  </a:lnTo>
                  <a:lnTo>
                    <a:pt x="122616" y="595030"/>
                  </a:lnTo>
                  <a:lnTo>
                    <a:pt x="132920" y="656775"/>
                  </a:lnTo>
                  <a:lnTo>
                    <a:pt x="152816" y="653455"/>
                  </a:lnTo>
                  <a:close/>
                </a:path>
                <a:path w="598805" h="2263140">
                  <a:moveTo>
                    <a:pt x="290768" y="628669"/>
                  </a:moveTo>
                  <a:lnTo>
                    <a:pt x="280750" y="568640"/>
                  </a:lnTo>
                  <a:lnTo>
                    <a:pt x="282430" y="585967"/>
                  </a:lnTo>
                  <a:lnTo>
                    <a:pt x="281515" y="602272"/>
                  </a:lnTo>
                  <a:lnTo>
                    <a:pt x="278006" y="617555"/>
                  </a:lnTo>
                  <a:lnTo>
                    <a:pt x="271902" y="631818"/>
                  </a:lnTo>
                  <a:lnTo>
                    <a:pt x="290768" y="628669"/>
                  </a:lnTo>
                  <a:close/>
                </a:path>
                <a:path w="598805" h="2263140">
                  <a:moveTo>
                    <a:pt x="309283" y="773414"/>
                  </a:moveTo>
                  <a:lnTo>
                    <a:pt x="300753" y="722304"/>
                  </a:lnTo>
                  <a:lnTo>
                    <a:pt x="106945" y="754648"/>
                  </a:lnTo>
                  <a:lnTo>
                    <a:pt x="115474" y="805758"/>
                  </a:lnTo>
                  <a:lnTo>
                    <a:pt x="309283" y="773414"/>
                  </a:lnTo>
                  <a:close/>
                </a:path>
                <a:path w="598805" h="2263140">
                  <a:moveTo>
                    <a:pt x="367899" y="839436"/>
                  </a:moveTo>
                  <a:lnTo>
                    <a:pt x="334754" y="640825"/>
                  </a:lnTo>
                  <a:lnTo>
                    <a:pt x="288445" y="648553"/>
                  </a:lnTo>
                  <a:lnTo>
                    <a:pt x="321591" y="847164"/>
                  </a:lnTo>
                  <a:lnTo>
                    <a:pt x="367899" y="839436"/>
                  </a:lnTo>
                  <a:close/>
                </a:path>
                <a:path w="598805" h="2263140">
                  <a:moveTo>
                    <a:pt x="394241" y="997278"/>
                  </a:moveTo>
                  <a:lnTo>
                    <a:pt x="385654" y="945825"/>
                  </a:lnTo>
                  <a:lnTo>
                    <a:pt x="145537" y="985897"/>
                  </a:lnTo>
                  <a:lnTo>
                    <a:pt x="154124" y="1037350"/>
                  </a:lnTo>
                  <a:lnTo>
                    <a:pt x="250857" y="1021207"/>
                  </a:lnTo>
                  <a:lnTo>
                    <a:pt x="277419" y="1180370"/>
                  </a:lnTo>
                  <a:lnTo>
                    <a:pt x="324070" y="1172585"/>
                  </a:lnTo>
                  <a:lnTo>
                    <a:pt x="297508" y="1013422"/>
                  </a:lnTo>
                  <a:lnTo>
                    <a:pt x="394241" y="997278"/>
                  </a:lnTo>
                  <a:close/>
                </a:path>
                <a:path w="598805" h="2263140">
                  <a:moveTo>
                    <a:pt x="277419" y="1180370"/>
                  </a:moveTo>
                  <a:lnTo>
                    <a:pt x="268832" y="1128917"/>
                  </a:lnTo>
                  <a:lnTo>
                    <a:pt x="172099" y="1145060"/>
                  </a:lnTo>
                  <a:lnTo>
                    <a:pt x="180686" y="1196514"/>
                  </a:lnTo>
                  <a:lnTo>
                    <a:pt x="277419" y="1180370"/>
                  </a:lnTo>
                  <a:close/>
                </a:path>
                <a:path w="598805" h="2263140">
                  <a:moveTo>
                    <a:pt x="420803" y="1156441"/>
                  </a:moveTo>
                  <a:lnTo>
                    <a:pt x="412216" y="1104988"/>
                  </a:lnTo>
                  <a:lnTo>
                    <a:pt x="315483" y="1121131"/>
                  </a:lnTo>
                  <a:lnTo>
                    <a:pt x="324070" y="1172585"/>
                  </a:lnTo>
                  <a:lnTo>
                    <a:pt x="420803" y="1156441"/>
                  </a:lnTo>
                  <a:close/>
                </a:path>
                <a:path w="598805" h="2263140">
                  <a:moveTo>
                    <a:pt x="450896" y="1336760"/>
                  </a:moveTo>
                  <a:lnTo>
                    <a:pt x="441622" y="1281190"/>
                  </a:lnTo>
                  <a:lnTo>
                    <a:pt x="185133" y="1223157"/>
                  </a:lnTo>
                  <a:lnTo>
                    <a:pt x="194006" y="1276326"/>
                  </a:lnTo>
                  <a:lnTo>
                    <a:pt x="241919" y="1286664"/>
                  </a:lnTo>
                  <a:lnTo>
                    <a:pt x="268977" y="1448799"/>
                  </a:lnTo>
                  <a:lnTo>
                    <a:pt x="308622" y="1424383"/>
                  </a:lnTo>
                  <a:lnTo>
                    <a:pt x="287144" y="1295687"/>
                  </a:lnTo>
                  <a:lnTo>
                    <a:pt x="378796" y="1314592"/>
                  </a:lnTo>
                  <a:lnTo>
                    <a:pt x="384666" y="1315963"/>
                  </a:lnTo>
                  <a:lnTo>
                    <a:pt x="391260" y="1316743"/>
                  </a:lnTo>
                  <a:lnTo>
                    <a:pt x="398578" y="1316932"/>
                  </a:lnTo>
                  <a:lnTo>
                    <a:pt x="406455" y="1364130"/>
                  </a:lnTo>
                  <a:lnTo>
                    <a:pt x="450896" y="1336760"/>
                  </a:lnTo>
                  <a:close/>
                </a:path>
                <a:path w="598805" h="2263140">
                  <a:moveTo>
                    <a:pt x="268977" y="1448799"/>
                  </a:moveTo>
                  <a:lnTo>
                    <a:pt x="260237" y="1396432"/>
                  </a:lnTo>
                  <a:lnTo>
                    <a:pt x="218221" y="1421425"/>
                  </a:lnTo>
                  <a:lnTo>
                    <a:pt x="227094" y="1474594"/>
                  </a:lnTo>
                  <a:lnTo>
                    <a:pt x="268977" y="1448799"/>
                  </a:lnTo>
                  <a:close/>
                </a:path>
                <a:path w="598805" h="2263140">
                  <a:moveTo>
                    <a:pt x="406455" y="1364130"/>
                  </a:moveTo>
                  <a:lnTo>
                    <a:pt x="398578" y="1316932"/>
                  </a:lnTo>
                  <a:lnTo>
                    <a:pt x="392595" y="1319106"/>
                  </a:lnTo>
                  <a:lnTo>
                    <a:pt x="386592" y="1321870"/>
                  </a:lnTo>
                  <a:lnTo>
                    <a:pt x="380571" y="1325226"/>
                  </a:lnTo>
                  <a:lnTo>
                    <a:pt x="300082" y="1373211"/>
                  </a:lnTo>
                  <a:lnTo>
                    <a:pt x="308622" y="1424383"/>
                  </a:lnTo>
                  <a:lnTo>
                    <a:pt x="406455" y="1364130"/>
                  </a:lnTo>
                  <a:close/>
                </a:path>
                <a:path w="598805" h="2263140">
                  <a:moveTo>
                    <a:pt x="501898" y="1642373"/>
                  </a:moveTo>
                  <a:lnTo>
                    <a:pt x="484381" y="1537407"/>
                  </a:lnTo>
                  <a:lnTo>
                    <a:pt x="244264" y="1577480"/>
                  </a:lnTo>
                  <a:lnTo>
                    <a:pt x="261495" y="1680730"/>
                  </a:lnTo>
                  <a:lnTo>
                    <a:pt x="273078" y="1720159"/>
                  </a:lnTo>
                  <a:lnTo>
                    <a:pt x="295729" y="1752760"/>
                  </a:lnTo>
                  <a:lnTo>
                    <a:pt x="318329" y="1763539"/>
                  </a:lnTo>
                  <a:lnTo>
                    <a:pt x="294643" y="1621606"/>
                  </a:lnTo>
                  <a:lnTo>
                    <a:pt x="356387" y="1611302"/>
                  </a:lnTo>
                  <a:lnTo>
                    <a:pt x="378989" y="1746733"/>
                  </a:lnTo>
                  <a:lnTo>
                    <a:pt x="381400" y="1744281"/>
                  </a:lnTo>
                  <a:lnTo>
                    <a:pt x="387059" y="1736196"/>
                  </a:lnTo>
                  <a:lnTo>
                    <a:pt x="391459" y="1727441"/>
                  </a:lnTo>
                  <a:lnTo>
                    <a:pt x="394601" y="1718014"/>
                  </a:lnTo>
                  <a:lnTo>
                    <a:pt x="396486" y="1707915"/>
                  </a:lnTo>
                  <a:lnTo>
                    <a:pt x="407052" y="1722503"/>
                  </a:lnTo>
                  <a:lnTo>
                    <a:pt x="416631" y="1729328"/>
                  </a:lnTo>
                  <a:lnTo>
                    <a:pt x="395892" y="1605062"/>
                  </a:lnTo>
                  <a:lnTo>
                    <a:pt x="450776" y="1595902"/>
                  </a:lnTo>
                  <a:lnTo>
                    <a:pt x="473086" y="1729586"/>
                  </a:lnTo>
                  <a:lnTo>
                    <a:pt x="480534" y="1725621"/>
                  </a:lnTo>
                  <a:lnTo>
                    <a:pt x="489765" y="1717029"/>
                  </a:lnTo>
                  <a:lnTo>
                    <a:pt x="496652" y="1706007"/>
                  </a:lnTo>
                  <a:lnTo>
                    <a:pt x="501416" y="1692960"/>
                  </a:lnTo>
                  <a:lnTo>
                    <a:pt x="503879" y="1678005"/>
                  </a:lnTo>
                  <a:lnTo>
                    <a:pt x="504039" y="1661143"/>
                  </a:lnTo>
                  <a:lnTo>
                    <a:pt x="501898" y="1642373"/>
                  </a:lnTo>
                  <a:close/>
                </a:path>
                <a:path w="598805" h="2263140">
                  <a:moveTo>
                    <a:pt x="378989" y="1746733"/>
                  </a:moveTo>
                  <a:lnTo>
                    <a:pt x="365432" y="1665500"/>
                  </a:lnTo>
                  <a:lnTo>
                    <a:pt x="366483" y="1683681"/>
                  </a:lnTo>
                  <a:lnTo>
                    <a:pt x="362823" y="1697403"/>
                  </a:lnTo>
                  <a:lnTo>
                    <a:pt x="354453" y="1706667"/>
                  </a:lnTo>
                  <a:lnTo>
                    <a:pt x="341372" y="1711472"/>
                  </a:lnTo>
                  <a:lnTo>
                    <a:pt x="333039" y="1712113"/>
                  </a:lnTo>
                  <a:lnTo>
                    <a:pt x="325878" y="1711061"/>
                  </a:lnTo>
                  <a:lnTo>
                    <a:pt x="303230" y="1673060"/>
                  </a:lnTo>
                  <a:lnTo>
                    <a:pt x="318329" y="1763539"/>
                  </a:lnTo>
                  <a:lnTo>
                    <a:pt x="325933" y="1764732"/>
                  </a:lnTo>
                  <a:lnTo>
                    <a:pt x="334948" y="1764880"/>
                  </a:lnTo>
                  <a:lnTo>
                    <a:pt x="344471" y="1763841"/>
                  </a:lnTo>
                  <a:lnTo>
                    <a:pt x="356040" y="1761073"/>
                  </a:lnTo>
                  <a:lnTo>
                    <a:pt x="366052" y="1756890"/>
                  </a:lnTo>
                  <a:lnTo>
                    <a:pt x="374505" y="1751293"/>
                  </a:lnTo>
                  <a:lnTo>
                    <a:pt x="378989" y="1746733"/>
                  </a:lnTo>
                  <a:close/>
                </a:path>
                <a:path w="598805" h="2263140">
                  <a:moveTo>
                    <a:pt x="473086" y="1729586"/>
                  </a:moveTo>
                  <a:lnTo>
                    <a:pt x="458962" y="1644955"/>
                  </a:lnTo>
                  <a:lnTo>
                    <a:pt x="459902" y="1661149"/>
                  </a:lnTo>
                  <a:lnTo>
                    <a:pt x="456653" y="1673370"/>
                  </a:lnTo>
                  <a:lnTo>
                    <a:pt x="449215" y="1681619"/>
                  </a:lnTo>
                  <a:lnTo>
                    <a:pt x="437589" y="1685895"/>
                  </a:lnTo>
                  <a:lnTo>
                    <a:pt x="428670" y="1687383"/>
                  </a:lnTo>
                  <a:lnTo>
                    <a:pt x="421294" y="1685441"/>
                  </a:lnTo>
                  <a:lnTo>
                    <a:pt x="404536" y="1656858"/>
                  </a:lnTo>
                  <a:lnTo>
                    <a:pt x="416631" y="1729328"/>
                  </a:lnTo>
                  <a:lnTo>
                    <a:pt x="420332" y="1731966"/>
                  </a:lnTo>
                  <a:lnTo>
                    <a:pt x="436327" y="1736304"/>
                  </a:lnTo>
                  <a:lnTo>
                    <a:pt x="455037" y="1735517"/>
                  </a:lnTo>
                  <a:lnTo>
                    <a:pt x="468958" y="1731784"/>
                  </a:lnTo>
                  <a:lnTo>
                    <a:pt x="473086" y="1729586"/>
                  </a:lnTo>
                  <a:close/>
                </a:path>
                <a:path w="598805" h="2263140">
                  <a:moveTo>
                    <a:pt x="532269" y="1824355"/>
                  </a:moveTo>
                  <a:lnTo>
                    <a:pt x="523682" y="1772902"/>
                  </a:lnTo>
                  <a:lnTo>
                    <a:pt x="283565" y="1812974"/>
                  </a:lnTo>
                  <a:lnTo>
                    <a:pt x="291637" y="1861340"/>
                  </a:lnTo>
                  <a:lnTo>
                    <a:pt x="384915" y="1906891"/>
                  </a:lnTo>
                  <a:lnTo>
                    <a:pt x="375335" y="1849488"/>
                  </a:lnTo>
                  <a:lnTo>
                    <a:pt x="383000" y="1848671"/>
                  </a:lnTo>
                  <a:lnTo>
                    <a:pt x="391072" y="1847655"/>
                  </a:lnTo>
                  <a:lnTo>
                    <a:pt x="399551" y="1846438"/>
                  </a:lnTo>
                  <a:lnTo>
                    <a:pt x="532269" y="1824355"/>
                  </a:lnTo>
                  <a:close/>
                </a:path>
                <a:path w="598805" h="2263140">
                  <a:moveTo>
                    <a:pt x="475476" y="1997429"/>
                  </a:moveTo>
                  <a:lnTo>
                    <a:pt x="467061" y="1947005"/>
                  </a:lnTo>
                  <a:lnTo>
                    <a:pt x="459397" y="1947821"/>
                  </a:lnTo>
                  <a:lnTo>
                    <a:pt x="451325" y="1948838"/>
                  </a:lnTo>
                  <a:lnTo>
                    <a:pt x="442846" y="1950054"/>
                  </a:lnTo>
                  <a:lnTo>
                    <a:pt x="310127" y="1972137"/>
                  </a:lnTo>
                  <a:lnTo>
                    <a:pt x="318714" y="2023591"/>
                  </a:lnTo>
                  <a:lnTo>
                    <a:pt x="475476" y="1997429"/>
                  </a:lnTo>
                  <a:close/>
                </a:path>
                <a:path w="598805" h="2263140">
                  <a:moveTo>
                    <a:pt x="558831" y="1983519"/>
                  </a:moveTo>
                  <a:lnTo>
                    <a:pt x="550759" y="1935152"/>
                  </a:lnTo>
                  <a:lnTo>
                    <a:pt x="375335" y="1849488"/>
                  </a:lnTo>
                  <a:lnTo>
                    <a:pt x="384915" y="1906891"/>
                  </a:lnTo>
                  <a:lnTo>
                    <a:pt x="467061" y="1947005"/>
                  </a:lnTo>
                  <a:lnTo>
                    <a:pt x="475476" y="1997429"/>
                  </a:lnTo>
                  <a:lnTo>
                    <a:pt x="558831" y="1983519"/>
                  </a:lnTo>
                  <a:close/>
                </a:path>
                <a:path w="598805" h="2263140">
                  <a:moveTo>
                    <a:pt x="444695" y="2248197"/>
                  </a:moveTo>
                  <a:lnTo>
                    <a:pt x="436108" y="2196744"/>
                  </a:lnTo>
                  <a:lnTo>
                    <a:pt x="350009" y="2211113"/>
                  </a:lnTo>
                  <a:lnTo>
                    <a:pt x="358596" y="2262566"/>
                  </a:lnTo>
                  <a:lnTo>
                    <a:pt x="444695" y="2248197"/>
                  </a:lnTo>
                  <a:close/>
                </a:path>
                <a:path w="598805" h="2263140">
                  <a:moveTo>
                    <a:pt x="573925" y="2073964"/>
                  </a:moveTo>
                  <a:lnTo>
                    <a:pt x="565338" y="2022511"/>
                  </a:lnTo>
                  <a:lnTo>
                    <a:pt x="483699" y="2036135"/>
                  </a:lnTo>
                  <a:lnTo>
                    <a:pt x="464925" y="2040767"/>
                  </a:lnTo>
                  <a:lnTo>
                    <a:pt x="426190" y="2069708"/>
                  </a:lnTo>
                  <a:lnTo>
                    <a:pt x="413894" y="2118036"/>
                  </a:lnTo>
                  <a:lnTo>
                    <a:pt x="415685" y="2137746"/>
                  </a:lnTo>
                  <a:lnTo>
                    <a:pt x="418764" y="2152238"/>
                  </a:lnTo>
                  <a:lnTo>
                    <a:pt x="423195" y="2166902"/>
                  </a:lnTo>
                  <a:lnTo>
                    <a:pt x="428976" y="2181737"/>
                  </a:lnTo>
                  <a:lnTo>
                    <a:pt x="436108" y="2196744"/>
                  </a:lnTo>
                  <a:lnTo>
                    <a:pt x="444695" y="2248197"/>
                  </a:lnTo>
                  <a:lnTo>
                    <a:pt x="481399" y="2242072"/>
                  </a:lnTo>
                  <a:lnTo>
                    <a:pt x="464854" y="2142938"/>
                  </a:lnTo>
                  <a:lnTo>
                    <a:pt x="463641" y="2132100"/>
                  </a:lnTo>
                  <a:lnTo>
                    <a:pt x="478094" y="2093395"/>
                  </a:lnTo>
                  <a:lnTo>
                    <a:pt x="494001" y="2087303"/>
                  </a:lnTo>
                  <a:lnTo>
                    <a:pt x="573925" y="2073964"/>
                  </a:lnTo>
                  <a:close/>
                </a:path>
                <a:path w="598805" h="2263140">
                  <a:moveTo>
                    <a:pt x="598713" y="2222494"/>
                  </a:moveTo>
                  <a:lnTo>
                    <a:pt x="590126" y="2171040"/>
                  </a:lnTo>
                  <a:lnTo>
                    <a:pt x="482416" y="2189016"/>
                  </a:lnTo>
                  <a:lnTo>
                    <a:pt x="476236" y="2177861"/>
                  </a:lnTo>
                  <a:lnTo>
                    <a:pt x="471249" y="2166463"/>
                  </a:lnTo>
                  <a:lnTo>
                    <a:pt x="467455" y="2154822"/>
                  </a:lnTo>
                  <a:lnTo>
                    <a:pt x="464854" y="2142938"/>
                  </a:lnTo>
                  <a:lnTo>
                    <a:pt x="481399" y="2242072"/>
                  </a:lnTo>
                  <a:lnTo>
                    <a:pt x="598713" y="222249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7089798" y="8757322"/>
              <a:ext cx="167097" cy="167225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16872268" y="8373560"/>
              <a:ext cx="457834" cy="1364615"/>
            </a:xfrm>
            <a:custGeom>
              <a:avLst/>
              <a:gdLst/>
              <a:ahLst/>
              <a:cxnLst/>
              <a:rect l="l" t="t" r="r" b="b"/>
              <a:pathLst>
                <a:path w="457834" h="1364615">
                  <a:moveTo>
                    <a:pt x="320433" y="274599"/>
                  </a:moveTo>
                  <a:lnTo>
                    <a:pt x="319849" y="271132"/>
                  </a:lnTo>
                  <a:lnTo>
                    <a:pt x="282829" y="49301"/>
                  </a:lnTo>
                  <a:lnTo>
                    <a:pt x="274599" y="0"/>
                  </a:lnTo>
                  <a:lnTo>
                    <a:pt x="271132" y="584"/>
                  </a:lnTo>
                  <a:lnTo>
                    <a:pt x="271132" y="239407"/>
                  </a:lnTo>
                  <a:lnTo>
                    <a:pt x="81026" y="271132"/>
                  </a:lnTo>
                  <a:lnTo>
                    <a:pt x="49301" y="81026"/>
                  </a:lnTo>
                  <a:lnTo>
                    <a:pt x="239407" y="49301"/>
                  </a:lnTo>
                  <a:lnTo>
                    <a:pt x="271132" y="239407"/>
                  </a:lnTo>
                  <a:lnTo>
                    <a:pt x="271132" y="584"/>
                  </a:lnTo>
                  <a:lnTo>
                    <a:pt x="0" y="45834"/>
                  </a:lnTo>
                  <a:lnTo>
                    <a:pt x="45834" y="320433"/>
                  </a:lnTo>
                  <a:lnTo>
                    <a:pt x="320433" y="274599"/>
                  </a:lnTo>
                  <a:close/>
                </a:path>
                <a:path w="457834" h="1364615">
                  <a:moveTo>
                    <a:pt x="432790" y="1357820"/>
                  </a:moveTo>
                  <a:lnTo>
                    <a:pt x="411492" y="1230210"/>
                  </a:lnTo>
                  <a:lnTo>
                    <a:pt x="371360" y="1236903"/>
                  </a:lnTo>
                  <a:lnTo>
                    <a:pt x="392658" y="1364513"/>
                  </a:lnTo>
                  <a:lnTo>
                    <a:pt x="432790" y="1357820"/>
                  </a:lnTo>
                  <a:close/>
                </a:path>
                <a:path w="457834" h="1364615">
                  <a:moveTo>
                    <a:pt x="457835" y="1098410"/>
                  </a:moveTo>
                  <a:lnTo>
                    <a:pt x="457263" y="1094943"/>
                  </a:lnTo>
                  <a:lnTo>
                    <a:pt x="420243" y="873112"/>
                  </a:lnTo>
                  <a:lnTo>
                    <a:pt x="412013" y="823810"/>
                  </a:lnTo>
                  <a:lnTo>
                    <a:pt x="408546" y="824395"/>
                  </a:lnTo>
                  <a:lnTo>
                    <a:pt x="408546" y="1063218"/>
                  </a:lnTo>
                  <a:lnTo>
                    <a:pt x="218440" y="1094943"/>
                  </a:lnTo>
                  <a:lnTo>
                    <a:pt x="186715" y="904836"/>
                  </a:lnTo>
                  <a:lnTo>
                    <a:pt x="376821" y="873112"/>
                  </a:lnTo>
                  <a:lnTo>
                    <a:pt x="408546" y="1063218"/>
                  </a:lnTo>
                  <a:lnTo>
                    <a:pt x="408546" y="824395"/>
                  </a:lnTo>
                  <a:lnTo>
                    <a:pt x="137414" y="869632"/>
                  </a:lnTo>
                  <a:lnTo>
                    <a:pt x="183235" y="1144231"/>
                  </a:lnTo>
                  <a:lnTo>
                    <a:pt x="457835" y="109841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11955583" y="4981329"/>
              <a:ext cx="5601970" cy="6327775"/>
            </a:xfrm>
            <a:custGeom>
              <a:avLst/>
              <a:gdLst/>
              <a:ahLst/>
              <a:cxnLst/>
              <a:rect l="l" t="t" r="r" b="b"/>
              <a:pathLst>
                <a:path w="5601969" h="6327775">
                  <a:moveTo>
                    <a:pt x="1341732" y="0"/>
                  </a:moveTo>
                  <a:lnTo>
                    <a:pt x="0" y="1057268"/>
                  </a:lnTo>
                  <a:lnTo>
                    <a:pt x="4076591" y="6230681"/>
                  </a:lnTo>
                  <a:lnTo>
                    <a:pt x="4107651" y="6267912"/>
                  </a:lnTo>
                  <a:lnTo>
                    <a:pt x="4140358" y="6302943"/>
                  </a:lnTo>
                  <a:lnTo>
                    <a:pt x="4165703" y="6327226"/>
                  </a:lnTo>
                  <a:lnTo>
                    <a:pt x="5328989" y="6327226"/>
                  </a:lnTo>
                  <a:lnTo>
                    <a:pt x="5381173" y="6274891"/>
                  </a:lnTo>
                  <a:lnTo>
                    <a:pt x="5411766" y="6239194"/>
                  </a:lnTo>
                  <a:lnTo>
                    <a:pt x="5440122" y="6202152"/>
                  </a:lnTo>
                  <a:lnTo>
                    <a:pt x="5466229" y="6163869"/>
                  </a:lnTo>
                  <a:lnTo>
                    <a:pt x="5490074" y="6124445"/>
                  </a:lnTo>
                  <a:lnTo>
                    <a:pt x="5511647" y="6083981"/>
                  </a:lnTo>
                  <a:lnTo>
                    <a:pt x="5530934" y="6042578"/>
                  </a:lnTo>
                  <a:lnTo>
                    <a:pt x="5547924" y="6000339"/>
                  </a:lnTo>
                  <a:lnTo>
                    <a:pt x="5562606" y="5957364"/>
                  </a:lnTo>
                  <a:lnTo>
                    <a:pt x="5574966" y="5913754"/>
                  </a:lnTo>
                  <a:lnTo>
                    <a:pt x="5584993" y="5869610"/>
                  </a:lnTo>
                  <a:lnTo>
                    <a:pt x="5592675" y="5825035"/>
                  </a:lnTo>
                  <a:lnTo>
                    <a:pt x="5597999" y="5780129"/>
                  </a:lnTo>
                  <a:lnTo>
                    <a:pt x="5600955" y="5734993"/>
                  </a:lnTo>
                  <a:lnTo>
                    <a:pt x="5601529" y="5689729"/>
                  </a:lnTo>
                  <a:lnTo>
                    <a:pt x="5599711" y="5644437"/>
                  </a:lnTo>
                  <a:lnTo>
                    <a:pt x="5595487" y="5599220"/>
                  </a:lnTo>
                  <a:lnTo>
                    <a:pt x="5588846" y="5554179"/>
                  </a:lnTo>
                  <a:lnTo>
                    <a:pt x="5579776" y="5509414"/>
                  </a:lnTo>
                  <a:lnTo>
                    <a:pt x="5568264" y="5465027"/>
                  </a:lnTo>
                  <a:lnTo>
                    <a:pt x="5554300" y="5421120"/>
                  </a:lnTo>
                  <a:lnTo>
                    <a:pt x="5537870" y="5377793"/>
                  </a:lnTo>
                  <a:lnTo>
                    <a:pt x="5518963" y="5335147"/>
                  </a:lnTo>
                  <a:lnTo>
                    <a:pt x="5497567" y="5293285"/>
                  </a:lnTo>
                  <a:lnTo>
                    <a:pt x="5473669" y="5252307"/>
                  </a:lnTo>
                  <a:lnTo>
                    <a:pt x="5447259" y="5212315"/>
                  </a:lnTo>
                  <a:lnTo>
                    <a:pt x="5418323" y="5173409"/>
                  </a:lnTo>
                  <a:lnTo>
                    <a:pt x="1341732" y="0"/>
                  </a:lnTo>
                  <a:close/>
                </a:path>
              </a:pathLst>
            </a:custGeom>
            <a:solidFill>
              <a:srgbClr val="8397F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12128598" y="5154344"/>
              <a:ext cx="5305425" cy="6154420"/>
            </a:xfrm>
            <a:custGeom>
              <a:avLst/>
              <a:gdLst/>
              <a:ahLst/>
              <a:cxnLst/>
              <a:rect l="l" t="t" r="r" b="b"/>
              <a:pathLst>
                <a:path w="5305425" h="6154420">
                  <a:moveTo>
                    <a:pt x="1148207" y="0"/>
                  </a:moveTo>
                  <a:lnTo>
                    <a:pt x="0" y="904775"/>
                  </a:lnTo>
                  <a:lnTo>
                    <a:pt x="4000339" y="5981419"/>
                  </a:lnTo>
                  <a:lnTo>
                    <a:pt x="4031263" y="6018146"/>
                  </a:lnTo>
                  <a:lnTo>
                    <a:pt x="4064077" y="6052343"/>
                  </a:lnTo>
                  <a:lnTo>
                    <a:pt x="4098645" y="6083993"/>
                  </a:lnTo>
                  <a:lnTo>
                    <a:pt x="4134829" y="6113079"/>
                  </a:lnTo>
                  <a:lnTo>
                    <a:pt x="4172494" y="6139586"/>
                  </a:lnTo>
                  <a:lnTo>
                    <a:pt x="4196355" y="6154211"/>
                  </a:lnTo>
                  <a:lnTo>
                    <a:pt x="4952938" y="6154211"/>
                  </a:lnTo>
                  <a:lnTo>
                    <a:pt x="4988193" y="6131615"/>
                  </a:lnTo>
                  <a:lnTo>
                    <a:pt x="5026850" y="6103138"/>
                  </a:lnTo>
                  <a:lnTo>
                    <a:pt x="5063575" y="6072215"/>
                  </a:lnTo>
                  <a:lnTo>
                    <a:pt x="5097770" y="6039403"/>
                  </a:lnTo>
                  <a:lnTo>
                    <a:pt x="5129418" y="6004837"/>
                  </a:lnTo>
                  <a:lnTo>
                    <a:pt x="5158502" y="5968654"/>
                  </a:lnTo>
                  <a:lnTo>
                    <a:pt x="5185007" y="5930990"/>
                  </a:lnTo>
                  <a:lnTo>
                    <a:pt x="5208917" y="5891981"/>
                  </a:lnTo>
                  <a:lnTo>
                    <a:pt x="5230215" y="5851765"/>
                  </a:lnTo>
                  <a:lnTo>
                    <a:pt x="5248885" y="5810476"/>
                  </a:lnTo>
                  <a:lnTo>
                    <a:pt x="5264911" y="5768252"/>
                  </a:lnTo>
                  <a:lnTo>
                    <a:pt x="5278277" y="5725228"/>
                  </a:lnTo>
                  <a:lnTo>
                    <a:pt x="5288966" y="5681541"/>
                  </a:lnTo>
                  <a:lnTo>
                    <a:pt x="5296963" y="5637328"/>
                  </a:lnTo>
                  <a:lnTo>
                    <a:pt x="5302251" y="5592724"/>
                  </a:lnTo>
                  <a:lnTo>
                    <a:pt x="5304815" y="5547866"/>
                  </a:lnTo>
                  <a:lnTo>
                    <a:pt x="5304637" y="5502891"/>
                  </a:lnTo>
                  <a:lnTo>
                    <a:pt x="5301702" y="5457934"/>
                  </a:lnTo>
                  <a:lnTo>
                    <a:pt x="5295994" y="5413131"/>
                  </a:lnTo>
                  <a:lnTo>
                    <a:pt x="5287496" y="5368620"/>
                  </a:lnTo>
                  <a:lnTo>
                    <a:pt x="5276193" y="5324537"/>
                  </a:lnTo>
                  <a:lnTo>
                    <a:pt x="5262067" y="5281017"/>
                  </a:lnTo>
                  <a:lnTo>
                    <a:pt x="5245104" y="5238197"/>
                  </a:lnTo>
                  <a:lnTo>
                    <a:pt x="5225286" y="5196214"/>
                  </a:lnTo>
                  <a:lnTo>
                    <a:pt x="5202598" y="5155204"/>
                  </a:lnTo>
                  <a:lnTo>
                    <a:pt x="5177024" y="5115302"/>
                  </a:lnTo>
                  <a:lnTo>
                    <a:pt x="5148546" y="5076646"/>
                  </a:lnTo>
                  <a:lnTo>
                    <a:pt x="1148207" y="0"/>
                  </a:lnTo>
                  <a:close/>
                </a:path>
              </a:pathLst>
            </a:custGeom>
            <a:solidFill>
              <a:srgbClr val="A7B5F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13651846" y="7992261"/>
              <a:ext cx="3782060" cy="3316604"/>
            </a:xfrm>
            <a:custGeom>
              <a:avLst/>
              <a:gdLst/>
              <a:ahLst/>
              <a:cxnLst/>
              <a:rect l="l" t="t" r="r" b="b"/>
              <a:pathLst>
                <a:path w="3782059" h="3316604">
                  <a:moveTo>
                    <a:pt x="1861159" y="0"/>
                  </a:moveTo>
                  <a:lnTo>
                    <a:pt x="0" y="0"/>
                  </a:lnTo>
                  <a:lnTo>
                    <a:pt x="2477059" y="3143522"/>
                  </a:lnTo>
                  <a:lnTo>
                    <a:pt x="2507983" y="3180250"/>
                  </a:lnTo>
                  <a:lnTo>
                    <a:pt x="2540797" y="3214447"/>
                  </a:lnTo>
                  <a:lnTo>
                    <a:pt x="2575365" y="3246097"/>
                  </a:lnTo>
                  <a:lnTo>
                    <a:pt x="2611549" y="3275183"/>
                  </a:lnTo>
                  <a:lnTo>
                    <a:pt x="2649214" y="3301690"/>
                  </a:lnTo>
                  <a:lnTo>
                    <a:pt x="2673041" y="3316295"/>
                  </a:lnTo>
                  <a:lnTo>
                    <a:pt x="3429689" y="3316295"/>
                  </a:lnTo>
                  <a:lnTo>
                    <a:pt x="3464913" y="3293718"/>
                  </a:lnTo>
                  <a:lnTo>
                    <a:pt x="3503569" y="3265241"/>
                  </a:lnTo>
                  <a:lnTo>
                    <a:pt x="3540295" y="3234319"/>
                  </a:lnTo>
                  <a:lnTo>
                    <a:pt x="3574490" y="3201506"/>
                  </a:lnTo>
                  <a:lnTo>
                    <a:pt x="3606137" y="3166940"/>
                  </a:lnTo>
                  <a:lnTo>
                    <a:pt x="3635222" y="3130757"/>
                  </a:lnTo>
                  <a:lnTo>
                    <a:pt x="3661727" y="3093094"/>
                  </a:lnTo>
                  <a:lnTo>
                    <a:pt x="3685637" y="3054085"/>
                  </a:lnTo>
                  <a:lnTo>
                    <a:pt x="3706935" y="3013868"/>
                  </a:lnTo>
                  <a:lnTo>
                    <a:pt x="3725605" y="2972580"/>
                  </a:lnTo>
                  <a:lnTo>
                    <a:pt x="3741631" y="2930355"/>
                  </a:lnTo>
                  <a:lnTo>
                    <a:pt x="3754997" y="2887332"/>
                  </a:lnTo>
                  <a:lnTo>
                    <a:pt x="3765686" y="2843645"/>
                  </a:lnTo>
                  <a:lnTo>
                    <a:pt x="3773683" y="2799431"/>
                  </a:lnTo>
                  <a:lnTo>
                    <a:pt x="3778971" y="2754828"/>
                  </a:lnTo>
                  <a:lnTo>
                    <a:pt x="3781535" y="2709970"/>
                  </a:lnTo>
                  <a:lnTo>
                    <a:pt x="3781357" y="2664994"/>
                  </a:lnTo>
                  <a:lnTo>
                    <a:pt x="3778422" y="2620037"/>
                  </a:lnTo>
                  <a:lnTo>
                    <a:pt x="3772714" y="2575235"/>
                  </a:lnTo>
                  <a:lnTo>
                    <a:pt x="3764216" y="2530724"/>
                  </a:lnTo>
                  <a:lnTo>
                    <a:pt x="3752912" y="2486640"/>
                  </a:lnTo>
                  <a:lnTo>
                    <a:pt x="3738787" y="2443121"/>
                  </a:lnTo>
                  <a:lnTo>
                    <a:pt x="3721824" y="2400301"/>
                  </a:lnTo>
                  <a:lnTo>
                    <a:pt x="3702006" y="2358318"/>
                  </a:lnTo>
                  <a:lnTo>
                    <a:pt x="3679318" y="2317307"/>
                  </a:lnTo>
                  <a:lnTo>
                    <a:pt x="3653743" y="2277406"/>
                  </a:lnTo>
                  <a:lnTo>
                    <a:pt x="3625266" y="2238750"/>
                  </a:lnTo>
                  <a:lnTo>
                    <a:pt x="1861159" y="0"/>
                  </a:lnTo>
                  <a:close/>
                </a:path>
              </a:pathLst>
            </a:custGeom>
            <a:solidFill>
              <a:srgbClr val="FF080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11437189" y="4484820"/>
              <a:ext cx="2718435" cy="2505710"/>
            </a:xfrm>
            <a:custGeom>
              <a:avLst/>
              <a:gdLst/>
              <a:ahLst/>
              <a:cxnLst/>
              <a:rect l="l" t="t" r="r" b="b"/>
              <a:pathLst>
                <a:path w="2718434" h="2505709">
                  <a:moveTo>
                    <a:pt x="2717889" y="968959"/>
                  </a:moveTo>
                  <a:lnTo>
                    <a:pt x="2713266" y="916241"/>
                  </a:lnTo>
                  <a:lnTo>
                    <a:pt x="2696578" y="871029"/>
                  </a:lnTo>
                  <a:lnTo>
                    <a:pt x="2683560" y="851484"/>
                  </a:lnTo>
                  <a:lnTo>
                    <a:pt x="2683421" y="851319"/>
                  </a:lnTo>
                  <a:lnTo>
                    <a:pt x="2012594" y="0"/>
                  </a:lnTo>
                  <a:lnTo>
                    <a:pt x="0" y="1585899"/>
                  </a:lnTo>
                  <a:lnTo>
                    <a:pt x="670953" y="2437384"/>
                  </a:lnTo>
                  <a:lnTo>
                    <a:pt x="686955" y="2454592"/>
                  </a:lnTo>
                  <a:lnTo>
                    <a:pt x="727011" y="2481389"/>
                  </a:lnTo>
                  <a:lnTo>
                    <a:pt x="777176" y="2498204"/>
                  </a:lnTo>
                  <a:lnTo>
                    <a:pt x="836688" y="2505316"/>
                  </a:lnTo>
                  <a:lnTo>
                    <a:pt x="869696" y="2505329"/>
                  </a:lnTo>
                  <a:lnTo>
                    <a:pt x="904760" y="2503005"/>
                  </a:lnTo>
                  <a:lnTo>
                    <a:pt x="980617" y="2491549"/>
                  </a:lnTo>
                  <a:lnTo>
                    <a:pt x="1021219" y="2482469"/>
                  </a:lnTo>
                  <a:lnTo>
                    <a:pt x="1063485" y="2471216"/>
                  </a:lnTo>
                  <a:lnTo>
                    <a:pt x="1107313" y="2457818"/>
                  </a:lnTo>
                  <a:lnTo>
                    <a:pt x="1152601" y="2442299"/>
                  </a:lnTo>
                  <a:lnTo>
                    <a:pt x="1199261" y="2424709"/>
                  </a:lnTo>
                  <a:lnTo>
                    <a:pt x="1247178" y="2405075"/>
                  </a:lnTo>
                  <a:lnTo>
                    <a:pt x="1296276" y="2383434"/>
                  </a:lnTo>
                  <a:lnTo>
                    <a:pt x="1346441" y="2359812"/>
                  </a:lnTo>
                  <a:lnTo>
                    <a:pt x="1397596" y="2334272"/>
                  </a:lnTo>
                  <a:lnTo>
                    <a:pt x="1449628" y="2306815"/>
                  </a:lnTo>
                  <a:lnTo>
                    <a:pt x="1502435" y="2277491"/>
                  </a:lnTo>
                  <a:lnTo>
                    <a:pt x="1555940" y="2246338"/>
                  </a:lnTo>
                  <a:lnTo>
                    <a:pt x="1610042" y="2213381"/>
                  </a:lnTo>
                  <a:lnTo>
                    <a:pt x="1664627" y="2178659"/>
                  </a:lnTo>
                  <a:lnTo>
                    <a:pt x="1719605" y="2142210"/>
                  </a:lnTo>
                  <a:lnTo>
                    <a:pt x="1774901" y="2104072"/>
                  </a:lnTo>
                  <a:lnTo>
                    <a:pt x="1830387" y="2064283"/>
                  </a:lnTo>
                  <a:lnTo>
                    <a:pt x="1885975" y="2022856"/>
                  </a:lnTo>
                  <a:lnTo>
                    <a:pt x="1941576" y="1979841"/>
                  </a:lnTo>
                  <a:lnTo>
                    <a:pt x="1996401" y="1935848"/>
                  </a:lnTo>
                  <a:lnTo>
                    <a:pt x="2049678" y="1891474"/>
                  </a:lnTo>
                  <a:lnTo>
                    <a:pt x="2101354" y="1846834"/>
                  </a:lnTo>
                  <a:lnTo>
                    <a:pt x="2151354" y="1802003"/>
                  </a:lnTo>
                  <a:lnTo>
                    <a:pt x="2199652" y="1757070"/>
                  </a:lnTo>
                  <a:lnTo>
                    <a:pt x="2246172" y="1712112"/>
                  </a:lnTo>
                  <a:lnTo>
                    <a:pt x="2290864" y="1667217"/>
                  </a:lnTo>
                  <a:lnTo>
                    <a:pt x="2333675" y="1622488"/>
                  </a:lnTo>
                  <a:lnTo>
                    <a:pt x="2374531" y="1578000"/>
                  </a:lnTo>
                  <a:lnTo>
                    <a:pt x="2413393" y="1533829"/>
                  </a:lnTo>
                  <a:lnTo>
                    <a:pt x="2450198" y="1490078"/>
                  </a:lnTo>
                  <a:lnTo>
                    <a:pt x="2484894" y="1446822"/>
                  </a:lnTo>
                  <a:lnTo>
                    <a:pt x="2517419" y="1404150"/>
                  </a:lnTo>
                  <a:lnTo>
                    <a:pt x="2547709" y="1362138"/>
                  </a:lnTo>
                  <a:lnTo>
                    <a:pt x="2575725" y="1320901"/>
                  </a:lnTo>
                  <a:lnTo>
                    <a:pt x="2601404" y="1280490"/>
                  </a:lnTo>
                  <a:lnTo>
                    <a:pt x="2624683" y="1241018"/>
                  </a:lnTo>
                  <a:lnTo>
                    <a:pt x="2645511" y="1202550"/>
                  </a:lnTo>
                  <a:lnTo>
                    <a:pt x="2663825" y="1165199"/>
                  </a:lnTo>
                  <a:lnTo>
                    <a:pt x="2679573" y="1129017"/>
                  </a:lnTo>
                  <a:lnTo>
                    <a:pt x="2703157" y="1060577"/>
                  </a:lnTo>
                  <a:lnTo>
                    <a:pt x="2715806" y="997902"/>
                  </a:lnTo>
                  <a:lnTo>
                    <a:pt x="2717889" y="968959"/>
                  </a:lnTo>
                  <a:close/>
                </a:path>
              </a:pathLst>
            </a:custGeom>
            <a:solidFill>
              <a:srgbClr val="3D5BF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11402863" y="4416846"/>
              <a:ext cx="2081530" cy="1722120"/>
            </a:xfrm>
            <a:custGeom>
              <a:avLst/>
              <a:gdLst/>
              <a:ahLst/>
              <a:cxnLst/>
              <a:rect l="l" t="t" r="r" b="b"/>
              <a:pathLst>
                <a:path w="2081530" h="1722120">
                  <a:moveTo>
                    <a:pt x="1881199" y="3"/>
                  </a:moveTo>
                  <a:lnTo>
                    <a:pt x="1813127" y="2318"/>
                  </a:lnTo>
                  <a:lnTo>
                    <a:pt x="1737267" y="13779"/>
                  </a:lnTo>
                  <a:lnTo>
                    <a:pt x="1696658" y="22852"/>
                  </a:lnTo>
                  <a:lnTo>
                    <a:pt x="1654393" y="34107"/>
                  </a:lnTo>
                  <a:lnTo>
                    <a:pt x="1610568" y="47509"/>
                  </a:lnTo>
                  <a:lnTo>
                    <a:pt x="1565280" y="63024"/>
                  </a:lnTo>
                  <a:lnTo>
                    <a:pt x="1518626" y="80615"/>
                  </a:lnTo>
                  <a:lnTo>
                    <a:pt x="1470702" y="100249"/>
                  </a:lnTo>
                  <a:lnTo>
                    <a:pt x="1421607" y="121891"/>
                  </a:lnTo>
                  <a:lnTo>
                    <a:pt x="1371437" y="145505"/>
                  </a:lnTo>
                  <a:lnTo>
                    <a:pt x="1320288" y="171057"/>
                  </a:lnTo>
                  <a:lnTo>
                    <a:pt x="1268257" y="198512"/>
                  </a:lnTo>
                  <a:lnTo>
                    <a:pt x="1215442" y="227835"/>
                  </a:lnTo>
                  <a:lnTo>
                    <a:pt x="1161939" y="258991"/>
                  </a:lnTo>
                  <a:lnTo>
                    <a:pt x="1107845" y="291945"/>
                  </a:lnTo>
                  <a:lnTo>
                    <a:pt x="1053258" y="326662"/>
                  </a:lnTo>
                  <a:lnTo>
                    <a:pt x="998273" y="363108"/>
                  </a:lnTo>
                  <a:lnTo>
                    <a:pt x="942988" y="401248"/>
                  </a:lnTo>
                  <a:lnTo>
                    <a:pt x="887500" y="441046"/>
                  </a:lnTo>
                  <a:lnTo>
                    <a:pt x="831905" y="482467"/>
                  </a:lnTo>
                  <a:lnTo>
                    <a:pt x="776301" y="525478"/>
                  </a:lnTo>
                  <a:lnTo>
                    <a:pt x="721479" y="569482"/>
                  </a:lnTo>
                  <a:lnTo>
                    <a:pt x="668205" y="613847"/>
                  </a:lnTo>
                  <a:lnTo>
                    <a:pt x="616533" y="658490"/>
                  </a:lnTo>
                  <a:lnTo>
                    <a:pt x="566522" y="703322"/>
                  </a:lnTo>
                  <a:lnTo>
                    <a:pt x="518228" y="748259"/>
                  </a:lnTo>
                  <a:lnTo>
                    <a:pt x="471707" y="793214"/>
                  </a:lnTo>
                  <a:lnTo>
                    <a:pt x="427016" y="838100"/>
                  </a:lnTo>
                  <a:lnTo>
                    <a:pt x="384212" y="882833"/>
                  </a:lnTo>
                  <a:lnTo>
                    <a:pt x="343351" y="927327"/>
                  </a:lnTo>
                  <a:lnTo>
                    <a:pt x="304489" y="971494"/>
                  </a:lnTo>
                  <a:lnTo>
                    <a:pt x="267684" y="1015249"/>
                  </a:lnTo>
                  <a:lnTo>
                    <a:pt x="232991" y="1058505"/>
                  </a:lnTo>
                  <a:lnTo>
                    <a:pt x="200468" y="1101178"/>
                  </a:lnTo>
                  <a:lnTo>
                    <a:pt x="170171" y="1143181"/>
                  </a:lnTo>
                  <a:lnTo>
                    <a:pt x="142156" y="1184427"/>
                  </a:lnTo>
                  <a:lnTo>
                    <a:pt x="116481" y="1224831"/>
                  </a:lnTo>
                  <a:lnTo>
                    <a:pt x="93201" y="1264307"/>
                  </a:lnTo>
                  <a:lnTo>
                    <a:pt x="72374" y="1302768"/>
                  </a:lnTo>
                  <a:lnTo>
                    <a:pt x="54055" y="1340129"/>
                  </a:lnTo>
                  <a:lnTo>
                    <a:pt x="38302" y="1376303"/>
                  </a:lnTo>
                  <a:lnTo>
                    <a:pt x="14719" y="1444749"/>
                  </a:lnTo>
                  <a:lnTo>
                    <a:pt x="2076" y="1507416"/>
                  </a:lnTo>
                  <a:lnTo>
                    <a:pt x="0" y="1536367"/>
                  </a:lnTo>
                  <a:lnTo>
                    <a:pt x="827" y="1563616"/>
                  </a:lnTo>
                  <a:lnTo>
                    <a:pt x="11425" y="1612661"/>
                  </a:lnTo>
                  <a:lnTo>
                    <a:pt x="34320" y="1653863"/>
                  </a:lnTo>
                  <a:lnTo>
                    <a:pt x="69025" y="1685760"/>
                  </a:lnTo>
                  <a:lnTo>
                    <a:pt x="114232" y="1707533"/>
                  </a:lnTo>
                  <a:lnTo>
                    <a:pt x="169166" y="1719462"/>
                  </a:lnTo>
                  <a:lnTo>
                    <a:pt x="233052" y="1721825"/>
                  </a:lnTo>
                  <a:lnTo>
                    <a:pt x="268110" y="1719507"/>
                  </a:lnTo>
                  <a:lnTo>
                    <a:pt x="343971" y="1708046"/>
                  </a:lnTo>
                  <a:lnTo>
                    <a:pt x="384579" y="1698973"/>
                  </a:lnTo>
                  <a:lnTo>
                    <a:pt x="426845" y="1687718"/>
                  </a:lnTo>
                  <a:lnTo>
                    <a:pt x="470670" y="1674316"/>
                  </a:lnTo>
                  <a:lnTo>
                    <a:pt x="515959" y="1658801"/>
                  </a:lnTo>
                  <a:lnTo>
                    <a:pt x="562613" y="1641209"/>
                  </a:lnTo>
                  <a:lnTo>
                    <a:pt x="610536" y="1621575"/>
                  </a:lnTo>
                  <a:lnTo>
                    <a:pt x="659631" y="1599933"/>
                  </a:lnTo>
                  <a:lnTo>
                    <a:pt x="709802" y="1576319"/>
                  </a:lnTo>
                  <a:lnTo>
                    <a:pt x="760951" y="1550767"/>
                  </a:lnTo>
                  <a:lnTo>
                    <a:pt x="812981" y="1523312"/>
                  </a:lnTo>
                  <a:lnTo>
                    <a:pt x="865796" y="1493989"/>
                  </a:lnTo>
                  <a:lnTo>
                    <a:pt x="919299" y="1462833"/>
                  </a:lnTo>
                  <a:lnTo>
                    <a:pt x="973393" y="1429879"/>
                  </a:lnTo>
                  <a:lnTo>
                    <a:pt x="1027980" y="1395161"/>
                  </a:lnTo>
                  <a:lnTo>
                    <a:pt x="1082965" y="1358715"/>
                  </a:lnTo>
                  <a:lnTo>
                    <a:pt x="1138250" y="1320576"/>
                  </a:lnTo>
                  <a:lnTo>
                    <a:pt x="1193738" y="1280778"/>
                  </a:lnTo>
                  <a:lnTo>
                    <a:pt x="1249332" y="1239356"/>
                  </a:lnTo>
                  <a:lnTo>
                    <a:pt x="1304936" y="1196346"/>
                  </a:lnTo>
                  <a:lnTo>
                    <a:pt x="1359757" y="1152342"/>
                  </a:lnTo>
                  <a:lnTo>
                    <a:pt x="1413032" y="1107976"/>
                  </a:lnTo>
                  <a:lnTo>
                    <a:pt x="1464703" y="1063334"/>
                  </a:lnTo>
                  <a:lnTo>
                    <a:pt x="1514714" y="1018502"/>
                  </a:lnTo>
                  <a:lnTo>
                    <a:pt x="1563009" y="973565"/>
                  </a:lnTo>
                  <a:lnTo>
                    <a:pt x="1609530" y="928610"/>
                  </a:lnTo>
                  <a:lnTo>
                    <a:pt x="1654220" y="883723"/>
                  </a:lnTo>
                  <a:lnTo>
                    <a:pt x="1697025" y="838990"/>
                  </a:lnTo>
                  <a:lnTo>
                    <a:pt x="1737886" y="794497"/>
                  </a:lnTo>
                  <a:lnTo>
                    <a:pt x="1776748" y="750330"/>
                  </a:lnTo>
                  <a:lnTo>
                    <a:pt x="1813553" y="706575"/>
                  </a:lnTo>
                  <a:lnTo>
                    <a:pt x="1848246" y="663318"/>
                  </a:lnTo>
                  <a:lnTo>
                    <a:pt x="1880769" y="620646"/>
                  </a:lnTo>
                  <a:lnTo>
                    <a:pt x="1911066" y="578643"/>
                  </a:lnTo>
                  <a:lnTo>
                    <a:pt x="1939081" y="537397"/>
                  </a:lnTo>
                  <a:lnTo>
                    <a:pt x="1964756" y="496993"/>
                  </a:lnTo>
                  <a:lnTo>
                    <a:pt x="1988036" y="457517"/>
                  </a:lnTo>
                  <a:lnTo>
                    <a:pt x="2008863" y="419056"/>
                  </a:lnTo>
                  <a:lnTo>
                    <a:pt x="2027182" y="381695"/>
                  </a:lnTo>
                  <a:lnTo>
                    <a:pt x="2042935" y="345520"/>
                  </a:lnTo>
                  <a:lnTo>
                    <a:pt x="2066518" y="277075"/>
                  </a:lnTo>
                  <a:lnTo>
                    <a:pt x="2079160" y="214408"/>
                  </a:lnTo>
                  <a:lnTo>
                    <a:pt x="2081237" y="185456"/>
                  </a:lnTo>
                  <a:lnTo>
                    <a:pt x="2080409" y="158208"/>
                  </a:lnTo>
                  <a:lnTo>
                    <a:pt x="2069812" y="109162"/>
                  </a:lnTo>
                  <a:lnTo>
                    <a:pt x="2046917" y="67960"/>
                  </a:lnTo>
                  <a:lnTo>
                    <a:pt x="2012212" y="36064"/>
                  </a:lnTo>
                  <a:lnTo>
                    <a:pt x="1967005" y="14291"/>
                  </a:lnTo>
                  <a:lnTo>
                    <a:pt x="1912071" y="2363"/>
                  </a:lnTo>
                  <a:lnTo>
                    <a:pt x="1881199" y="3"/>
                  </a:lnTo>
                  <a:close/>
                </a:path>
              </a:pathLst>
            </a:custGeom>
            <a:solidFill>
              <a:srgbClr val="6079F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13655773" y="7847499"/>
              <a:ext cx="1857375" cy="289560"/>
            </a:xfrm>
            <a:custGeom>
              <a:avLst/>
              <a:gdLst/>
              <a:ahLst/>
              <a:cxnLst/>
              <a:rect l="l" t="t" r="r" b="b"/>
              <a:pathLst>
                <a:path w="1857375" h="289559">
                  <a:moveTo>
                    <a:pt x="928648" y="0"/>
                  </a:moveTo>
                  <a:lnTo>
                    <a:pt x="852485" y="479"/>
                  </a:lnTo>
                  <a:lnTo>
                    <a:pt x="778017" y="1894"/>
                  </a:lnTo>
                  <a:lnTo>
                    <a:pt x="705483" y="4206"/>
                  </a:lnTo>
                  <a:lnTo>
                    <a:pt x="635124" y="7379"/>
                  </a:lnTo>
                  <a:lnTo>
                    <a:pt x="567176" y="11375"/>
                  </a:lnTo>
                  <a:lnTo>
                    <a:pt x="501881" y="16156"/>
                  </a:lnTo>
                  <a:lnTo>
                    <a:pt x="439476" y="21686"/>
                  </a:lnTo>
                  <a:lnTo>
                    <a:pt x="380200" y="27928"/>
                  </a:lnTo>
                  <a:lnTo>
                    <a:pt x="324294" y="34843"/>
                  </a:lnTo>
                  <a:lnTo>
                    <a:pt x="271994" y="42395"/>
                  </a:lnTo>
                  <a:lnTo>
                    <a:pt x="223542" y="50547"/>
                  </a:lnTo>
                  <a:lnTo>
                    <a:pt x="179175" y="59262"/>
                  </a:lnTo>
                  <a:lnTo>
                    <a:pt x="139132" y="68501"/>
                  </a:lnTo>
                  <a:lnTo>
                    <a:pt x="72977" y="88406"/>
                  </a:lnTo>
                  <a:lnTo>
                    <a:pt x="26989" y="109964"/>
                  </a:lnTo>
                  <a:lnTo>
                    <a:pt x="0" y="144748"/>
                  </a:lnTo>
                  <a:lnTo>
                    <a:pt x="3078" y="156620"/>
                  </a:lnTo>
                  <a:lnTo>
                    <a:pt x="47343" y="190500"/>
                  </a:lnTo>
                  <a:lnTo>
                    <a:pt x="103654" y="211269"/>
                  </a:lnTo>
                  <a:lnTo>
                    <a:pt x="179175" y="230235"/>
                  </a:lnTo>
                  <a:lnTo>
                    <a:pt x="223542" y="238949"/>
                  </a:lnTo>
                  <a:lnTo>
                    <a:pt x="271994" y="247101"/>
                  </a:lnTo>
                  <a:lnTo>
                    <a:pt x="324294" y="254654"/>
                  </a:lnTo>
                  <a:lnTo>
                    <a:pt x="380200" y="261569"/>
                  </a:lnTo>
                  <a:lnTo>
                    <a:pt x="439476" y="267811"/>
                  </a:lnTo>
                  <a:lnTo>
                    <a:pt x="501881" y="273341"/>
                  </a:lnTo>
                  <a:lnTo>
                    <a:pt x="567176" y="278122"/>
                  </a:lnTo>
                  <a:lnTo>
                    <a:pt x="635124" y="282118"/>
                  </a:lnTo>
                  <a:lnTo>
                    <a:pt x="705483" y="285291"/>
                  </a:lnTo>
                  <a:lnTo>
                    <a:pt x="778017" y="287603"/>
                  </a:lnTo>
                  <a:lnTo>
                    <a:pt x="852485" y="289017"/>
                  </a:lnTo>
                  <a:lnTo>
                    <a:pt x="928648" y="289497"/>
                  </a:lnTo>
                  <a:lnTo>
                    <a:pt x="1004812" y="289017"/>
                  </a:lnTo>
                  <a:lnTo>
                    <a:pt x="1079280" y="287603"/>
                  </a:lnTo>
                  <a:lnTo>
                    <a:pt x="1151814" y="285291"/>
                  </a:lnTo>
                  <a:lnTo>
                    <a:pt x="1222173" y="282118"/>
                  </a:lnTo>
                  <a:lnTo>
                    <a:pt x="1290121" y="278122"/>
                  </a:lnTo>
                  <a:lnTo>
                    <a:pt x="1355416" y="273341"/>
                  </a:lnTo>
                  <a:lnTo>
                    <a:pt x="1417821" y="267811"/>
                  </a:lnTo>
                  <a:lnTo>
                    <a:pt x="1477097" y="261569"/>
                  </a:lnTo>
                  <a:lnTo>
                    <a:pt x="1533003" y="254654"/>
                  </a:lnTo>
                  <a:lnTo>
                    <a:pt x="1585303" y="247101"/>
                  </a:lnTo>
                  <a:lnTo>
                    <a:pt x="1633755" y="238949"/>
                  </a:lnTo>
                  <a:lnTo>
                    <a:pt x="1678122" y="230235"/>
                  </a:lnTo>
                  <a:lnTo>
                    <a:pt x="1718165" y="220996"/>
                  </a:lnTo>
                  <a:lnTo>
                    <a:pt x="1784320" y="201091"/>
                  </a:lnTo>
                  <a:lnTo>
                    <a:pt x="1830309" y="179533"/>
                  </a:lnTo>
                  <a:lnTo>
                    <a:pt x="1857298" y="144748"/>
                  </a:lnTo>
                  <a:lnTo>
                    <a:pt x="1854219" y="132877"/>
                  </a:lnTo>
                  <a:lnTo>
                    <a:pt x="1809955" y="98997"/>
                  </a:lnTo>
                  <a:lnTo>
                    <a:pt x="1753644" y="78228"/>
                  </a:lnTo>
                  <a:lnTo>
                    <a:pt x="1678122" y="59262"/>
                  </a:lnTo>
                  <a:lnTo>
                    <a:pt x="1633755" y="50547"/>
                  </a:lnTo>
                  <a:lnTo>
                    <a:pt x="1585303" y="42395"/>
                  </a:lnTo>
                  <a:lnTo>
                    <a:pt x="1533003" y="34843"/>
                  </a:lnTo>
                  <a:lnTo>
                    <a:pt x="1477097" y="27928"/>
                  </a:lnTo>
                  <a:lnTo>
                    <a:pt x="1417821" y="21686"/>
                  </a:lnTo>
                  <a:lnTo>
                    <a:pt x="1355416" y="16156"/>
                  </a:lnTo>
                  <a:lnTo>
                    <a:pt x="1290121" y="11375"/>
                  </a:lnTo>
                  <a:lnTo>
                    <a:pt x="1222173" y="7379"/>
                  </a:lnTo>
                  <a:lnTo>
                    <a:pt x="1151814" y="4206"/>
                  </a:lnTo>
                  <a:lnTo>
                    <a:pt x="1079280" y="1894"/>
                  </a:lnTo>
                  <a:lnTo>
                    <a:pt x="1004812" y="479"/>
                  </a:lnTo>
                  <a:lnTo>
                    <a:pt x="928648" y="0"/>
                  </a:lnTo>
                  <a:close/>
                </a:path>
              </a:pathLst>
            </a:custGeom>
            <a:solidFill>
              <a:srgbClr val="FF646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13896613" y="6954855"/>
              <a:ext cx="1518285" cy="1937385"/>
            </a:xfrm>
            <a:custGeom>
              <a:avLst/>
              <a:gdLst/>
              <a:ahLst/>
              <a:cxnLst/>
              <a:rect l="l" t="t" r="r" b="b"/>
              <a:pathLst>
                <a:path w="1518284" h="1937384">
                  <a:moveTo>
                    <a:pt x="187497" y="129043"/>
                  </a:moveTo>
                  <a:lnTo>
                    <a:pt x="155988" y="87906"/>
                  </a:lnTo>
                  <a:lnTo>
                    <a:pt x="0" y="207387"/>
                  </a:lnTo>
                  <a:lnTo>
                    <a:pt x="31509" y="248524"/>
                  </a:lnTo>
                  <a:lnTo>
                    <a:pt x="187497" y="129043"/>
                  </a:lnTo>
                  <a:close/>
                </a:path>
                <a:path w="1518284" h="1937384">
                  <a:moveTo>
                    <a:pt x="270234" y="159853"/>
                  </a:moveTo>
                  <a:lnTo>
                    <a:pt x="147793" y="0"/>
                  </a:lnTo>
                  <a:lnTo>
                    <a:pt x="110522" y="28548"/>
                  </a:lnTo>
                  <a:lnTo>
                    <a:pt x="232963" y="188401"/>
                  </a:lnTo>
                  <a:lnTo>
                    <a:pt x="270234" y="159853"/>
                  </a:lnTo>
                  <a:close/>
                </a:path>
                <a:path w="1518284" h="1937384">
                  <a:moveTo>
                    <a:pt x="393198" y="320388"/>
                  </a:moveTo>
                  <a:lnTo>
                    <a:pt x="288943" y="184278"/>
                  </a:lnTo>
                  <a:lnTo>
                    <a:pt x="95683" y="332307"/>
                  </a:lnTo>
                  <a:lnTo>
                    <a:pt x="201207" y="470073"/>
                  </a:lnTo>
                  <a:lnTo>
                    <a:pt x="237650" y="442159"/>
                  </a:lnTo>
                  <a:lnTo>
                    <a:pt x="163847" y="345806"/>
                  </a:lnTo>
                  <a:lnTo>
                    <a:pt x="206916" y="312816"/>
                  </a:lnTo>
                  <a:lnTo>
                    <a:pt x="273106" y="399231"/>
                  </a:lnTo>
                  <a:lnTo>
                    <a:pt x="309274" y="371528"/>
                  </a:lnTo>
                  <a:lnTo>
                    <a:pt x="243083" y="285114"/>
                  </a:lnTo>
                  <a:lnTo>
                    <a:pt x="284220" y="253605"/>
                  </a:lnTo>
                  <a:lnTo>
                    <a:pt x="356754" y="348302"/>
                  </a:lnTo>
                  <a:lnTo>
                    <a:pt x="393198" y="320388"/>
                  </a:lnTo>
                  <a:close/>
                </a:path>
                <a:path w="1518284" h="1937384">
                  <a:moveTo>
                    <a:pt x="492732" y="442328"/>
                  </a:moveTo>
                  <a:lnTo>
                    <a:pt x="457199" y="409092"/>
                  </a:lnTo>
                  <a:lnTo>
                    <a:pt x="413601" y="389919"/>
                  </a:lnTo>
                  <a:lnTo>
                    <a:pt x="389232" y="387557"/>
                  </a:lnTo>
                  <a:lnTo>
                    <a:pt x="376287" y="388601"/>
                  </a:lnTo>
                  <a:lnTo>
                    <a:pt x="336295" y="400944"/>
                  </a:lnTo>
                  <a:lnTo>
                    <a:pt x="299101" y="426805"/>
                  </a:lnTo>
                  <a:lnTo>
                    <a:pt x="273661" y="459433"/>
                  </a:lnTo>
                  <a:lnTo>
                    <a:pt x="261137" y="507138"/>
                  </a:lnTo>
                  <a:lnTo>
                    <a:pt x="261645" y="519096"/>
                  </a:lnTo>
                  <a:lnTo>
                    <a:pt x="273456" y="565328"/>
                  </a:lnTo>
                  <a:lnTo>
                    <a:pt x="304347" y="611127"/>
                  </a:lnTo>
                  <a:lnTo>
                    <a:pt x="347517" y="643359"/>
                  </a:lnTo>
                  <a:lnTo>
                    <a:pt x="372088" y="624538"/>
                  </a:lnTo>
                  <a:lnTo>
                    <a:pt x="334024" y="574843"/>
                  </a:lnTo>
                  <a:lnTo>
                    <a:pt x="329318" y="568235"/>
                  </a:lnTo>
                  <a:lnTo>
                    <a:pt x="314339" y="531987"/>
                  </a:lnTo>
                  <a:lnTo>
                    <a:pt x="312706" y="516701"/>
                  </a:lnTo>
                  <a:lnTo>
                    <a:pt x="313073" y="509137"/>
                  </a:lnTo>
                  <a:lnTo>
                    <a:pt x="329559" y="472361"/>
                  </a:lnTo>
                  <a:lnTo>
                    <a:pt x="375463" y="442786"/>
                  </a:lnTo>
                  <a:lnTo>
                    <a:pt x="391506" y="440354"/>
                  </a:lnTo>
                  <a:lnTo>
                    <a:pt x="407450" y="441940"/>
                  </a:lnTo>
                  <a:lnTo>
                    <a:pt x="449845" y="464582"/>
                  </a:lnTo>
                  <a:lnTo>
                    <a:pt x="498306" y="525670"/>
                  </a:lnTo>
                  <a:lnTo>
                    <a:pt x="522602" y="507061"/>
                  </a:lnTo>
                  <a:lnTo>
                    <a:pt x="518257" y="490129"/>
                  </a:lnTo>
                  <a:lnTo>
                    <a:pt x="511830" y="473696"/>
                  </a:lnTo>
                  <a:lnTo>
                    <a:pt x="503322" y="457762"/>
                  </a:lnTo>
                  <a:lnTo>
                    <a:pt x="492732" y="442328"/>
                  </a:lnTo>
                  <a:close/>
                </a:path>
                <a:path w="1518284" h="1937384">
                  <a:moveTo>
                    <a:pt x="388101" y="612273"/>
                  </a:moveTo>
                  <a:lnTo>
                    <a:pt x="373641" y="607907"/>
                  </a:lnTo>
                  <a:lnTo>
                    <a:pt x="359808" y="600213"/>
                  </a:lnTo>
                  <a:lnTo>
                    <a:pt x="346603" y="589192"/>
                  </a:lnTo>
                  <a:lnTo>
                    <a:pt x="334024" y="574843"/>
                  </a:lnTo>
                  <a:lnTo>
                    <a:pt x="372088" y="624538"/>
                  </a:lnTo>
                  <a:lnTo>
                    <a:pt x="388101" y="612273"/>
                  </a:lnTo>
                  <a:close/>
                </a:path>
                <a:path w="1518284" h="1937384">
                  <a:moveTo>
                    <a:pt x="498306" y="525670"/>
                  </a:moveTo>
                  <a:lnTo>
                    <a:pt x="461299" y="477355"/>
                  </a:lnTo>
                  <a:lnTo>
                    <a:pt x="470910" y="491869"/>
                  </a:lnTo>
                  <a:lnTo>
                    <a:pt x="477751" y="506698"/>
                  </a:lnTo>
                  <a:lnTo>
                    <a:pt x="481822" y="521842"/>
                  </a:lnTo>
                  <a:lnTo>
                    <a:pt x="483122" y="537301"/>
                  </a:lnTo>
                  <a:lnTo>
                    <a:pt x="498306" y="525670"/>
                  </a:lnTo>
                  <a:close/>
                </a:path>
                <a:path w="1518284" h="1937384">
                  <a:moveTo>
                    <a:pt x="582558" y="644815"/>
                  </a:moveTo>
                  <a:lnTo>
                    <a:pt x="551049" y="603679"/>
                  </a:lnTo>
                  <a:lnTo>
                    <a:pt x="395060" y="723159"/>
                  </a:lnTo>
                  <a:lnTo>
                    <a:pt x="426570" y="764296"/>
                  </a:lnTo>
                  <a:lnTo>
                    <a:pt x="582558" y="644815"/>
                  </a:lnTo>
                  <a:close/>
                </a:path>
                <a:path w="1518284" h="1937384">
                  <a:moveTo>
                    <a:pt x="665295" y="675625"/>
                  </a:moveTo>
                  <a:lnTo>
                    <a:pt x="542854" y="515772"/>
                  </a:lnTo>
                  <a:lnTo>
                    <a:pt x="505583" y="544320"/>
                  </a:lnTo>
                  <a:lnTo>
                    <a:pt x="628024" y="704174"/>
                  </a:lnTo>
                  <a:lnTo>
                    <a:pt x="665295" y="675625"/>
                  </a:lnTo>
                  <a:close/>
                </a:path>
                <a:path w="1518284" h="1937384">
                  <a:moveTo>
                    <a:pt x="762603" y="802665"/>
                  </a:moveTo>
                  <a:lnTo>
                    <a:pt x="730882" y="761253"/>
                  </a:lnTo>
                  <a:lnTo>
                    <a:pt x="537623" y="909282"/>
                  </a:lnTo>
                  <a:lnTo>
                    <a:pt x="569343" y="950694"/>
                  </a:lnTo>
                  <a:lnTo>
                    <a:pt x="647199" y="891060"/>
                  </a:lnTo>
                  <a:lnTo>
                    <a:pt x="745321" y="1019163"/>
                  </a:lnTo>
                  <a:lnTo>
                    <a:pt x="782869" y="990403"/>
                  </a:lnTo>
                  <a:lnTo>
                    <a:pt x="684747" y="862300"/>
                  </a:lnTo>
                  <a:lnTo>
                    <a:pt x="762603" y="802665"/>
                  </a:lnTo>
                  <a:close/>
                </a:path>
                <a:path w="1518284" h="1937384">
                  <a:moveTo>
                    <a:pt x="745321" y="1019163"/>
                  </a:moveTo>
                  <a:lnTo>
                    <a:pt x="713601" y="977751"/>
                  </a:lnTo>
                  <a:lnTo>
                    <a:pt x="635745" y="1037385"/>
                  </a:lnTo>
                  <a:lnTo>
                    <a:pt x="667465" y="1078798"/>
                  </a:lnTo>
                  <a:lnTo>
                    <a:pt x="745321" y="1019163"/>
                  </a:lnTo>
                  <a:close/>
                </a:path>
                <a:path w="1518284" h="1937384">
                  <a:moveTo>
                    <a:pt x="860725" y="930769"/>
                  </a:moveTo>
                  <a:lnTo>
                    <a:pt x="829005" y="889356"/>
                  </a:lnTo>
                  <a:lnTo>
                    <a:pt x="751149" y="948991"/>
                  </a:lnTo>
                  <a:lnTo>
                    <a:pt x="782869" y="990403"/>
                  </a:lnTo>
                  <a:lnTo>
                    <a:pt x="860725" y="930769"/>
                  </a:lnTo>
                  <a:close/>
                </a:path>
                <a:path w="1518284" h="1937384">
                  <a:moveTo>
                    <a:pt x="971889" y="1075899"/>
                  </a:moveTo>
                  <a:lnTo>
                    <a:pt x="937631" y="1031173"/>
                  </a:lnTo>
                  <a:lnTo>
                    <a:pt x="683891" y="1100242"/>
                  </a:lnTo>
                  <a:lnTo>
                    <a:pt x="716669" y="1143035"/>
                  </a:lnTo>
                  <a:lnTo>
                    <a:pt x="763832" y="1129689"/>
                  </a:lnTo>
                  <a:lnTo>
                    <a:pt x="863787" y="1260185"/>
                  </a:lnTo>
                  <a:lnTo>
                    <a:pt x="887345" y="1220024"/>
                  </a:lnTo>
                  <a:lnTo>
                    <a:pt x="808006" y="1116443"/>
                  </a:lnTo>
                  <a:lnTo>
                    <a:pt x="897816" y="1090144"/>
                  </a:lnTo>
                  <a:lnTo>
                    <a:pt x="903643" y="1088601"/>
                  </a:lnTo>
                  <a:lnTo>
                    <a:pt x="909833" y="1086196"/>
                  </a:lnTo>
                  <a:lnTo>
                    <a:pt x="916384" y="1082931"/>
                  </a:lnTo>
                  <a:lnTo>
                    <a:pt x="945481" y="1120918"/>
                  </a:lnTo>
                  <a:lnTo>
                    <a:pt x="971889" y="1075899"/>
                  </a:lnTo>
                  <a:close/>
                </a:path>
                <a:path w="1518284" h="1937384">
                  <a:moveTo>
                    <a:pt x="863787" y="1260185"/>
                  </a:moveTo>
                  <a:lnTo>
                    <a:pt x="831503" y="1218036"/>
                  </a:lnTo>
                  <a:lnTo>
                    <a:pt x="806121" y="1259819"/>
                  </a:lnTo>
                  <a:lnTo>
                    <a:pt x="838898" y="1302612"/>
                  </a:lnTo>
                  <a:lnTo>
                    <a:pt x="863787" y="1260185"/>
                  </a:lnTo>
                  <a:close/>
                </a:path>
                <a:path w="1518284" h="1937384">
                  <a:moveTo>
                    <a:pt x="945481" y="1120918"/>
                  </a:moveTo>
                  <a:lnTo>
                    <a:pt x="916384" y="1082931"/>
                  </a:lnTo>
                  <a:lnTo>
                    <a:pt x="912119" y="1087657"/>
                  </a:lnTo>
                  <a:lnTo>
                    <a:pt x="908115" y="1092915"/>
                  </a:lnTo>
                  <a:lnTo>
                    <a:pt x="904371" y="1098703"/>
                  </a:lnTo>
                  <a:lnTo>
                    <a:pt x="855798" y="1178838"/>
                  </a:lnTo>
                  <a:lnTo>
                    <a:pt x="887345" y="1220024"/>
                  </a:lnTo>
                  <a:lnTo>
                    <a:pt x="945481" y="1120918"/>
                  </a:lnTo>
                  <a:close/>
                </a:path>
                <a:path w="1518284" h="1937384">
                  <a:moveTo>
                    <a:pt x="1160296" y="1321874"/>
                  </a:moveTo>
                  <a:lnTo>
                    <a:pt x="1095586" y="1237392"/>
                  </a:lnTo>
                  <a:lnTo>
                    <a:pt x="902326" y="1385421"/>
                  </a:lnTo>
                  <a:lnTo>
                    <a:pt x="965979" y="1468522"/>
                  </a:lnTo>
                  <a:lnTo>
                    <a:pt x="994704" y="1497910"/>
                  </a:lnTo>
                  <a:lnTo>
                    <a:pt x="1030001" y="1516076"/>
                  </a:lnTo>
                  <a:lnTo>
                    <a:pt x="1037845" y="1517023"/>
                  </a:lnTo>
                  <a:lnTo>
                    <a:pt x="1045903" y="1516819"/>
                  </a:lnTo>
                  <a:lnTo>
                    <a:pt x="1054151" y="1515293"/>
                  </a:lnTo>
                  <a:lnTo>
                    <a:pt x="1055017" y="1514993"/>
                  </a:lnTo>
                  <a:lnTo>
                    <a:pt x="967518" y="1400758"/>
                  </a:lnTo>
                  <a:lnTo>
                    <a:pt x="1017213" y="1362693"/>
                  </a:lnTo>
                  <a:lnTo>
                    <a:pt x="1100704" y="1471696"/>
                  </a:lnTo>
                  <a:lnTo>
                    <a:pt x="1101684" y="1468399"/>
                  </a:lnTo>
                  <a:lnTo>
                    <a:pt x="1102888" y="1458605"/>
                  </a:lnTo>
                  <a:lnTo>
                    <a:pt x="1102667" y="1448808"/>
                  </a:lnTo>
                  <a:lnTo>
                    <a:pt x="1101020" y="1439009"/>
                  </a:lnTo>
                  <a:lnTo>
                    <a:pt x="1097947" y="1429206"/>
                  </a:lnTo>
                  <a:lnTo>
                    <a:pt x="1114122" y="1437133"/>
                  </a:lnTo>
                  <a:lnTo>
                    <a:pt x="1125783" y="1438667"/>
                  </a:lnTo>
                  <a:lnTo>
                    <a:pt x="1049174" y="1338650"/>
                  </a:lnTo>
                  <a:lnTo>
                    <a:pt x="1093348" y="1304815"/>
                  </a:lnTo>
                  <a:lnTo>
                    <a:pt x="1175762" y="1412411"/>
                  </a:lnTo>
                  <a:lnTo>
                    <a:pt x="1180479" y="1405416"/>
                  </a:lnTo>
                  <a:lnTo>
                    <a:pt x="1184602" y="1393497"/>
                  </a:lnTo>
                  <a:lnTo>
                    <a:pt x="1185513" y="1380533"/>
                  </a:lnTo>
                  <a:lnTo>
                    <a:pt x="1183600" y="1366776"/>
                  </a:lnTo>
                  <a:lnTo>
                    <a:pt x="1178760" y="1352413"/>
                  </a:lnTo>
                  <a:lnTo>
                    <a:pt x="1170991" y="1337446"/>
                  </a:lnTo>
                  <a:lnTo>
                    <a:pt x="1160296" y="1321874"/>
                  </a:lnTo>
                  <a:close/>
                </a:path>
                <a:path w="1518284" h="1937384">
                  <a:moveTo>
                    <a:pt x="1100704" y="1471696"/>
                  </a:moveTo>
                  <a:lnTo>
                    <a:pt x="1050625" y="1406315"/>
                  </a:lnTo>
                  <a:lnTo>
                    <a:pt x="1060082" y="1421878"/>
                  </a:lnTo>
                  <a:lnTo>
                    <a:pt x="1063287" y="1435713"/>
                  </a:lnTo>
                  <a:lnTo>
                    <a:pt x="1037066" y="1465106"/>
                  </a:lnTo>
                  <a:lnTo>
                    <a:pt x="1030488" y="1465490"/>
                  </a:lnTo>
                  <a:lnTo>
                    <a:pt x="1024150" y="1463829"/>
                  </a:lnTo>
                  <a:lnTo>
                    <a:pt x="1017930" y="1460462"/>
                  </a:lnTo>
                  <a:lnTo>
                    <a:pt x="1011705" y="1455730"/>
                  </a:lnTo>
                  <a:lnTo>
                    <a:pt x="1005474" y="1449633"/>
                  </a:lnTo>
                  <a:lnTo>
                    <a:pt x="999238" y="1442171"/>
                  </a:lnTo>
                  <a:lnTo>
                    <a:pt x="1055017" y="1514993"/>
                  </a:lnTo>
                  <a:lnTo>
                    <a:pt x="1094044" y="1486735"/>
                  </a:lnTo>
                  <a:lnTo>
                    <a:pt x="1098884" y="1477826"/>
                  </a:lnTo>
                  <a:lnTo>
                    <a:pt x="1100704" y="1471696"/>
                  </a:lnTo>
                  <a:close/>
                </a:path>
                <a:path w="1518284" h="1937384">
                  <a:moveTo>
                    <a:pt x="1175762" y="1412411"/>
                  </a:moveTo>
                  <a:lnTo>
                    <a:pt x="1123588" y="1344295"/>
                  </a:lnTo>
                  <a:lnTo>
                    <a:pt x="1132015" y="1358156"/>
                  </a:lnTo>
                  <a:lnTo>
                    <a:pt x="1134878" y="1370473"/>
                  </a:lnTo>
                  <a:lnTo>
                    <a:pt x="1132179" y="1381247"/>
                  </a:lnTo>
                  <a:lnTo>
                    <a:pt x="1123917" y="1390478"/>
                  </a:lnTo>
                  <a:lnTo>
                    <a:pt x="1116739" y="1395976"/>
                  </a:lnTo>
                  <a:lnTo>
                    <a:pt x="1109314" y="1397721"/>
                  </a:lnTo>
                  <a:lnTo>
                    <a:pt x="1101642" y="1395712"/>
                  </a:lnTo>
                  <a:lnTo>
                    <a:pt x="1096147" y="1393542"/>
                  </a:lnTo>
                  <a:lnTo>
                    <a:pt x="1090893" y="1390256"/>
                  </a:lnTo>
                  <a:lnTo>
                    <a:pt x="1085879" y="1385855"/>
                  </a:lnTo>
                  <a:lnTo>
                    <a:pt x="1081106" y="1380339"/>
                  </a:lnTo>
                  <a:lnTo>
                    <a:pt x="1125783" y="1438667"/>
                  </a:lnTo>
                  <a:lnTo>
                    <a:pt x="1130289" y="1439260"/>
                  </a:lnTo>
                  <a:lnTo>
                    <a:pt x="1146450" y="1435588"/>
                  </a:lnTo>
                  <a:lnTo>
                    <a:pt x="1162604" y="1426116"/>
                  </a:lnTo>
                  <a:lnTo>
                    <a:pt x="1173147" y="1416289"/>
                  </a:lnTo>
                  <a:lnTo>
                    <a:pt x="1175762" y="1412411"/>
                  </a:lnTo>
                  <a:close/>
                </a:path>
                <a:path w="1518284" h="1937384">
                  <a:moveTo>
                    <a:pt x="1272486" y="1468343"/>
                  </a:moveTo>
                  <a:lnTo>
                    <a:pt x="1240765" y="1426931"/>
                  </a:lnTo>
                  <a:lnTo>
                    <a:pt x="1047505" y="1574960"/>
                  </a:lnTo>
                  <a:lnTo>
                    <a:pt x="1077323" y="1613888"/>
                  </a:lnTo>
                  <a:lnTo>
                    <a:pt x="1181068" y="1610358"/>
                  </a:lnTo>
                  <a:lnTo>
                    <a:pt x="1145680" y="1564157"/>
                  </a:lnTo>
                  <a:lnTo>
                    <a:pt x="1152066" y="1559841"/>
                  </a:lnTo>
                  <a:lnTo>
                    <a:pt x="1158718" y="1555156"/>
                  </a:lnTo>
                  <a:lnTo>
                    <a:pt x="1165636" y="1550104"/>
                  </a:lnTo>
                  <a:lnTo>
                    <a:pt x="1272486" y="1468343"/>
                  </a:lnTo>
                  <a:close/>
                </a:path>
                <a:path w="1518284" h="1937384">
                  <a:moveTo>
                    <a:pt x="1303519" y="1647834"/>
                  </a:moveTo>
                  <a:lnTo>
                    <a:pt x="1272433" y="1607250"/>
                  </a:lnTo>
                  <a:lnTo>
                    <a:pt x="1266047" y="1611566"/>
                  </a:lnTo>
                  <a:lnTo>
                    <a:pt x="1259395" y="1616250"/>
                  </a:lnTo>
                  <a:lnTo>
                    <a:pt x="1252478" y="1621302"/>
                  </a:lnTo>
                  <a:lnTo>
                    <a:pt x="1145628" y="1703063"/>
                  </a:lnTo>
                  <a:lnTo>
                    <a:pt x="1177348" y="1744476"/>
                  </a:lnTo>
                  <a:lnTo>
                    <a:pt x="1303519" y="1647834"/>
                  </a:lnTo>
                  <a:close/>
                </a:path>
                <a:path w="1518284" h="1937384">
                  <a:moveTo>
                    <a:pt x="1370608" y="1596447"/>
                  </a:moveTo>
                  <a:lnTo>
                    <a:pt x="1340790" y="1557519"/>
                  </a:lnTo>
                  <a:lnTo>
                    <a:pt x="1145680" y="1564157"/>
                  </a:lnTo>
                  <a:lnTo>
                    <a:pt x="1181068" y="1610358"/>
                  </a:lnTo>
                  <a:lnTo>
                    <a:pt x="1272433" y="1607250"/>
                  </a:lnTo>
                  <a:lnTo>
                    <a:pt x="1303519" y="1647834"/>
                  </a:lnTo>
                  <a:lnTo>
                    <a:pt x="1370608" y="1596447"/>
                  </a:lnTo>
                  <a:close/>
                </a:path>
                <a:path w="1518284" h="1937384">
                  <a:moveTo>
                    <a:pt x="1393971" y="1883738"/>
                  </a:moveTo>
                  <a:lnTo>
                    <a:pt x="1362250" y="1842325"/>
                  </a:lnTo>
                  <a:lnTo>
                    <a:pt x="1292953" y="1895404"/>
                  </a:lnTo>
                  <a:lnTo>
                    <a:pt x="1324673" y="1936817"/>
                  </a:lnTo>
                  <a:lnTo>
                    <a:pt x="1393971" y="1883738"/>
                  </a:lnTo>
                  <a:close/>
                </a:path>
                <a:path w="1518284" h="1937384">
                  <a:moveTo>
                    <a:pt x="1426366" y="1669243"/>
                  </a:moveTo>
                  <a:lnTo>
                    <a:pt x="1394646" y="1627830"/>
                  </a:lnTo>
                  <a:lnTo>
                    <a:pt x="1328938" y="1678160"/>
                  </a:lnTo>
                  <a:lnTo>
                    <a:pt x="1297011" y="1719370"/>
                  </a:lnTo>
                  <a:lnTo>
                    <a:pt x="1293898" y="1734787"/>
                  </a:lnTo>
                  <a:lnTo>
                    <a:pt x="1294390" y="1750728"/>
                  </a:lnTo>
                  <a:lnTo>
                    <a:pt x="1316537" y="1799802"/>
                  </a:lnTo>
                  <a:lnTo>
                    <a:pt x="1348912" y="1832418"/>
                  </a:lnTo>
                  <a:lnTo>
                    <a:pt x="1362250" y="1842325"/>
                  </a:lnTo>
                  <a:lnTo>
                    <a:pt x="1393971" y="1883738"/>
                  </a:lnTo>
                  <a:lnTo>
                    <a:pt x="1423512" y="1861110"/>
                  </a:lnTo>
                  <a:lnTo>
                    <a:pt x="1362397" y="1781322"/>
                  </a:lnTo>
                  <a:lnTo>
                    <a:pt x="1356241" y="1772320"/>
                  </a:lnTo>
                  <a:lnTo>
                    <a:pt x="1351731" y="1763536"/>
                  </a:lnTo>
                  <a:lnTo>
                    <a:pt x="1348866" y="1754971"/>
                  </a:lnTo>
                  <a:lnTo>
                    <a:pt x="1347647" y="1746623"/>
                  </a:lnTo>
                  <a:lnTo>
                    <a:pt x="1348249" y="1738687"/>
                  </a:lnTo>
                  <a:lnTo>
                    <a:pt x="1350848" y="1731358"/>
                  </a:lnTo>
                  <a:lnTo>
                    <a:pt x="1355445" y="1724634"/>
                  </a:lnTo>
                  <a:lnTo>
                    <a:pt x="1362039" y="1718515"/>
                  </a:lnTo>
                  <a:lnTo>
                    <a:pt x="1426366" y="1669243"/>
                  </a:lnTo>
                  <a:close/>
                </a:path>
                <a:path w="1518284" h="1937384">
                  <a:moveTo>
                    <a:pt x="1517933" y="1788787"/>
                  </a:moveTo>
                  <a:lnTo>
                    <a:pt x="1486213" y="1747375"/>
                  </a:lnTo>
                  <a:lnTo>
                    <a:pt x="1399522" y="1813776"/>
                  </a:lnTo>
                  <a:lnTo>
                    <a:pt x="1388831" y="1806825"/>
                  </a:lnTo>
                  <a:lnTo>
                    <a:pt x="1379080" y="1799098"/>
                  </a:lnTo>
                  <a:lnTo>
                    <a:pt x="1370268" y="1790597"/>
                  </a:lnTo>
                  <a:lnTo>
                    <a:pt x="1362397" y="1781322"/>
                  </a:lnTo>
                  <a:lnTo>
                    <a:pt x="1423512" y="1861110"/>
                  </a:lnTo>
                  <a:lnTo>
                    <a:pt x="1517933" y="178878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3" name="object 23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5933673" y="9645560"/>
              <a:ext cx="154006" cy="153920"/>
            </a:xfrm>
            <a:prstGeom prst="rect">
              <a:avLst/>
            </a:prstGeom>
          </p:spPr>
        </p:pic>
        <p:sp>
          <p:nvSpPr>
            <p:cNvPr id="24" name="object 24"/>
            <p:cNvSpPr/>
            <p:nvPr/>
          </p:nvSpPr>
          <p:spPr>
            <a:xfrm>
              <a:off x="15549081" y="9318110"/>
              <a:ext cx="995680" cy="1153795"/>
            </a:xfrm>
            <a:custGeom>
              <a:avLst/>
              <a:gdLst/>
              <a:ahLst/>
              <a:cxnLst/>
              <a:rect l="l" t="t" r="r" b="b"/>
              <a:pathLst>
                <a:path w="995680" h="1153795">
                  <a:moveTo>
                    <a:pt x="390296" y="221018"/>
                  </a:moveTo>
                  <a:lnTo>
                    <a:pt x="330250" y="142633"/>
                  </a:lnTo>
                  <a:lnTo>
                    <a:pt x="330250" y="213055"/>
                  </a:lnTo>
                  <a:lnTo>
                    <a:pt x="177241" y="330263"/>
                  </a:lnTo>
                  <a:lnTo>
                    <a:pt x="60045" y="177253"/>
                  </a:lnTo>
                  <a:lnTo>
                    <a:pt x="213055" y="60045"/>
                  </a:lnTo>
                  <a:lnTo>
                    <a:pt x="330250" y="213055"/>
                  </a:lnTo>
                  <a:lnTo>
                    <a:pt x="330250" y="142633"/>
                  </a:lnTo>
                  <a:lnTo>
                    <a:pt x="267004" y="60045"/>
                  </a:lnTo>
                  <a:lnTo>
                    <a:pt x="221005" y="0"/>
                  </a:lnTo>
                  <a:lnTo>
                    <a:pt x="0" y="169291"/>
                  </a:lnTo>
                  <a:lnTo>
                    <a:pt x="169278" y="390309"/>
                  </a:lnTo>
                  <a:lnTo>
                    <a:pt x="247675" y="330263"/>
                  </a:lnTo>
                  <a:lnTo>
                    <a:pt x="390296" y="221018"/>
                  </a:lnTo>
                  <a:close/>
                </a:path>
                <a:path w="995680" h="1153795">
                  <a:moveTo>
                    <a:pt x="898156" y="884021"/>
                  </a:moveTo>
                  <a:lnTo>
                    <a:pt x="838111" y="805637"/>
                  </a:lnTo>
                  <a:lnTo>
                    <a:pt x="838111" y="876071"/>
                  </a:lnTo>
                  <a:lnTo>
                    <a:pt x="685101" y="993267"/>
                  </a:lnTo>
                  <a:lnTo>
                    <a:pt x="567893" y="840257"/>
                  </a:lnTo>
                  <a:lnTo>
                    <a:pt x="720902" y="723061"/>
                  </a:lnTo>
                  <a:lnTo>
                    <a:pt x="838111" y="876071"/>
                  </a:lnTo>
                  <a:lnTo>
                    <a:pt x="838111" y="805637"/>
                  </a:lnTo>
                  <a:lnTo>
                    <a:pt x="774865" y="723061"/>
                  </a:lnTo>
                  <a:lnTo>
                    <a:pt x="728865" y="663016"/>
                  </a:lnTo>
                  <a:lnTo>
                    <a:pt x="507847" y="832294"/>
                  </a:lnTo>
                  <a:lnTo>
                    <a:pt x="677138" y="1053312"/>
                  </a:lnTo>
                  <a:lnTo>
                    <a:pt x="755535" y="993267"/>
                  </a:lnTo>
                  <a:lnTo>
                    <a:pt x="898156" y="884021"/>
                  </a:lnTo>
                  <a:close/>
                </a:path>
                <a:path w="995680" h="1153795">
                  <a:moveTo>
                    <a:pt x="995654" y="1128877"/>
                  </a:moveTo>
                  <a:lnTo>
                    <a:pt x="916990" y="1026172"/>
                  </a:lnTo>
                  <a:lnTo>
                    <a:pt x="884682" y="1050912"/>
                  </a:lnTo>
                  <a:lnTo>
                    <a:pt x="963345" y="1153617"/>
                  </a:lnTo>
                  <a:lnTo>
                    <a:pt x="995654" y="112887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8560747" y="0"/>
            <a:ext cx="1543685" cy="1076960"/>
          </a:xfrm>
          <a:custGeom>
            <a:avLst/>
            <a:gdLst/>
            <a:ahLst/>
            <a:cxnLst/>
            <a:rect l="l" t="t" r="r" b="b"/>
            <a:pathLst>
              <a:path w="1543684" h="1076960">
                <a:moveTo>
                  <a:pt x="460729" y="545429"/>
                </a:moveTo>
                <a:lnTo>
                  <a:pt x="534120" y="546481"/>
                </a:lnTo>
                <a:lnTo>
                  <a:pt x="582480" y="549014"/>
                </a:lnTo>
                <a:lnTo>
                  <a:pt x="630777" y="553019"/>
                </a:lnTo>
                <a:lnTo>
                  <a:pt x="678951" y="558468"/>
                </a:lnTo>
                <a:lnTo>
                  <a:pt x="726946" y="565335"/>
                </a:lnTo>
                <a:lnTo>
                  <a:pt x="774703" y="573590"/>
                </a:lnTo>
                <a:lnTo>
                  <a:pt x="822165" y="583206"/>
                </a:lnTo>
                <a:lnTo>
                  <a:pt x="873438" y="595226"/>
                </a:lnTo>
                <a:lnTo>
                  <a:pt x="924333" y="608877"/>
                </a:lnTo>
                <a:lnTo>
                  <a:pt x="974803" y="624118"/>
                </a:lnTo>
                <a:lnTo>
                  <a:pt x="1024804" y="640911"/>
                </a:lnTo>
                <a:lnTo>
                  <a:pt x="1074292" y="659216"/>
                </a:lnTo>
                <a:lnTo>
                  <a:pt x="1123221" y="678994"/>
                </a:lnTo>
                <a:lnTo>
                  <a:pt x="1171546" y="700205"/>
                </a:lnTo>
                <a:lnTo>
                  <a:pt x="1219223" y="722809"/>
                </a:lnTo>
                <a:lnTo>
                  <a:pt x="1266206" y="746768"/>
                </a:lnTo>
                <a:lnTo>
                  <a:pt x="1312452" y="772041"/>
                </a:lnTo>
                <a:lnTo>
                  <a:pt x="1357914" y="798589"/>
                </a:lnTo>
                <a:lnTo>
                  <a:pt x="1400934" y="825325"/>
                </a:lnTo>
                <a:lnTo>
                  <a:pt x="1443253" y="853216"/>
                </a:lnTo>
                <a:lnTo>
                  <a:pt x="1484841" y="882238"/>
                </a:lnTo>
                <a:lnTo>
                  <a:pt x="1525667" y="912366"/>
                </a:lnTo>
                <a:lnTo>
                  <a:pt x="1543351" y="926150"/>
                </a:lnTo>
                <a:lnTo>
                  <a:pt x="1543351" y="1052584"/>
                </a:lnTo>
                <a:lnTo>
                  <a:pt x="1531025" y="1042037"/>
                </a:lnTo>
                <a:lnTo>
                  <a:pt x="1491551" y="1010170"/>
                </a:lnTo>
                <a:lnTo>
                  <a:pt x="1451238" y="979499"/>
                </a:lnTo>
                <a:lnTo>
                  <a:pt x="1409649" y="949680"/>
                </a:lnTo>
                <a:lnTo>
                  <a:pt x="1367276" y="921052"/>
                </a:lnTo>
                <a:lnTo>
                  <a:pt x="1324151" y="893646"/>
                </a:lnTo>
                <a:lnTo>
                  <a:pt x="1280307" y="867493"/>
                </a:lnTo>
                <a:lnTo>
                  <a:pt x="1235777" y="842623"/>
                </a:lnTo>
                <a:lnTo>
                  <a:pt x="1190595" y="819067"/>
                </a:lnTo>
                <a:lnTo>
                  <a:pt x="1144793" y="796856"/>
                </a:lnTo>
                <a:lnTo>
                  <a:pt x="1098404" y="776020"/>
                </a:lnTo>
                <a:lnTo>
                  <a:pt x="1051462" y="756590"/>
                </a:lnTo>
                <a:lnTo>
                  <a:pt x="1003998" y="738597"/>
                </a:lnTo>
                <a:lnTo>
                  <a:pt x="956047" y="722072"/>
                </a:lnTo>
                <a:lnTo>
                  <a:pt x="907641" y="707044"/>
                </a:lnTo>
                <a:lnTo>
                  <a:pt x="858813" y="693545"/>
                </a:lnTo>
                <a:lnTo>
                  <a:pt x="809597" y="681606"/>
                </a:lnTo>
                <a:lnTo>
                  <a:pt x="760024" y="671257"/>
                </a:lnTo>
                <a:lnTo>
                  <a:pt x="710128" y="662529"/>
                </a:lnTo>
                <a:lnTo>
                  <a:pt x="659943" y="655452"/>
                </a:lnTo>
                <a:lnTo>
                  <a:pt x="609501" y="650057"/>
                </a:lnTo>
                <a:lnTo>
                  <a:pt x="558834" y="646375"/>
                </a:lnTo>
                <a:lnTo>
                  <a:pt x="507977" y="644436"/>
                </a:lnTo>
                <a:lnTo>
                  <a:pt x="471085" y="644318"/>
                </a:lnTo>
                <a:lnTo>
                  <a:pt x="470860" y="639863"/>
                </a:lnTo>
                <a:lnTo>
                  <a:pt x="466433" y="591281"/>
                </a:lnTo>
                <a:lnTo>
                  <a:pt x="460729" y="545429"/>
                </a:lnTo>
                <a:close/>
              </a:path>
              <a:path w="1543684" h="1076960">
                <a:moveTo>
                  <a:pt x="373395" y="648912"/>
                </a:moveTo>
                <a:lnTo>
                  <a:pt x="403007" y="646144"/>
                </a:lnTo>
                <a:lnTo>
                  <a:pt x="453124" y="644405"/>
                </a:lnTo>
                <a:lnTo>
                  <a:pt x="471085" y="644318"/>
                </a:lnTo>
                <a:lnTo>
                  <a:pt x="473312" y="688375"/>
                </a:lnTo>
                <a:lnTo>
                  <a:pt x="473422" y="736682"/>
                </a:lnTo>
                <a:lnTo>
                  <a:pt x="470085" y="785733"/>
                </a:lnTo>
                <a:lnTo>
                  <a:pt x="462171" y="833729"/>
                </a:lnTo>
                <a:lnTo>
                  <a:pt x="449189" y="879942"/>
                </a:lnTo>
                <a:lnTo>
                  <a:pt x="430649" y="923644"/>
                </a:lnTo>
                <a:lnTo>
                  <a:pt x="406057" y="964106"/>
                </a:lnTo>
                <a:lnTo>
                  <a:pt x="376461" y="998799"/>
                </a:lnTo>
                <a:lnTo>
                  <a:pt x="376461" y="711672"/>
                </a:lnTo>
                <a:lnTo>
                  <a:pt x="374471" y="659986"/>
                </a:lnTo>
                <a:lnTo>
                  <a:pt x="373395" y="648912"/>
                </a:lnTo>
                <a:close/>
              </a:path>
              <a:path w="1543684" h="1076960">
                <a:moveTo>
                  <a:pt x="361576" y="550562"/>
                </a:moveTo>
                <a:lnTo>
                  <a:pt x="377970" y="548644"/>
                </a:lnTo>
                <a:lnTo>
                  <a:pt x="430252" y="545715"/>
                </a:lnTo>
                <a:lnTo>
                  <a:pt x="460729" y="545429"/>
                </a:lnTo>
                <a:lnTo>
                  <a:pt x="466433" y="591281"/>
                </a:lnTo>
                <a:lnTo>
                  <a:pt x="470860" y="639863"/>
                </a:lnTo>
                <a:lnTo>
                  <a:pt x="471085" y="644318"/>
                </a:lnTo>
                <a:lnTo>
                  <a:pt x="456962" y="644272"/>
                </a:lnTo>
                <a:lnTo>
                  <a:pt x="403007" y="646144"/>
                </a:lnTo>
                <a:lnTo>
                  <a:pt x="373395" y="648912"/>
                </a:lnTo>
                <a:lnTo>
                  <a:pt x="369448" y="608313"/>
                </a:lnTo>
                <a:lnTo>
                  <a:pt x="362579" y="557222"/>
                </a:lnTo>
                <a:lnTo>
                  <a:pt x="361576" y="550562"/>
                </a:lnTo>
                <a:close/>
              </a:path>
              <a:path w="1543684" h="1076960">
                <a:moveTo>
                  <a:pt x="218902" y="0"/>
                </a:moveTo>
                <a:lnTo>
                  <a:pt x="324546" y="0"/>
                </a:lnTo>
                <a:lnTo>
                  <a:pt x="332725" y="21207"/>
                </a:lnTo>
                <a:lnTo>
                  <a:pt x="350381" y="70555"/>
                </a:lnTo>
                <a:lnTo>
                  <a:pt x="365665" y="116628"/>
                </a:lnTo>
                <a:lnTo>
                  <a:pt x="379922" y="163026"/>
                </a:lnTo>
                <a:lnTo>
                  <a:pt x="393169" y="209725"/>
                </a:lnTo>
                <a:lnTo>
                  <a:pt x="405419" y="256696"/>
                </a:lnTo>
                <a:lnTo>
                  <a:pt x="416686" y="303914"/>
                </a:lnTo>
                <a:lnTo>
                  <a:pt x="426985" y="351352"/>
                </a:lnTo>
                <a:lnTo>
                  <a:pt x="436330" y="398984"/>
                </a:lnTo>
                <a:lnTo>
                  <a:pt x="444979" y="446482"/>
                </a:lnTo>
                <a:lnTo>
                  <a:pt x="453124" y="494455"/>
                </a:lnTo>
                <a:lnTo>
                  <a:pt x="460398" y="542766"/>
                </a:lnTo>
                <a:lnTo>
                  <a:pt x="460729" y="545429"/>
                </a:lnTo>
                <a:lnTo>
                  <a:pt x="430252" y="545715"/>
                </a:lnTo>
                <a:lnTo>
                  <a:pt x="377970" y="548644"/>
                </a:lnTo>
                <a:lnTo>
                  <a:pt x="361576" y="550562"/>
                </a:lnTo>
                <a:lnTo>
                  <a:pt x="355055" y="507278"/>
                </a:lnTo>
                <a:lnTo>
                  <a:pt x="346529" y="454783"/>
                </a:lnTo>
                <a:lnTo>
                  <a:pt x="336884" y="402478"/>
                </a:lnTo>
                <a:lnTo>
                  <a:pt x="326077" y="350298"/>
                </a:lnTo>
                <a:lnTo>
                  <a:pt x="314158" y="298568"/>
                </a:lnTo>
                <a:lnTo>
                  <a:pt x="301040" y="247027"/>
                </a:lnTo>
                <a:lnTo>
                  <a:pt x="286727" y="195805"/>
                </a:lnTo>
                <a:lnTo>
                  <a:pt x="271585" y="146205"/>
                </a:lnTo>
                <a:lnTo>
                  <a:pt x="255241" y="97003"/>
                </a:lnTo>
                <a:lnTo>
                  <a:pt x="237679" y="48241"/>
                </a:lnTo>
                <a:lnTo>
                  <a:pt x="218902" y="0"/>
                </a:lnTo>
                <a:close/>
              </a:path>
              <a:path w="1543684" h="1076960">
                <a:moveTo>
                  <a:pt x="211265" y="1075349"/>
                </a:moveTo>
                <a:lnTo>
                  <a:pt x="211265" y="978675"/>
                </a:lnTo>
                <a:lnTo>
                  <a:pt x="258127" y="964932"/>
                </a:lnTo>
                <a:lnTo>
                  <a:pt x="297208" y="939250"/>
                </a:lnTo>
                <a:lnTo>
                  <a:pt x="328389" y="903853"/>
                </a:lnTo>
                <a:lnTo>
                  <a:pt x="351553" y="860967"/>
                </a:lnTo>
                <a:lnTo>
                  <a:pt x="366580" y="812817"/>
                </a:lnTo>
                <a:lnTo>
                  <a:pt x="374227" y="762805"/>
                </a:lnTo>
                <a:lnTo>
                  <a:pt x="376461" y="711672"/>
                </a:lnTo>
                <a:lnTo>
                  <a:pt x="376461" y="998799"/>
                </a:lnTo>
                <a:lnTo>
                  <a:pt x="374924" y="1000601"/>
                </a:lnTo>
                <a:lnTo>
                  <a:pt x="336756" y="1032401"/>
                </a:lnTo>
                <a:lnTo>
                  <a:pt x="293291" y="1056651"/>
                </a:lnTo>
                <a:lnTo>
                  <a:pt x="246202" y="1071704"/>
                </a:lnTo>
                <a:lnTo>
                  <a:pt x="211265" y="1075349"/>
                </a:lnTo>
                <a:close/>
              </a:path>
              <a:path w="1543684" h="1076960">
                <a:moveTo>
                  <a:pt x="0" y="862141"/>
                </a:moveTo>
                <a:lnTo>
                  <a:pt x="3570" y="817365"/>
                </a:lnTo>
                <a:lnTo>
                  <a:pt x="14026" y="774419"/>
                </a:lnTo>
                <a:lnTo>
                  <a:pt x="34394" y="727983"/>
                </a:lnTo>
                <a:lnTo>
                  <a:pt x="62068" y="687279"/>
                </a:lnTo>
                <a:lnTo>
                  <a:pt x="96020" y="652169"/>
                </a:lnTo>
                <a:lnTo>
                  <a:pt x="135229" y="622519"/>
                </a:lnTo>
                <a:lnTo>
                  <a:pt x="178668" y="598193"/>
                </a:lnTo>
                <a:lnTo>
                  <a:pt x="225315" y="579054"/>
                </a:lnTo>
                <a:lnTo>
                  <a:pt x="275037" y="564617"/>
                </a:lnTo>
                <a:lnTo>
                  <a:pt x="326100" y="554710"/>
                </a:lnTo>
                <a:lnTo>
                  <a:pt x="361576" y="550562"/>
                </a:lnTo>
                <a:lnTo>
                  <a:pt x="362579" y="557222"/>
                </a:lnTo>
                <a:lnTo>
                  <a:pt x="369448" y="608313"/>
                </a:lnTo>
                <a:lnTo>
                  <a:pt x="373395" y="648912"/>
                </a:lnTo>
                <a:lnTo>
                  <a:pt x="348902" y="651202"/>
                </a:lnTo>
                <a:lnTo>
                  <a:pt x="295659" y="660915"/>
                </a:lnTo>
                <a:lnTo>
                  <a:pt x="244292" y="676751"/>
                </a:lnTo>
                <a:lnTo>
                  <a:pt x="195811" y="700178"/>
                </a:lnTo>
                <a:lnTo>
                  <a:pt x="158476" y="727214"/>
                </a:lnTo>
                <a:lnTo>
                  <a:pt x="128729" y="760756"/>
                </a:lnTo>
                <a:lnTo>
                  <a:pt x="108580" y="801560"/>
                </a:lnTo>
                <a:lnTo>
                  <a:pt x="99113" y="849536"/>
                </a:lnTo>
                <a:lnTo>
                  <a:pt x="99026" y="1050237"/>
                </a:lnTo>
                <a:lnTo>
                  <a:pt x="63289" y="1024323"/>
                </a:lnTo>
                <a:lnTo>
                  <a:pt x="34958" y="989841"/>
                </a:lnTo>
                <a:lnTo>
                  <a:pt x="15257" y="950142"/>
                </a:lnTo>
                <a:lnTo>
                  <a:pt x="3750" y="906988"/>
                </a:lnTo>
                <a:lnTo>
                  <a:pt x="0" y="862141"/>
                </a:lnTo>
                <a:close/>
              </a:path>
              <a:path w="1543684" h="1076960">
                <a:moveTo>
                  <a:pt x="186923" y="978916"/>
                </a:moveTo>
                <a:lnTo>
                  <a:pt x="197574" y="979034"/>
                </a:lnTo>
                <a:lnTo>
                  <a:pt x="201178" y="978879"/>
                </a:lnTo>
                <a:lnTo>
                  <a:pt x="207236" y="978564"/>
                </a:lnTo>
                <a:lnTo>
                  <a:pt x="211814" y="978396"/>
                </a:lnTo>
                <a:lnTo>
                  <a:pt x="211265" y="978675"/>
                </a:lnTo>
                <a:lnTo>
                  <a:pt x="211265" y="1075349"/>
                </a:lnTo>
                <a:lnTo>
                  <a:pt x="197574" y="1076778"/>
                </a:lnTo>
                <a:lnTo>
                  <a:pt x="188321" y="1075684"/>
                </a:lnTo>
                <a:lnTo>
                  <a:pt x="188321" y="979173"/>
                </a:lnTo>
                <a:lnTo>
                  <a:pt x="186923" y="978916"/>
                </a:lnTo>
                <a:close/>
              </a:path>
              <a:path w="1543684" h="1076960">
                <a:moveTo>
                  <a:pt x="186412" y="978905"/>
                </a:moveTo>
                <a:lnTo>
                  <a:pt x="186923" y="978916"/>
                </a:lnTo>
                <a:lnTo>
                  <a:pt x="188321" y="979173"/>
                </a:lnTo>
                <a:lnTo>
                  <a:pt x="186412" y="978905"/>
                </a:lnTo>
                <a:close/>
              </a:path>
              <a:path w="1543684" h="1076960">
                <a:moveTo>
                  <a:pt x="181102" y="1074830"/>
                </a:moveTo>
                <a:lnTo>
                  <a:pt x="181102" y="978156"/>
                </a:lnTo>
                <a:lnTo>
                  <a:pt x="188321" y="979173"/>
                </a:lnTo>
                <a:lnTo>
                  <a:pt x="188321" y="1075684"/>
                </a:lnTo>
                <a:lnTo>
                  <a:pt x="181102" y="1074830"/>
                </a:lnTo>
                <a:close/>
              </a:path>
              <a:path w="1543684" h="1076960">
                <a:moveTo>
                  <a:pt x="121398" y="941390"/>
                </a:moveTo>
                <a:lnTo>
                  <a:pt x="123729" y="944069"/>
                </a:lnTo>
                <a:lnTo>
                  <a:pt x="127308" y="948423"/>
                </a:lnTo>
                <a:lnTo>
                  <a:pt x="129732" y="951288"/>
                </a:lnTo>
                <a:lnTo>
                  <a:pt x="162469" y="972882"/>
                </a:lnTo>
                <a:lnTo>
                  <a:pt x="171180" y="975436"/>
                </a:lnTo>
                <a:lnTo>
                  <a:pt x="177154" y="977115"/>
                </a:lnTo>
                <a:lnTo>
                  <a:pt x="186923" y="978916"/>
                </a:lnTo>
                <a:lnTo>
                  <a:pt x="186412" y="978905"/>
                </a:lnTo>
                <a:lnTo>
                  <a:pt x="181102" y="978156"/>
                </a:lnTo>
                <a:lnTo>
                  <a:pt x="181102" y="1074830"/>
                </a:lnTo>
                <a:lnTo>
                  <a:pt x="149490" y="1071093"/>
                </a:lnTo>
                <a:lnTo>
                  <a:pt x="122715" y="1060947"/>
                </a:lnTo>
                <a:lnTo>
                  <a:pt x="122715" y="943550"/>
                </a:lnTo>
                <a:lnTo>
                  <a:pt x="121398" y="941390"/>
                </a:lnTo>
                <a:close/>
              </a:path>
              <a:path w="1543684" h="1076960">
                <a:moveTo>
                  <a:pt x="109379" y="921023"/>
                </a:moveTo>
                <a:lnTo>
                  <a:pt x="110929" y="923734"/>
                </a:lnTo>
                <a:lnTo>
                  <a:pt x="113757" y="929212"/>
                </a:lnTo>
                <a:lnTo>
                  <a:pt x="117604" y="935905"/>
                </a:lnTo>
                <a:lnTo>
                  <a:pt x="120071" y="939772"/>
                </a:lnTo>
                <a:lnTo>
                  <a:pt x="122715" y="943550"/>
                </a:lnTo>
                <a:lnTo>
                  <a:pt x="122715" y="1060947"/>
                </a:lnTo>
                <a:lnTo>
                  <a:pt x="110098" y="1056166"/>
                </a:lnTo>
                <a:lnTo>
                  <a:pt x="110098" y="923288"/>
                </a:lnTo>
                <a:lnTo>
                  <a:pt x="109379" y="921023"/>
                </a:lnTo>
                <a:close/>
              </a:path>
              <a:path w="1543684" h="1076960">
                <a:moveTo>
                  <a:pt x="108416" y="919339"/>
                </a:moveTo>
                <a:lnTo>
                  <a:pt x="109379" y="921023"/>
                </a:lnTo>
                <a:lnTo>
                  <a:pt x="110098" y="923288"/>
                </a:lnTo>
                <a:lnTo>
                  <a:pt x="109096" y="921393"/>
                </a:lnTo>
                <a:lnTo>
                  <a:pt x="108416" y="919339"/>
                </a:lnTo>
                <a:close/>
              </a:path>
              <a:path w="1543684" h="1076960">
                <a:moveTo>
                  <a:pt x="108416" y="1055529"/>
                </a:moveTo>
                <a:lnTo>
                  <a:pt x="108416" y="919339"/>
                </a:lnTo>
                <a:lnTo>
                  <a:pt x="109096" y="921393"/>
                </a:lnTo>
                <a:lnTo>
                  <a:pt x="110098" y="923288"/>
                </a:lnTo>
                <a:lnTo>
                  <a:pt x="110098" y="1056166"/>
                </a:lnTo>
                <a:lnTo>
                  <a:pt x="108416" y="1055529"/>
                </a:lnTo>
                <a:close/>
              </a:path>
              <a:path w="1543684" h="1076960">
                <a:moveTo>
                  <a:pt x="99263" y="1050409"/>
                </a:moveTo>
                <a:lnTo>
                  <a:pt x="99263" y="881670"/>
                </a:lnTo>
                <a:lnTo>
                  <a:pt x="99807" y="885621"/>
                </a:lnTo>
                <a:lnTo>
                  <a:pt x="100583" y="889546"/>
                </a:lnTo>
                <a:lnTo>
                  <a:pt x="108580" y="918505"/>
                </a:lnTo>
                <a:lnTo>
                  <a:pt x="109379" y="921023"/>
                </a:lnTo>
                <a:lnTo>
                  <a:pt x="108416" y="919339"/>
                </a:lnTo>
                <a:lnTo>
                  <a:pt x="108416" y="1055529"/>
                </a:lnTo>
                <a:lnTo>
                  <a:pt x="104034" y="1053868"/>
                </a:lnTo>
                <a:lnTo>
                  <a:pt x="99263" y="1050409"/>
                </a:lnTo>
                <a:close/>
              </a:path>
              <a:path w="1543684" h="1076960">
                <a:moveTo>
                  <a:pt x="99026" y="1050237"/>
                </a:moveTo>
                <a:lnTo>
                  <a:pt x="99026" y="875532"/>
                </a:lnTo>
                <a:lnTo>
                  <a:pt x="99701" y="882796"/>
                </a:lnTo>
                <a:lnTo>
                  <a:pt x="99839" y="885223"/>
                </a:lnTo>
                <a:lnTo>
                  <a:pt x="99263" y="881670"/>
                </a:lnTo>
                <a:lnTo>
                  <a:pt x="99263" y="1050409"/>
                </a:lnTo>
                <a:lnTo>
                  <a:pt x="99026" y="1050237"/>
                </a:lnTo>
                <a:close/>
              </a:path>
            </a:pathLst>
          </a:custGeom>
          <a:solidFill>
            <a:srgbClr val="DD443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166970" y="0"/>
            <a:ext cx="4410710" cy="638810"/>
          </a:xfrm>
          <a:custGeom>
            <a:avLst/>
            <a:gdLst/>
            <a:ahLst/>
            <a:cxnLst/>
            <a:rect l="l" t="t" r="r" b="b"/>
            <a:pathLst>
              <a:path w="4410709" h="638810">
                <a:moveTo>
                  <a:pt x="4254440" y="0"/>
                </a:moveTo>
                <a:lnTo>
                  <a:pt x="4410591" y="0"/>
                </a:lnTo>
                <a:lnTo>
                  <a:pt x="4404240" y="9383"/>
                </a:lnTo>
                <a:lnTo>
                  <a:pt x="4361486" y="36693"/>
                </a:lnTo>
                <a:lnTo>
                  <a:pt x="4318375" y="63423"/>
                </a:lnTo>
                <a:lnTo>
                  <a:pt x="4274915" y="89569"/>
                </a:lnTo>
                <a:lnTo>
                  <a:pt x="4231114" y="115131"/>
                </a:lnTo>
                <a:lnTo>
                  <a:pt x="4186982" y="140106"/>
                </a:lnTo>
                <a:lnTo>
                  <a:pt x="4142526" y="164493"/>
                </a:lnTo>
                <a:lnTo>
                  <a:pt x="4097754" y="188290"/>
                </a:lnTo>
                <a:lnTo>
                  <a:pt x="4052675" y="211495"/>
                </a:lnTo>
                <a:lnTo>
                  <a:pt x="4007297" y="234105"/>
                </a:lnTo>
                <a:lnTo>
                  <a:pt x="3961628" y="256120"/>
                </a:lnTo>
                <a:lnTo>
                  <a:pt x="3915677" y="277537"/>
                </a:lnTo>
                <a:lnTo>
                  <a:pt x="3869452" y="298354"/>
                </a:lnTo>
                <a:lnTo>
                  <a:pt x="3822961" y="318570"/>
                </a:lnTo>
                <a:lnTo>
                  <a:pt x="3776213" y="338182"/>
                </a:lnTo>
                <a:lnTo>
                  <a:pt x="3729215" y="357189"/>
                </a:lnTo>
                <a:lnTo>
                  <a:pt x="3681976" y="375589"/>
                </a:lnTo>
                <a:lnTo>
                  <a:pt x="3634505" y="393380"/>
                </a:lnTo>
                <a:lnTo>
                  <a:pt x="3586809" y="410560"/>
                </a:lnTo>
                <a:lnTo>
                  <a:pt x="3538897" y="427127"/>
                </a:lnTo>
                <a:lnTo>
                  <a:pt x="3490778" y="443079"/>
                </a:lnTo>
                <a:lnTo>
                  <a:pt x="3442459" y="458415"/>
                </a:lnTo>
                <a:lnTo>
                  <a:pt x="3393948" y="473132"/>
                </a:lnTo>
                <a:lnTo>
                  <a:pt x="3345255" y="487230"/>
                </a:lnTo>
                <a:lnTo>
                  <a:pt x="3296387" y="500705"/>
                </a:lnTo>
                <a:lnTo>
                  <a:pt x="3247353" y="513556"/>
                </a:lnTo>
                <a:lnTo>
                  <a:pt x="3198160" y="525781"/>
                </a:lnTo>
                <a:lnTo>
                  <a:pt x="3148818" y="537378"/>
                </a:lnTo>
                <a:lnTo>
                  <a:pt x="3099334" y="548346"/>
                </a:lnTo>
                <a:lnTo>
                  <a:pt x="3049717" y="558682"/>
                </a:lnTo>
                <a:lnTo>
                  <a:pt x="2999975" y="568384"/>
                </a:lnTo>
                <a:lnTo>
                  <a:pt x="2950284" y="577430"/>
                </a:lnTo>
                <a:lnTo>
                  <a:pt x="2900492" y="585860"/>
                </a:lnTo>
                <a:lnTo>
                  <a:pt x="2850606" y="593670"/>
                </a:lnTo>
                <a:lnTo>
                  <a:pt x="2800633" y="600861"/>
                </a:lnTo>
                <a:lnTo>
                  <a:pt x="2750580" y="607432"/>
                </a:lnTo>
                <a:lnTo>
                  <a:pt x="2700456" y="613380"/>
                </a:lnTo>
                <a:lnTo>
                  <a:pt x="2650267" y="618705"/>
                </a:lnTo>
                <a:lnTo>
                  <a:pt x="2600020" y="623405"/>
                </a:lnTo>
                <a:lnTo>
                  <a:pt x="2549724" y="627480"/>
                </a:lnTo>
                <a:lnTo>
                  <a:pt x="2499384" y="630928"/>
                </a:lnTo>
                <a:lnTo>
                  <a:pt x="2449010" y="633748"/>
                </a:lnTo>
                <a:lnTo>
                  <a:pt x="2398607" y="635939"/>
                </a:lnTo>
                <a:lnTo>
                  <a:pt x="2348184" y="637499"/>
                </a:lnTo>
                <a:lnTo>
                  <a:pt x="2297747" y="638428"/>
                </a:lnTo>
                <a:lnTo>
                  <a:pt x="2247304" y="638723"/>
                </a:lnTo>
                <a:lnTo>
                  <a:pt x="2196862" y="638384"/>
                </a:lnTo>
                <a:lnTo>
                  <a:pt x="2146429" y="637410"/>
                </a:lnTo>
                <a:lnTo>
                  <a:pt x="2096012" y="635800"/>
                </a:lnTo>
                <a:lnTo>
                  <a:pt x="2045618" y="633551"/>
                </a:lnTo>
                <a:lnTo>
                  <a:pt x="1995254" y="630664"/>
                </a:lnTo>
                <a:lnTo>
                  <a:pt x="1944929" y="627137"/>
                </a:lnTo>
                <a:lnTo>
                  <a:pt x="1894648" y="622968"/>
                </a:lnTo>
                <a:lnTo>
                  <a:pt x="1844420" y="618156"/>
                </a:lnTo>
                <a:lnTo>
                  <a:pt x="1794252" y="612700"/>
                </a:lnTo>
                <a:lnTo>
                  <a:pt x="1744152" y="606600"/>
                </a:lnTo>
                <a:lnTo>
                  <a:pt x="1694125" y="599853"/>
                </a:lnTo>
                <a:lnTo>
                  <a:pt x="1644181" y="592459"/>
                </a:lnTo>
                <a:lnTo>
                  <a:pt x="1594326" y="584416"/>
                </a:lnTo>
                <a:lnTo>
                  <a:pt x="1544567" y="575723"/>
                </a:lnTo>
                <a:lnTo>
                  <a:pt x="1494912" y="566379"/>
                </a:lnTo>
                <a:lnTo>
                  <a:pt x="1445314" y="556308"/>
                </a:lnTo>
                <a:lnTo>
                  <a:pt x="1423992" y="551638"/>
                </a:lnTo>
                <a:lnTo>
                  <a:pt x="2256287" y="551638"/>
                </a:lnTo>
                <a:lnTo>
                  <a:pt x="2307023" y="551233"/>
                </a:lnTo>
                <a:lnTo>
                  <a:pt x="2357751" y="550174"/>
                </a:lnTo>
                <a:lnTo>
                  <a:pt x="2408463" y="548464"/>
                </a:lnTo>
                <a:lnTo>
                  <a:pt x="2459150" y="546104"/>
                </a:lnTo>
                <a:lnTo>
                  <a:pt x="2509803" y="543094"/>
                </a:lnTo>
                <a:lnTo>
                  <a:pt x="2560415" y="539438"/>
                </a:lnTo>
                <a:lnTo>
                  <a:pt x="2610977" y="535135"/>
                </a:lnTo>
                <a:lnTo>
                  <a:pt x="2661479" y="530188"/>
                </a:lnTo>
                <a:lnTo>
                  <a:pt x="2711914" y="524598"/>
                </a:lnTo>
                <a:lnTo>
                  <a:pt x="2762273" y="518367"/>
                </a:lnTo>
                <a:lnTo>
                  <a:pt x="2812749" y="511458"/>
                </a:lnTo>
                <a:lnTo>
                  <a:pt x="2863140" y="503889"/>
                </a:lnTo>
                <a:lnTo>
                  <a:pt x="2913437" y="495662"/>
                </a:lnTo>
                <a:lnTo>
                  <a:pt x="2963630" y="486777"/>
                </a:lnTo>
                <a:lnTo>
                  <a:pt x="3013710" y="477238"/>
                </a:lnTo>
                <a:lnTo>
                  <a:pt x="3063668" y="467045"/>
                </a:lnTo>
                <a:lnTo>
                  <a:pt x="3113494" y="456201"/>
                </a:lnTo>
                <a:lnTo>
                  <a:pt x="3163180" y="444707"/>
                </a:lnTo>
                <a:lnTo>
                  <a:pt x="3212716" y="432565"/>
                </a:lnTo>
                <a:lnTo>
                  <a:pt x="3262093" y="419778"/>
                </a:lnTo>
                <a:lnTo>
                  <a:pt x="3311301" y="406346"/>
                </a:lnTo>
                <a:lnTo>
                  <a:pt x="3360332" y="392272"/>
                </a:lnTo>
                <a:lnTo>
                  <a:pt x="3409176" y="377557"/>
                </a:lnTo>
                <a:lnTo>
                  <a:pt x="3457825" y="362204"/>
                </a:lnTo>
                <a:lnTo>
                  <a:pt x="3506268" y="346213"/>
                </a:lnTo>
                <a:lnTo>
                  <a:pt x="3554496" y="329588"/>
                </a:lnTo>
                <a:lnTo>
                  <a:pt x="3602501" y="312329"/>
                </a:lnTo>
                <a:lnTo>
                  <a:pt x="3650273" y="294439"/>
                </a:lnTo>
                <a:lnTo>
                  <a:pt x="3697802" y="275919"/>
                </a:lnTo>
                <a:lnTo>
                  <a:pt x="3745081" y="256771"/>
                </a:lnTo>
                <a:lnTo>
                  <a:pt x="3792098" y="236998"/>
                </a:lnTo>
                <a:lnTo>
                  <a:pt x="3838846" y="216600"/>
                </a:lnTo>
                <a:lnTo>
                  <a:pt x="3885315" y="195579"/>
                </a:lnTo>
                <a:lnTo>
                  <a:pt x="3931495" y="173939"/>
                </a:lnTo>
                <a:lnTo>
                  <a:pt x="3977378" y="151679"/>
                </a:lnTo>
                <a:lnTo>
                  <a:pt x="4022954" y="128802"/>
                </a:lnTo>
                <a:lnTo>
                  <a:pt x="4068214" y="105311"/>
                </a:lnTo>
                <a:lnTo>
                  <a:pt x="4113149" y="81206"/>
                </a:lnTo>
                <a:lnTo>
                  <a:pt x="4157750" y="56489"/>
                </a:lnTo>
                <a:lnTo>
                  <a:pt x="4202006" y="31163"/>
                </a:lnTo>
                <a:lnTo>
                  <a:pt x="4241999" y="7558"/>
                </a:lnTo>
                <a:lnTo>
                  <a:pt x="4254440" y="0"/>
                </a:lnTo>
                <a:close/>
              </a:path>
              <a:path w="4410709" h="638810">
                <a:moveTo>
                  <a:pt x="0" y="0"/>
                </a:moveTo>
                <a:lnTo>
                  <a:pt x="201340" y="0"/>
                </a:lnTo>
                <a:lnTo>
                  <a:pt x="459130" y="121051"/>
                </a:lnTo>
                <a:lnTo>
                  <a:pt x="596000" y="182249"/>
                </a:lnTo>
                <a:lnTo>
                  <a:pt x="664041" y="211495"/>
                </a:lnTo>
                <a:lnTo>
                  <a:pt x="780194" y="259496"/>
                </a:lnTo>
                <a:lnTo>
                  <a:pt x="826613" y="277853"/>
                </a:lnTo>
                <a:lnTo>
                  <a:pt x="873200" y="295775"/>
                </a:lnTo>
                <a:lnTo>
                  <a:pt x="919964" y="313236"/>
                </a:lnTo>
                <a:lnTo>
                  <a:pt x="966919" y="330209"/>
                </a:lnTo>
                <a:lnTo>
                  <a:pt x="1014066" y="346665"/>
                </a:lnTo>
                <a:lnTo>
                  <a:pt x="1061423" y="362581"/>
                </a:lnTo>
                <a:lnTo>
                  <a:pt x="1108998" y="377928"/>
                </a:lnTo>
                <a:lnTo>
                  <a:pt x="1156801" y="392680"/>
                </a:lnTo>
                <a:lnTo>
                  <a:pt x="1204840" y="406810"/>
                </a:lnTo>
                <a:lnTo>
                  <a:pt x="1253127" y="420292"/>
                </a:lnTo>
                <a:lnTo>
                  <a:pt x="1302221" y="433261"/>
                </a:lnTo>
                <a:lnTo>
                  <a:pt x="1351477" y="445547"/>
                </a:lnTo>
                <a:lnTo>
                  <a:pt x="1400889" y="457152"/>
                </a:lnTo>
                <a:lnTo>
                  <a:pt x="1450447" y="468077"/>
                </a:lnTo>
                <a:lnTo>
                  <a:pt x="1500143" y="478324"/>
                </a:lnTo>
                <a:lnTo>
                  <a:pt x="1549968" y="487894"/>
                </a:lnTo>
                <a:lnTo>
                  <a:pt x="1599913" y="496789"/>
                </a:lnTo>
                <a:lnTo>
                  <a:pt x="1649970" y="505010"/>
                </a:lnTo>
                <a:lnTo>
                  <a:pt x="1700131" y="512559"/>
                </a:lnTo>
                <a:lnTo>
                  <a:pt x="1750387" y="519436"/>
                </a:lnTo>
                <a:lnTo>
                  <a:pt x="1800730" y="525645"/>
                </a:lnTo>
                <a:lnTo>
                  <a:pt x="1851150" y="531185"/>
                </a:lnTo>
                <a:lnTo>
                  <a:pt x="1901639" y="536059"/>
                </a:lnTo>
                <a:lnTo>
                  <a:pt x="1952189" y="540268"/>
                </a:lnTo>
                <a:lnTo>
                  <a:pt x="2002792" y="543813"/>
                </a:lnTo>
                <a:lnTo>
                  <a:pt x="2053438" y="546696"/>
                </a:lnTo>
                <a:lnTo>
                  <a:pt x="2104119" y="548919"/>
                </a:lnTo>
                <a:lnTo>
                  <a:pt x="2154826" y="550482"/>
                </a:lnTo>
                <a:lnTo>
                  <a:pt x="2205552" y="551388"/>
                </a:lnTo>
                <a:lnTo>
                  <a:pt x="2256287" y="551638"/>
                </a:lnTo>
                <a:lnTo>
                  <a:pt x="1423992" y="551638"/>
                </a:lnTo>
                <a:lnTo>
                  <a:pt x="1346865" y="533979"/>
                </a:lnTo>
                <a:lnTo>
                  <a:pt x="1297998" y="521768"/>
                </a:lnTo>
                <a:lnTo>
                  <a:pt x="1249360" y="508893"/>
                </a:lnTo>
                <a:lnTo>
                  <a:pt x="1200943" y="495376"/>
                </a:lnTo>
                <a:lnTo>
                  <a:pt x="1152739" y="481242"/>
                </a:lnTo>
                <a:lnTo>
                  <a:pt x="1104740" y="466515"/>
                </a:lnTo>
                <a:lnTo>
                  <a:pt x="1056939" y="451218"/>
                </a:lnTo>
                <a:lnTo>
                  <a:pt x="1009328" y="435376"/>
                </a:lnTo>
                <a:lnTo>
                  <a:pt x="961899" y="419012"/>
                </a:lnTo>
                <a:lnTo>
                  <a:pt x="914645" y="402151"/>
                </a:lnTo>
                <a:lnTo>
                  <a:pt x="867558" y="384816"/>
                </a:lnTo>
                <a:lnTo>
                  <a:pt x="820631" y="367031"/>
                </a:lnTo>
                <a:lnTo>
                  <a:pt x="727220" y="330208"/>
                </a:lnTo>
                <a:lnTo>
                  <a:pt x="634360" y="291875"/>
                </a:lnTo>
                <a:lnTo>
                  <a:pt x="541980" y="252222"/>
                </a:lnTo>
                <a:lnTo>
                  <a:pt x="450023" y="211441"/>
                </a:lnTo>
                <a:lnTo>
                  <a:pt x="267129" y="127261"/>
                </a:lnTo>
                <a:lnTo>
                  <a:pt x="0" y="0"/>
                </a:lnTo>
                <a:close/>
              </a:path>
            </a:pathLst>
          </a:custGeom>
          <a:solidFill>
            <a:srgbClr val="DD443A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1557649"/>
            <a:ext cx="10400714" cy="9750907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310315" y="3696222"/>
            <a:ext cx="8793786" cy="7612333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9554795"/>
            <a:ext cx="3542665" cy="1753870"/>
          </a:xfrm>
          <a:custGeom>
            <a:avLst/>
            <a:gdLst/>
            <a:ahLst/>
            <a:cxnLst/>
            <a:rect l="l" t="t" r="r" b="b"/>
            <a:pathLst>
              <a:path w="3542665" h="1753870">
                <a:moveTo>
                  <a:pt x="2348630" y="1080410"/>
                </a:moveTo>
                <a:lnTo>
                  <a:pt x="2397050" y="1081133"/>
                </a:lnTo>
                <a:lnTo>
                  <a:pt x="2445376" y="1083447"/>
                </a:lnTo>
                <a:lnTo>
                  <a:pt x="2493544" y="1087348"/>
                </a:lnTo>
                <a:lnTo>
                  <a:pt x="2542681" y="1092934"/>
                </a:lnTo>
                <a:lnTo>
                  <a:pt x="2591588" y="1100080"/>
                </a:lnTo>
                <a:lnTo>
                  <a:pt x="2640214" y="1108792"/>
                </a:lnTo>
                <a:lnTo>
                  <a:pt x="2688508" y="1119071"/>
                </a:lnTo>
                <a:lnTo>
                  <a:pt x="2736421" y="1130924"/>
                </a:lnTo>
                <a:lnTo>
                  <a:pt x="2783903" y="1144353"/>
                </a:lnTo>
                <a:lnTo>
                  <a:pt x="2830903" y="1159362"/>
                </a:lnTo>
                <a:lnTo>
                  <a:pt x="2877372" y="1175956"/>
                </a:lnTo>
                <a:lnTo>
                  <a:pt x="2923258" y="1194139"/>
                </a:lnTo>
                <a:lnTo>
                  <a:pt x="2968512" y="1213913"/>
                </a:lnTo>
                <a:lnTo>
                  <a:pt x="3013084" y="1235284"/>
                </a:lnTo>
                <a:lnTo>
                  <a:pt x="3056923" y="1258255"/>
                </a:lnTo>
                <a:lnTo>
                  <a:pt x="3100779" y="1283254"/>
                </a:lnTo>
                <a:lnTo>
                  <a:pt x="3144008" y="1309982"/>
                </a:lnTo>
                <a:lnTo>
                  <a:pt x="3186422" y="1338423"/>
                </a:lnTo>
                <a:lnTo>
                  <a:pt x="3227837" y="1368561"/>
                </a:lnTo>
                <a:lnTo>
                  <a:pt x="3268064" y="1400380"/>
                </a:lnTo>
                <a:lnTo>
                  <a:pt x="3306918" y="1433864"/>
                </a:lnTo>
                <a:lnTo>
                  <a:pt x="3344211" y="1468997"/>
                </a:lnTo>
                <a:lnTo>
                  <a:pt x="3379757" y="1505763"/>
                </a:lnTo>
                <a:lnTo>
                  <a:pt x="3413370" y="1544146"/>
                </a:lnTo>
                <a:lnTo>
                  <a:pt x="3444863" y="1584130"/>
                </a:lnTo>
                <a:lnTo>
                  <a:pt x="3474049" y="1625698"/>
                </a:lnTo>
                <a:lnTo>
                  <a:pt x="3500741" y="1668835"/>
                </a:lnTo>
                <a:lnTo>
                  <a:pt x="3522837" y="1710271"/>
                </a:lnTo>
                <a:lnTo>
                  <a:pt x="3542079" y="1753156"/>
                </a:lnTo>
                <a:lnTo>
                  <a:pt x="3542302" y="1753761"/>
                </a:lnTo>
                <a:lnTo>
                  <a:pt x="3443064" y="1753761"/>
                </a:lnTo>
                <a:lnTo>
                  <a:pt x="3425540" y="1720132"/>
                </a:lnTo>
                <a:lnTo>
                  <a:pt x="3399468" y="1677459"/>
                </a:lnTo>
                <a:lnTo>
                  <a:pt x="3370702" y="1636530"/>
                </a:lnTo>
                <a:lnTo>
                  <a:pt x="3339479" y="1597344"/>
                </a:lnTo>
                <a:lnTo>
                  <a:pt x="3306034" y="1559903"/>
                </a:lnTo>
                <a:lnTo>
                  <a:pt x="3270600" y="1524208"/>
                </a:lnTo>
                <a:lnTo>
                  <a:pt x="3233414" y="1490259"/>
                </a:lnTo>
                <a:lnTo>
                  <a:pt x="3194710" y="1458057"/>
                </a:lnTo>
                <a:lnTo>
                  <a:pt x="3154722" y="1427603"/>
                </a:lnTo>
                <a:lnTo>
                  <a:pt x="3113687" y="1398897"/>
                </a:lnTo>
                <a:lnTo>
                  <a:pt x="3071838" y="1371940"/>
                </a:lnTo>
                <a:lnTo>
                  <a:pt x="3028528" y="1346316"/>
                </a:lnTo>
                <a:lnTo>
                  <a:pt x="2984284" y="1322409"/>
                </a:lnTo>
                <a:lnTo>
                  <a:pt x="2939173" y="1300226"/>
                </a:lnTo>
                <a:lnTo>
                  <a:pt x="2893265" y="1279773"/>
                </a:lnTo>
                <a:lnTo>
                  <a:pt x="2846625" y="1261056"/>
                </a:lnTo>
                <a:lnTo>
                  <a:pt x="2799324" y="1244083"/>
                </a:lnTo>
                <a:lnTo>
                  <a:pt x="2751428" y="1228859"/>
                </a:lnTo>
                <a:lnTo>
                  <a:pt x="2703006" y="1215391"/>
                </a:lnTo>
                <a:lnTo>
                  <a:pt x="2654125" y="1203686"/>
                </a:lnTo>
                <a:lnTo>
                  <a:pt x="2604853" y="1193751"/>
                </a:lnTo>
                <a:lnTo>
                  <a:pt x="2555259" y="1185591"/>
                </a:lnTo>
                <a:lnTo>
                  <a:pt x="2505410" y="1179214"/>
                </a:lnTo>
                <a:lnTo>
                  <a:pt x="2455374" y="1174626"/>
                </a:lnTo>
                <a:lnTo>
                  <a:pt x="2405220" y="1171833"/>
                </a:lnTo>
                <a:lnTo>
                  <a:pt x="2355014" y="1170843"/>
                </a:lnTo>
                <a:lnTo>
                  <a:pt x="1847851" y="1170843"/>
                </a:lnTo>
                <a:lnTo>
                  <a:pt x="1883150" y="1157973"/>
                </a:lnTo>
                <a:lnTo>
                  <a:pt x="1965658" y="1132237"/>
                </a:lnTo>
                <a:lnTo>
                  <a:pt x="2012501" y="1120128"/>
                </a:lnTo>
                <a:lnTo>
                  <a:pt x="2059767" y="1109634"/>
                </a:lnTo>
                <a:lnTo>
                  <a:pt x="2107391" y="1100751"/>
                </a:lnTo>
                <a:lnTo>
                  <a:pt x="2155309" y="1093478"/>
                </a:lnTo>
                <a:lnTo>
                  <a:pt x="2203457" y="1087810"/>
                </a:lnTo>
                <a:lnTo>
                  <a:pt x="2251769" y="1083745"/>
                </a:lnTo>
                <a:lnTo>
                  <a:pt x="2300182" y="1081279"/>
                </a:lnTo>
                <a:lnTo>
                  <a:pt x="2348630" y="1080410"/>
                </a:lnTo>
                <a:close/>
              </a:path>
              <a:path w="3542665" h="1753870">
                <a:moveTo>
                  <a:pt x="1666756" y="1374957"/>
                </a:moveTo>
                <a:lnTo>
                  <a:pt x="1667454" y="1393785"/>
                </a:lnTo>
                <a:lnTo>
                  <a:pt x="1667495" y="1400380"/>
                </a:lnTo>
                <a:lnTo>
                  <a:pt x="1664933" y="1448042"/>
                </a:lnTo>
                <a:lnTo>
                  <a:pt x="1657418" y="1498341"/>
                </a:lnTo>
                <a:lnTo>
                  <a:pt x="1645902" y="1518958"/>
                </a:lnTo>
                <a:lnTo>
                  <a:pt x="1625399" y="1529785"/>
                </a:lnTo>
                <a:lnTo>
                  <a:pt x="1601943" y="1529894"/>
                </a:lnTo>
                <a:lnTo>
                  <a:pt x="1581567" y="1518358"/>
                </a:lnTo>
                <a:lnTo>
                  <a:pt x="1555751" y="1480089"/>
                </a:lnTo>
                <a:lnTo>
                  <a:pt x="1554433" y="1474223"/>
                </a:lnTo>
                <a:lnTo>
                  <a:pt x="1569897" y="1474223"/>
                </a:lnTo>
                <a:lnTo>
                  <a:pt x="1645748" y="1454205"/>
                </a:lnTo>
                <a:lnTo>
                  <a:pt x="1639731" y="1447887"/>
                </a:lnTo>
                <a:lnTo>
                  <a:pt x="1638839" y="1447175"/>
                </a:lnTo>
                <a:lnTo>
                  <a:pt x="1637275" y="1439842"/>
                </a:lnTo>
                <a:lnTo>
                  <a:pt x="1637563" y="1439842"/>
                </a:lnTo>
                <a:lnTo>
                  <a:pt x="1637438" y="1434616"/>
                </a:lnTo>
                <a:lnTo>
                  <a:pt x="1637247" y="1431213"/>
                </a:lnTo>
                <a:lnTo>
                  <a:pt x="1637179" y="1428213"/>
                </a:lnTo>
                <a:lnTo>
                  <a:pt x="1656005" y="1388109"/>
                </a:lnTo>
                <a:lnTo>
                  <a:pt x="1663848" y="1377863"/>
                </a:lnTo>
                <a:lnTo>
                  <a:pt x="1666756" y="1374957"/>
                </a:lnTo>
                <a:close/>
              </a:path>
              <a:path w="3542665" h="1753870">
                <a:moveTo>
                  <a:pt x="1574980" y="1437661"/>
                </a:moveTo>
                <a:lnTo>
                  <a:pt x="1636810" y="1437661"/>
                </a:lnTo>
                <a:lnTo>
                  <a:pt x="1638839" y="1447175"/>
                </a:lnTo>
                <a:lnTo>
                  <a:pt x="1639731" y="1447887"/>
                </a:lnTo>
                <a:lnTo>
                  <a:pt x="1645748" y="1454205"/>
                </a:lnTo>
                <a:lnTo>
                  <a:pt x="1569897" y="1474223"/>
                </a:lnTo>
                <a:lnTo>
                  <a:pt x="1574980" y="1437661"/>
                </a:lnTo>
                <a:close/>
              </a:path>
              <a:path w="3542665" h="1753870">
                <a:moveTo>
                  <a:pt x="1575386" y="1349444"/>
                </a:moveTo>
                <a:lnTo>
                  <a:pt x="1577671" y="1377863"/>
                </a:lnTo>
                <a:lnTo>
                  <a:pt x="1577647" y="1382777"/>
                </a:lnTo>
                <a:lnTo>
                  <a:pt x="1576550" y="1426368"/>
                </a:lnTo>
                <a:lnTo>
                  <a:pt x="1569897" y="1474223"/>
                </a:lnTo>
                <a:lnTo>
                  <a:pt x="1554433" y="1474223"/>
                </a:lnTo>
                <a:lnTo>
                  <a:pt x="1546763" y="1440101"/>
                </a:lnTo>
                <a:lnTo>
                  <a:pt x="1551691" y="1400380"/>
                </a:lnTo>
                <a:lnTo>
                  <a:pt x="1551795" y="1399732"/>
                </a:lnTo>
                <a:lnTo>
                  <a:pt x="1567904" y="1360652"/>
                </a:lnTo>
                <a:lnTo>
                  <a:pt x="1575386" y="1349444"/>
                </a:lnTo>
                <a:close/>
              </a:path>
              <a:path w="3542665" h="1753870">
                <a:moveTo>
                  <a:pt x="1637179" y="1428213"/>
                </a:moveTo>
                <a:lnTo>
                  <a:pt x="1637247" y="1431213"/>
                </a:lnTo>
                <a:lnTo>
                  <a:pt x="1637438" y="1434616"/>
                </a:lnTo>
                <a:lnTo>
                  <a:pt x="1637563" y="1439842"/>
                </a:lnTo>
                <a:lnTo>
                  <a:pt x="1636810" y="1437661"/>
                </a:lnTo>
                <a:lnTo>
                  <a:pt x="1574980" y="1437661"/>
                </a:lnTo>
                <a:lnTo>
                  <a:pt x="1575403" y="1434616"/>
                </a:lnTo>
                <a:lnTo>
                  <a:pt x="1635596" y="1434616"/>
                </a:lnTo>
                <a:lnTo>
                  <a:pt x="1636933" y="1429726"/>
                </a:lnTo>
                <a:lnTo>
                  <a:pt x="1637019" y="1428861"/>
                </a:lnTo>
                <a:lnTo>
                  <a:pt x="1637179" y="1428213"/>
                </a:lnTo>
                <a:close/>
              </a:path>
              <a:path w="3542665" h="1753870">
                <a:moveTo>
                  <a:pt x="1636810" y="1437661"/>
                </a:moveTo>
                <a:lnTo>
                  <a:pt x="1637563" y="1439842"/>
                </a:lnTo>
                <a:lnTo>
                  <a:pt x="1637275" y="1439842"/>
                </a:lnTo>
                <a:lnTo>
                  <a:pt x="1636810" y="1437661"/>
                </a:lnTo>
                <a:close/>
              </a:path>
              <a:path w="3542665" h="1753870">
                <a:moveTo>
                  <a:pt x="1637019" y="1428861"/>
                </a:moveTo>
                <a:lnTo>
                  <a:pt x="1636933" y="1429726"/>
                </a:lnTo>
                <a:lnTo>
                  <a:pt x="1635596" y="1434616"/>
                </a:lnTo>
                <a:lnTo>
                  <a:pt x="1637019" y="1428861"/>
                </a:lnTo>
                <a:close/>
              </a:path>
              <a:path w="3542665" h="1753870">
                <a:moveTo>
                  <a:pt x="1576402" y="1427430"/>
                </a:moveTo>
                <a:lnTo>
                  <a:pt x="1637161" y="1427430"/>
                </a:lnTo>
                <a:lnTo>
                  <a:pt x="1637019" y="1428861"/>
                </a:lnTo>
                <a:lnTo>
                  <a:pt x="1635596" y="1434616"/>
                </a:lnTo>
                <a:lnTo>
                  <a:pt x="1575403" y="1434616"/>
                </a:lnTo>
                <a:lnTo>
                  <a:pt x="1576402" y="1427430"/>
                </a:lnTo>
                <a:close/>
              </a:path>
              <a:path w="3542665" h="1753870">
                <a:moveTo>
                  <a:pt x="1637161" y="1427430"/>
                </a:moveTo>
                <a:lnTo>
                  <a:pt x="1637179" y="1428213"/>
                </a:lnTo>
                <a:lnTo>
                  <a:pt x="1637019" y="1428861"/>
                </a:lnTo>
                <a:lnTo>
                  <a:pt x="1637161" y="1427430"/>
                </a:lnTo>
                <a:close/>
              </a:path>
              <a:path w="3542665" h="1753870">
                <a:moveTo>
                  <a:pt x="1652743" y="1265810"/>
                </a:moveTo>
                <a:lnTo>
                  <a:pt x="1659752" y="1299885"/>
                </a:lnTo>
                <a:lnTo>
                  <a:pt x="1665783" y="1348728"/>
                </a:lnTo>
                <a:lnTo>
                  <a:pt x="1666756" y="1374957"/>
                </a:lnTo>
                <a:lnTo>
                  <a:pt x="1663848" y="1377863"/>
                </a:lnTo>
                <a:lnTo>
                  <a:pt x="1659902" y="1382777"/>
                </a:lnTo>
                <a:lnTo>
                  <a:pt x="1639838" y="1418037"/>
                </a:lnTo>
                <a:lnTo>
                  <a:pt x="1637179" y="1428213"/>
                </a:lnTo>
                <a:lnTo>
                  <a:pt x="1637161" y="1427430"/>
                </a:lnTo>
                <a:lnTo>
                  <a:pt x="1576402" y="1427430"/>
                </a:lnTo>
                <a:lnTo>
                  <a:pt x="1576550" y="1426368"/>
                </a:lnTo>
                <a:lnTo>
                  <a:pt x="1577647" y="1382777"/>
                </a:lnTo>
                <a:lnTo>
                  <a:pt x="1577671" y="1377863"/>
                </a:lnTo>
                <a:lnTo>
                  <a:pt x="1575386" y="1349444"/>
                </a:lnTo>
                <a:lnTo>
                  <a:pt x="1592351" y="1324031"/>
                </a:lnTo>
                <a:lnTo>
                  <a:pt x="1622260" y="1291371"/>
                </a:lnTo>
                <a:lnTo>
                  <a:pt x="1652743" y="1265810"/>
                </a:lnTo>
                <a:close/>
              </a:path>
              <a:path w="3542665" h="1753870">
                <a:moveTo>
                  <a:pt x="1847851" y="1170843"/>
                </a:moveTo>
                <a:lnTo>
                  <a:pt x="2355014" y="1170843"/>
                </a:lnTo>
                <a:lnTo>
                  <a:pt x="2304826" y="1171661"/>
                </a:lnTo>
                <a:lnTo>
                  <a:pt x="2254723" y="1174295"/>
                </a:lnTo>
                <a:lnTo>
                  <a:pt x="2204772" y="1178751"/>
                </a:lnTo>
                <a:lnTo>
                  <a:pt x="2155042" y="1185035"/>
                </a:lnTo>
                <a:lnTo>
                  <a:pt x="2105602" y="1193154"/>
                </a:lnTo>
                <a:lnTo>
                  <a:pt x="2056518" y="1203114"/>
                </a:lnTo>
                <a:lnTo>
                  <a:pt x="2009057" y="1214554"/>
                </a:lnTo>
                <a:lnTo>
                  <a:pt x="1962023" y="1227685"/>
                </a:lnTo>
                <a:lnTo>
                  <a:pt x="1915513" y="1242544"/>
                </a:lnTo>
                <a:lnTo>
                  <a:pt x="1869621" y="1259166"/>
                </a:lnTo>
                <a:lnTo>
                  <a:pt x="1824444" y="1277588"/>
                </a:lnTo>
                <a:lnTo>
                  <a:pt x="1780079" y="1297848"/>
                </a:lnTo>
                <a:lnTo>
                  <a:pt x="1717407" y="1331722"/>
                </a:lnTo>
                <a:lnTo>
                  <a:pt x="1666756" y="1374957"/>
                </a:lnTo>
                <a:lnTo>
                  <a:pt x="1665783" y="1348728"/>
                </a:lnTo>
                <a:lnTo>
                  <a:pt x="1659752" y="1299885"/>
                </a:lnTo>
                <a:lnTo>
                  <a:pt x="1652743" y="1265810"/>
                </a:lnTo>
                <a:lnTo>
                  <a:pt x="1654791" y="1264093"/>
                </a:lnTo>
                <a:lnTo>
                  <a:pt x="1714032" y="1228717"/>
                </a:lnTo>
                <a:lnTo>
                  <a:pt x="1776894" y="1199895"/>
                </a:lnTo>
                <a:lnTo>
                  <a:pt x="1847375" y="1171016"/>
                </a:lnTo>
                <a:lnTo>
                  <a:pt x="1847851" y="1170843"/>
                </a:lnTo>
                <a:close/>
              </a:path>
              <a:path w="3542665" h="1753870">
                <a:moveTo>
                  <a:pt x="0" y="0"/>
                </a:moveTo>
                <a:lnTo>
                  <a:pt x="85899" y="19135"/>
                </a:lnTo>
                <a:lnTo>
                  <a:pt x="134798" y="31505"/>
                </a:lnTo>
                <a:lnTo>
                  <a:pt x="183441" y="44847"/>
                </a:lnTo>
                <a:lnTo>
                  <a:pt x="231812" y="59154"/>
                </a:lnTo>
                <a:lnTo>
                  <a:pt x="279895" y="74419"/>
                </a:lnTo>
                <a:lnTo>
                  <a:pt x="327672" y="90634"/>
                </a:lnTo>
                <a:lnTo>
                  <a:pt x="375128" y="107791"/>
                </a:lnTo>
                <a:lnTo>
                  <a:pt x="422246" y="125883"/>
                </a:lnTo>
                <a:lnTo>
                  <a:pt x="469010" y="144902"/>
                </a:lnTo>
                <a:lnTo>
                  <a:pt x="515403" y="164841"/>
                </a:lnTo>
                <a:lnTo>
                  <a:pt x="561408" y="185692"/>
                </a:lnTo>
                <a:lnTo>
                  <a:pt x="607010" y="207448"/>
                </a:lnTo>
                <a:lnTo>
                  <a:pt x="652191" y="230101"/>
                </a:lnTo>
                <a:lnTo>
                  <a:pt x="696828" y="253580"/>
                </a:lnTo>
                <a:lnTo>
                  <a:pt x="741080" y="277965"/>
                </a:lnTo>
                <a:lnTo>
                  <a:pt x="784918" y="303246"/>
                </a:lnTo>
                <a:lnTo>
                  <a:pt x="828311" y="329413"/>
                </a:lnTo>
                <a:lnTo>
                  <a:pt x="871231" y="356455"/>
                </a:lnTo>
                <a:lnTo>
                  <a:pt x="913645" y="384363"/>
                </a:lnTo>
                <a:lnTo>
                  <a:pt x="955526" y="413127"/>
                </a:lnTo>
                <a:lnTo>
                  <a:pt x="996842" y="442736"/>
                </a:lnTo>
                <a:lnTo>
                  <a:pt x="1037565" y="473181"/>
                </a:lnTo>
                <a:lnTo>
                  <a:pt x="1077662" y="504452"/>
                </a:lnTo>
                <a:lnTo>
                  <a:pt x="1117106" y="536539"/>
                </a:lnTo>
                <a:lnTo>
                  <a:pt x="1155865" y="569431"/>
                </a:lnTo>
                <a:lnTo>
                  <a:pt x="1193911" y="603119"/>
                </a:lnTo>
                <a:lnTo>
                  <a:pt x="1231212" y="637592"/>
                </a:lnTo>
                <a:lnTo>
                  <a:pt x="1267739" y="672842"/>
                </a:lnTo>
                <a:lnTo>
                  <a:pt x="1303461" y="708856"/>
                </a:lnTo>
                <a:lnTo>
                  <a:pt x="1338350" y="745627"/>
                </a:lnTo>
                <a:lnTo>
                  <a:pt x="1372374" y="783143"/>
                </a:lnTo>
                <a:lnTo>
                  <a:pt x="1405505" y="821395"/>
                </a:lnTo>
                <a:lnTo>
                  <a:pt x="1437711" y="860373"/>
                </a:lnTo>
                <a:lnTo>
                  <a:pt x="1468963" y="900066"/>
                </a:lnTo>
                <a:lnTo>
                  <a:pt x="1498486" y="939929"/>
                </a:lnTo>
                <a:lnTo>
                  <a:pt x="1526669" y="981132"/>
                </a:lnTo>
                <a:lnTo>
                  <a:pt x="1553194" y="1023590"/>
                </a:lnTo>
                <a:lnTo>
                  <a:pt x="1577744" y="1067216"/>
                </a:lnTo>
                <a:lnTo>
                  <a:pt x="1600001" y="1111925"/>
                </a:lnTo>
                <a:lnTo>
                  <a:pt x="1619648" y="1157632"/>
                </a:lnTo>
                <a:lnTo>
                  <a:pt x="1636367" y="1204251"/>
                </a:lnTo>
                <a:lnTo>
                  <a:pt x="1649841" y="1251697"/>
                </a:lnTo>
                <a:lnTo>
                  <a:pt x="1652743" y="1265810"/>
                </a:lnTo>
                <a:lnTo>
                  <a:pt x="1622260" y="1291371"/>
                </a:lnTo>
                <a:lnTo>
                  <a:pt x="1592351" y="1324031"/>
                </a:lnTo>
                <a:lnTo>
                  <a:pt x="1575386" y="1349444"/>
                </a:lnTo>
                <a:lnTo>
                  <a:pt x="1573959" y="1331681"/>
                </a:lnTo>
                <a:lnTo>
                  <a:pt x="1565656" y="1285117"/>
                </a:lnTo>
                <a:lnTo>
                  <a:pt x="1553308" y="1239254"/>
                </a:lnTo>
                <a:lnTo>
                  <a:pt x="1537349" y="1194139"/>
                </a:lnTo>
                <a:lnTo>
                  <a:pt x="1518362" y="1150167"/>
                </a:lnTo>
                <a:lnTo>
                  <a:pt x="1496704" y="1107213"/>
                </a:lnTo>
                <a:lnTo>
                  <a:pt x="1472883" y="1065498"/>
                </a:lnTo>
                <a:lnTo>
                  <a:pt x="1447370" y="1025157"/>
                </a:lnTo>
                <a:lnTo>
                  <a:pt x="1420636" y="986325"/>
                </a:lnTo>
                <a:lnTo>
                  <a:pt x="1390250" y="945285"/>
                </a:lnTo>
                <a:lnTo>
                  <a:pt x="1358486" y="905136"/>
                </a:lnTo>
                <a:lnTo>
                  <a:pt x="1325458" y="865873"/>
                </a:lnTo>
                <a:lnTo>
                  <a:pt x="1291281" y="827487"/>
                </a:lnTo>
                <a:lnTo>
                  <a:pt x="1256068" y="789971"/>
                </a:lnTo>
                <a:lnTo>
                  <a:pt x="1219934" y="753320"/>
                </a:lnTo>
                <a:lnTo>
                  <a:pt x="1182993" y="717526"/>
                </a:lnTo>
                <a:lnTo>
                  <a:pt x="1145359" y="682582"/>
                </a:lnTo>
                <a:lnTo>
                  <a:pt x="1107146" y="648480"/>
                </a:lnTo>
                <a:lnTo>
                  <a:pt x="1068468" y="615216"/>
                </a:lnTo>
                <a:lnTo>
                  <a:pt x="1029943" y="583350"/>
                </a:lnTo>
                <a:lnTo>
                  <a:pt x="990751" y="552295"/>
                </a:lnTo>
                <a:lnTo>
                  <a:pt x="950913" y="522061"/>
                </a:lnTo>
                <a:lnTo>
                  <a:pt x="910449" y="492655"/>
                </a:lnTo>
                <a:lnTo>
                  <a:pt x="869379" y="464087"/>
                </a:lnTo>
                <a:lnTo>
                  <a:pt x="827724" y="436367"/>
                </a:lnTo>
                <a:lnTo>
                  <a:pt x="785504" y="409502"/>
                </a:lnTo>
                <a:lnTo>
                  <a:pt x="742739" y="383502"/>
                </a:lnTo>
                <a:lnTo>
                  <a:pt x="699451" y="358376"/>
                </a:lnTo>
                <a:lnTo>
                  <a:pt x="655659" y="334132"/>
                </a:lnTo>
                <a:lnTo>
                  <a:pt x="611384" y="310781"/>
                </a:lnTo>
                <a:lnTo>
                  <a:pt x="566645" y="288330"/>
                </a:lnTo>
                <a:lnTo>
                  <a:pt x="521465" y="266789"/>
                </a:lnTo>
                <a:lnTo>
                  <a:pt x="475862" y="246166"/>
                </a:lnTo>
                <a:lnTo>
                  <a:pt x="429857" y="226472"/>
                </a:lnTo>
                <a:lnTo>
                  <a:pt x="383472" y="207713"/>
                </a:lnTo>
                <a:lnTo>
                  <a:pt x="336725" y="189901"/>
                </a:lnTo>
                <a:lnTo>
                  <a:pt x="289638" y="173042"/>
                </a:lnTo>
                <a:lnTo>
                  <a:pt x="242231" y="157148"/>
                </a:lnTo>
                <a:lnTo>
                  <a:pt x="194524" y="142225"/>
                </a:lnTo>
                <a:lnTo>
                  <a:pt x="144937" y="127833"/>
                </a:lnTo>
                <a:lnTo>
                  <a:pt x="95081" y="114494"/>
                </a:lnTo>
                <a:lnTo>
                  <a:pt x="44971" y="102217"/>
                </a:lnTo>
                <a:lnTo>
                  <a:pt x="0" y="92210"/>
                </a:lnTo>
                <a:lnTo>
                  <a:pt x="0" y="0"/>
                </a:lnTo>
                <a:close/>
              </a:path>
            </a:pathLst>
          </a:custGeom>
          <a:solidFill>
            <a:srgbClr val="DD443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8560747" y="0"/>
            <a:ext cx="1543685" cy="1076960"/>
          </a:xfrm>
          <a:custGeom>
            <a:avLst/>
            <a:gdLst/>
            <a:ahLst/>
            <a:cxnLst/>
            <a:rect l="l" t="t" r="r" b="b"/>
            <a:pathLst>
              <a:path w="1543684" h="1076960">
                <a:moveTo>
                  <a:pt x="460729" y="545429"/>
                </a:moveTo>
                <a:lnTo>
                  <a:pt x="534120" y="546481"/>
                </a:lnTo>
                <a:lnTo>
                  <a:pt x="582480" y="549014"/>
                </a:lnTo>
                <a:lnTo>
                  <a:pt x="630777" y="553019"/>
                </a:lnTo>
                <a:lnTo>
                  <a:pt x="678951" y="558468"/>
                </a:lnTo>
                <a:lnTo>
                  <a:pt x="726946" y="565335"/>
                </a:lnTo>
                <a:lnTo>
                  <a:pt x="774703" y="573590"/>
                </a:lnTo>
                <a:lnTo>
                  <a:pt x="822165" y="583206"/>
                </a:lnTo>
                <a:lnTo>
                  <a:pt x="873438" y="595226"/>
                </a:lnTo>
                <a:lnTo>
                  <a:pt x="924333" y="608877"/>
                </a:lnTo>
                <a:lnTo>
                  <a:pt x="974803" y="624118"/>
                </a:lnTo>
                <a:lnTo>
                  <a:pt x="1024804" y="640911"/>
                </a:lnTo>
                <a:lnTo>
                  <a:pt x="1074292" y="659216"/>
                </a:lnTo>
                <a:lnTo>
                  <a:pt x="1123221" y="678994"/>
                </a:lnTo>
                <a:lnTo>
                  <a:pt x="1171546" y="700205"/>
                </a:lnTo>
                <a:lnTo>
                  <a:pt x="1219223" y="722809"/>
                </a:lnTo>
                <a:lnTo>
                  <a:pt x="1266206" y="746768"/>
                </a:lnTo>
                <a:lnTo>
                  <a:pt x="1312452" y="772041"/>
                </a:lnTo>
                <a:lnTo>
                  <a:pt x="1357914" y="798589"/>
                </a:lnTo>
                <a:lnTo>
                  <a:pt x="1400934" y="825325"/>
                </a:lnTo>
                <a:lnTo>
                  <a:pt x="1443253" y="853216"/>
                </a:lnTo>
                <a:lnTo>
                  <a:pt x="1484841" y="882238"/>
                </a:lnTo>
                <a:lnTo>
                  <a:pt x="1525667" y="912366"/>
                </a:lnTo>
                <a:lnTo>
                  <a:pt x="1543351" y="926150"/>
                </a:lnTo>
                <a:lnTo>
                  <a:pt x="1543351" y="1052584"/>
                </a:lnTo>
                <a:lnTo>
                  <a:pt x="1531025" y="1042037"/>
                </a:lnTo>
                <a:lnTo>
                  <a:pt x="1491551" y="1010170"/>
                </a:lnTo>
                <a:lnTo>
                  <a:pt x="1451238" y="979499"/>
                </a:lnTo>
                <a:lnTo>
                  <a:pt x="1409649" y="949680"/>
                </a:lnTo>
                <a:lnTo>
                  <a:pt x="1367276" y="921052"/>
                </a:lnTo>
                <a:lnTo>
                  <a:pt x="1324151" y="893646"/>
                </a:lnTo>
                <a:lnTo>
                  <a:pt x="1280307" y="867493"/>
                </a:lnTo>
                <a:lnTo>
                  <a:pt x="1235777" y="842623"/>
                </a:lnTo>
                <a:lnTo>
                  <a:pt x="1190595" y="819067"/>
                </a:lnTo>
                <a:lnTo>
                  <a:pt x="1144793" y="796856"/>
                </a:lnTo>
                <a:lnTo>
                  <a:pt x="1098404" y="776020"/>
                </a:lnTo>
                <a:lnTo>
                  <a:pt x="1051462" y="756590"/>
                </a:lnTo>
                <a:lnTo>
                  <a:pt x="1003998" y="738597"/>
                </a:lnTo>
                <a:lnTo>
                  <a:pt x="956047" y="722072"/>
                </a:lnTo>
                <a:lnTo>
                  <a:pt x="907641" y="707044"/>
                </a:lnTo>
                <a:lnTo>
                  <a:pt x="858813" y="693545"/>
                </a:lnTo>
                <a:lnTo>
                  <a:pt x="809597" y="681606"/>
                </a:lnTo>
                <a:lnTo>
                  <a:pt x="760024" y="671257"/>
                </a:lnTo>
                <a:lnTo>
                  <a:pt x="710128" y="662529"/>
                </a:lnTo>
                <a:lnTo>
                  <a:pt x="659943" y="655452"/>
                </a:lnTo>
                <a:lnTo>
                  <a:pt x="609501" y="650057"/>
                </a:lnTo>
                <a:lnTo>
                  <a:pt x="558834" y="646375"/>
                </a:lnTo>
                <a:lnTo>
                  <a:pt x="507977" y="644436"/>
                </a:lnTo>
                <a:lnTo>
                  <a:pt x="471085" y="644318"/>
                </a:lnTo>
                <a:lnTo>
                  <a:pt x="470860" y="639863"/>
                </a:lnTo>
                <a:lnTo>
                  <a:pt x="466433" y="591281"/>
                </a:lnTo>
                <a:lnTo>
                  <a:pt x="460729" y="545429"/>
                </a:lnTo>
                <a:close/>
              </a:path>
              <a:path w="1543684" h="1076960">
                <a:moveTo>
                  <a:pt x="373395" y="648912"/>
                </a:moveTo>
                <a:lnTo>
                  <a:pt x="403007" y="646144"/>
                </a:lnTo>
                <a:lnTo>
                  <a:pt x="453124" y="644405"/>
                </a:lnTo>
                <a:lnTo>
                  <a:pt x="471085" y="644318"/>
                </a:lnTo>
                <a:lnTo>
                  <a:pt x="473312" y="688375"/>
                </a:lnTo>
                <a:lnTo>
                  <a:pt x="473422" y="736682"/>
                </a:lnTo>
                <a:lnTo>
                  <a:pt x="470085" y="785733"/>
                </a:lnTo>
                <a:lnTo>
                  <a:pt x="462171" y="833729"/>
                </a:lnTo>
                <a:lnTo>
                  <a:pt x="449189" y="879942"/>
                </a:lnTo>
                <a:lnTo>
                  <a:pt x="430649" y="923644"/>
                </a:lnTo>
                <a:lnTo>
                  <a:pt x="406057" y="964106"/>
                </a:lnTo>
                <a:lnTo>
                  <a:pt x="376461" y="998799"/>
                </a:lnTo>
                <a:lnTo>
                  <a:pt x="376461" y="711672"/>
                </a:lnTo>
                <a:lnTo>
                  <a:pt x="374471" y="659986"/>
                </a:lnTo>
                <a:lnTo>
                  <a:pt x="373395" y="648912"/>
                </a:lnTo>
                <a:close/>
              </a:path>
              <a:path w="1543684" h="1076960">
                <a:moveTo>
                  <a:pt x="361576" y="550562"/>
                </a:moveTo>
                <a:lnTo>
                  <a:pt x="377970" y="548644"/>
                </a:lnTo>
                <a:lnTo>
                  <a:pt x="430252" y="545715"/>
                </a:lnTo>
                <a:lnTo>
                  <a:pt x="460729" y="545429"/>
                </a:lnTo>
                <a:lnTo>
                  <a:pt x="466433" y="591281"/>
                </a:lnTo>
                <a:lnTo>
                  <a:pt x="470860" y="639863"/>
                </a:lnTo>
                <a:lnTo>
                  <a:pt x="471085" y="644318"/>
                </a:lnTo>
                <a:lnTo>
                  <a:pt x="456962" y="644272"/>
                </a:lnTo>
                <a:lnTo>
                  <a:pt x="403007" y="646144"/>
                </a:lnTo>
                <a:lnTo>
                  <a:pt x="373395" y="648912"/>
                </a:lnTo>
                <a:lnTo>
                  <a:pt x="369448" y="608313"/>
                </a:lnTo>
                <a:lnTo>
                  <a:pt x="362579" y="557222"/>
                </a:lnTo>
                <a:lnTo>
                  <a:pt x="361576" y="550562"/>
                </a:lnTo>
                <a:close/>
              </a:path>
              <a:path w="1543684" h="1076960">
                <a:moveTo>
                  <a:pt x="218902" y="0"/>
                </a:moveTo>
                <a:lnTo>
                  <a:pt x="324546" y="0"/>
                </a:lnTo>
                <a:lnTo>
                  <a:pt x="332725" y="21207"/>
                </a:lnTo>
                <a:lnTo>
                  <a:pt x="350381" y="70555"/>
                </a:lnTo>
                <a:lnTo>
                  <a:pt x="365665" y="116628"/>
                </a:lnTo>
                <a:lnTo>
                  <a:pt x="379922" y="163026"/>
                </a:lnTo>
                <a:lnTo>
                  <a:pt x="393169" y="209725"/>
                </a:lnTo>
                <a:lnTo>
                  <a:pt x="405419" y="256696"/>
                </a:lnTo>
                <a:lnTo>
                  <a:pt x="416686" y="303914"/>
                </a:lnTo>
                <a:lnTo>
                  <a:pt x="426985" y="351352"/>
                </a:lnTo>
                <a:lnTo>
                  <a:pt x="436330" y="398984"/>
                </a:lnTo>
                <a:lnTo>
                  <a:pt x="444979" y="446482"/>
                </a:lnTo>
                <a:lnTo>
                  <a:pt x="453124" y="494455"/>
                </a:lnTo>
                <a:lnTo>
                  <a:pt x="460398" y="542766"/>
                </a:lnTo>
                <a:lnTo>
                  <a:pt x="460729" y="545429"/>
                </a:lnTo>
                <a:lnTo>
                  <a:pt x="430252" y="545715"/>
                </a:lnTo>
                <a:lnTo>
                  <a:pt x="377970" y="548644"/>
                </a:lnTo>
                <a:lnTo>
                  <a:pt x="361576" y="550562"/>
                </a:lnTo>
                <a:lnTo>
                  <a:pt x="355055" y="507278"/>
                </a:lnTo>
                <a:lnTo>
                  <a:pt x="346529" y="454783"/>
                </a:lnTo>
                <a:lnTo>
                  <a:pt x="336884" y="402478"/>
                </a:lnTo>
                <a:lnTo>
                  <a:pt x="326077" y="350298"/>
                </a:lnTo>
                <a:lnTo>
                  <a:pt x="314158" y="298568"/>
                </a:lnTo>
                <a:lnTo>
                  <a:pt x="301040" y="247027"/>
                </a:lnTo>
                <a:lnTo>
                  <a:pt x="286727" y="195805"/>
                </a:lnTo>
                <a:lnTo>
                  <a:pt x="271585" y="146205"/>
                </a:lnTo>
                <a:lnTo>
                  <a:pt x="255241" y="97003"/>
                </a:lnTo>
                <a:lnTo>
                  <a:pt x="237679" y="48241"/>
                </a:lnTo>
                <a:lnTo>
                  <a:pt x="218902" y="0"/>
                </a:lnTo>
                <a:close/>
              </a:path>
              <a:path w="1543684" h="1076960">
                <a:moveTo>
                  <a:pt x="211265" y="1075349"/>
                </a:moveTo>
                <a:lnTo>
                  <a:pt x="211265" y="978675"/>
                </a:lnTo>
                <a:lnTo>
                  <a:pt x="258127" y="964932"/>
                </a:lnTo>
                <a:lnTo>
                  <a:pt x="297208" y="939250"/>
                </a:lnTo>
                <a:lnTo>
                  <a:pt x="328389" y="903853"/>
                </a:lnTo>
                <a:lnTo>
                  <a:pt x="351553" y="860967"/>
                </a:lnTo>
                <a:lnTo>
                  <a:pt x="366580" y="812817"/>
                </a:lnTo>
                <a:lnTo>
                  <a:pt x="374227" y="762805"/>
                </a:lnTo>
                <a:lnTo>
                  <a:pt x="376461" y="711672"/>
                </a:lnTo>
                <a:lnTo>
                  <a:pt x="376461" y="998799"/>
                </a:lnTo>
                <a:lnTo>
                  <a:pt x="374924" y="1000601"/>
                </a:lnTo>
                <a:lnTo>
                  <a:pt x="336756" y="1032401"/>
                </a:lnTo>
                <a:lnTo>
                  <a:pt x="293291" y="1056651"/>
                </a:lnTo>
                <a:lnTo>
                  <a:pt x="246202" y="1071704"/>
                </a:lnTo>
                <a:lnTo>
                  <a:pt x="211265" y="1075349"/>
                </a:lnTo>
                <a:close/>
              </a:path>
              <a:path w="1543684" h="1076960">
                <a:moveTo>
                  <a:pt x="0" y="862141"/>
                </a:moveTo>
                <a:lnTo>
                  <a:pt x="3570" y="817365"/>
                </a:lnTo>
                <a:lnTo>
                  <a:pt x="14026" y="774419"/>
                </a:lnTo>
                <a:lnTo>
                  <a:pt x="34394" y="727983"/>
                </a:lnTo>
                <a:lnTo>
                  <a:pt x="62068" y="687279"/>
                </a:lnTo>
                <a:lnTo>
                  <a:pt x="96020" y="652169"/>
                </a:lnTo>
                <a:lnTo>
                  <a:pt x="135229" y="622519"/>
                </a:lnTo>
                <a:lnTo>
                  <a:pt x="178668" y="598193"/>
                </a:lnTo>
                <a:lnTo>
                  <a:pt x="225315" y="579054"/>
                </a:lnTo>
                <a:lnTo>
                  <a:pt x="275037" y="564617"/>
                </a:lnTo>
                <a:lnTo>
                  <a:pt x="326100" y="554710"/>
                </a:lnTo>
                <a:lnTo>
                  <a:pt x="361576" y="550562"/>
                </a:lnTo>
                <a:lnTo>
                  <a:pt x="362579" y="557222"/>
                </a:lnTo>
                <a:lnTo>
                  <a:pt x="369448" y="608313"/>
                </a:lnTo>
                <a:lnTo>
                  <a:pt x="373395" y="648912"/>
                </a:lnTo>
                <a:lnTo>
                  <a:pt x="348902" y="651202"/>
                </a:lnTo>
                <a:lnTo>
                  <a:pt x="295659" y="660915"/>
                </a:lnTo>
                <a:lnTo>
                  <a:pt x="244292" y="676751"/>
                </a:lnTo>
                <a:lnTo>
                  <a:pt x="195811" y="700178"/>
                </a:lnTo>
                <a:lnTo>
                  <a:pt x="158476" y="727214"/>
                </a:lnTo>
                <a:lnTo>
                  <a:pt x="128729" y="760756"/>
                </a:lnTo>
                <a:lnTo>
                  <a:pt x="108580" y="801560"/>
                </a:lnTo>
                <a:lnTo>
                  <a:pt x="99113" y="849536"/>
                </a:lnTo>
                <a:lnTo>
                  <a:pt x="99026" y="1050237"/>
                </a:lnTo>
                <a:lnTo>
                  <a:pt x="63289" y="1024323"/>
                </a:lnTo>
                <a:lnTo>
                  <a:pt x="34958" y="989841"/>
                </a:lnTo>
                <a:lnTo>
                  <a:pt x="15257" y="950142"/>
                </a:lnTo>
                <a:lnTo>
                  <a:pt x="3750" y="906988"/>
                </a:lnTo>
                <a:lnTo>
                  <a:pt x="0" y="862141"/>
                </a:lnTo>
                <a:close/>
              </a:path>
              <a:path w="1543684" h="1076960">
                <a:moveTo>
                  <a:pt x="186923" y="978916"/>
                </a:moveTo>
                <a:lnTo>
                  <a:pt x="197574" y="979034"/>
                </a:lnTo>
                <a:lnTo>
                  <a:pt x="201178" y="978879"/>
                </a:lnTo>
                <a:lnTo>
                  <a:pt x="207236" y="978564"/>
                </a:lnTo>
                <a:lnTo>
                  <a:pt x="211814" y="978396"/>
                </a:lnTo>
                <a:lnTo>
                  <a:pt x="211265" y="978675"/>
                </a:lnTo>
                <a:lnTo>
                  <a:pt x="211265" y="1075349"/>
                </a:lnTo>
                <a:lnTo>
                  <a:pt x="197574" y="1076778"/>
                </a:lnTo>
                <a:lnTo>
                  <a:pt x="188321" y="1075684"/>
                </a:lnTo>
                <a:lnTo>
                  <a:pt x="188321" y="979173"/>
                </a:lnTo>
                <a:lnTo>
                  <a:pt x="186923" y="978916"/>
                </a:lnTo>
                <a:close/>
              </a:path>
              <a:path w="1543684" h="1076960">
                <a:moveTo>
                  <a:pt x="186412" y="978905"/>
                </a:moveTo>
                <a:lnTo>
                  <a:pt x="186923" y="978916"/>
                </a:lnTo>
                <a:lnTo>
                  <a:pt x="188321" y="979173"/>
                </a:lnTo>
                <a:lnTo>
                  <a:pt x="186412" y="978905"/>
                </a:lnTo>
                <a:close/>
              </a:path>
              <a:path w="1543684" h="1076960">
                <a:moveTo>
                  <a:pt x="181102" y="1074830"/>
                </a:moveTo>
                <a:lnTo>
                  <a:pt x="181102" y="978156"/>
                </a:lnTo>
                <a:lnTo>
                  <a:pt x="188321" y="979173"/>
                </a:lnTo>
                <a:lnTo>
                  <a:pt x="188321" y="1075684"/>
                </a:lnTo>
                <a:lnTo>
                  <a:pt x="181102" y="1074830"/>
                </a:lnTo>
                <a:close/>
              </a:path>
              <a:path w="1543684" h="1076960">
                <a:moveTo>
                  <a:pt x="121398" y="941390"/>
                </a:moveTo>
                <a:lnTo>
                  <a:pt x="123729" y="944069"/>
                </a:lnTo>
                <a:lnTo>
                  <a:pt x="127308" y="948423"/>
                </a:lnTo>
                <a:lnTo>
                  <a:pt x="129732" y="951288"/>
                </a:lnTo>
                <a:lnTo>
                  <a:pt x="162469" y="972882"/>
                </a:lnTo>
                <a:lnTo>
                  <a:pt x="171180" y="975436"/>
                </a:lnTo>
                <a:lnTo>
                  <a:pt x="177154" y="977115"/>
                </a:lnTo>
                <a:lnTo>
                  <a:pt x="186923" y="978916"/>
                </a:lnTo>
                <a:lnTo>
                  <a:pt x="186412" y="978905"/>
                </a:lnTo>
                <a:lnTo>
                  <a:pt x="181102" y="978156"/>
                </a:lnTo>
                <a:lnTo>
                  <a:pt x="181102" y="1074830"/>
                </a:lnTo>
                <a:lnTo>
                  <a:pt x="149490" y="1071093"/>
                </a:lnTo>
                <a:lnTo>
                  <a:pt x="122715" y="1060947"/>
                </a:lnTo>
                <a:lnTo>
                  <a:pt x="122715" y="943550"/>
                </a:lnTo>
                <a:lnTo>
                  <a:pt x="121398" y="941390"/>
                </a:lnTo>
                <a:close/>
              </a:path>
              <a:path w="1543684" h="1076960">
                <a:moveTo>
                  <a:pt x="109379" y="921023"/>
                </a:moveTo>
                <a:lnTo>
                  <a:pt x="110929" y="923734"/>
                </a:lnTo>
                <a:lnTo>
                  <a:pt x="113757" y="929212"/>
                </a:lnTo>
                <a:lnTo>
                  <a:pt x="117604" y="935905"/>
                </a:lnTo>
                <a:lnTo>
                  <a:pt x="120071" y="939772"/>
                </a:lnTo>
                <a:lnTo>
                  <a:pt x="122715" y="943550"/>
                </a:lnTo>
                <a:lnTo>
                  <a:pt x="122715" y="1060947"/>
                </a:lnTo>
                <a:lnTo>
                  <a:pt x="110098" y="1056166"/>
                </a:lnTo>
                <a:lnTo>
                  <a:pt x="110098" y="923288"/>
                </a:lnTo>
                <a:lnTo>
                  <a:pt x="109379" y="921023"/>
                </a:lnTo>
                <a:close/>
              </a:path>
              <a:path w="1543684" h="1076960">
                <a:moveTo>
                  <a:pt x="108416" y="919339"/>
                </a:moveTo>
                <a:lnTo>
                  <a:pt x="109379" y="921023"/>
                </a:lnTo>
                <a:lnTo>
                  <a:pt x="110098" y="923288"/>
                </a:lnTo>
                <a:lnTo>
                  <a:pt x="109096" y="921393"/>
                </a:lnTo>
                <a:lnTo>
                  <a:pt x="108416" y="919339"/>
                </a:lnTo>
                <a:close/>
              </a:path>
              <a:path w="1543684" h="1076960">
                <a:moveTo>
                  <a:pt x="108416" y="1055529"/>
                </a:moveTo>
                <a:lnTo>
                  <a:pt x="108416" y="919339"/>
                </a:lnTo>
                <a:lnTo>
                  <a:pt x="109096" y="921393"/>
                </a:lnTo>
                <a:lnTo>
                  <a:pt x="110098" y="923288"/>
                </a:lnTo>
                <a:lnTo>
                  <a:pt x="110098" y="1056166"/>
                </a:lnTo>
                <a:lnTo>
                  <a:pt x="108416" y="1055529"/>
                </a:lnTo>
                <a:close/>
              </a:path>
              <a:path w="1543684" h="1076960">
                <a:moveTo>
                  <a:pt x="99263" y="1050409"/>
                </a:moveTo>
                <a:lnTo>
                  <a:pt x="99263" y="881670"/>
                </a:lnTo>
                <a:lnTo>
                  <a:pt x="99807" y="885621"/>
                </a:lnTo>
                <a:lnTo>
                  <a:pt x="100583" y="889546"/>
                </a:lnTo>
                <a:lnTo>
                  <a:pt x="108580" y="918505"/>
                </a:lnTo>
                <a:lnTo>
                  <a:pt x="109379" y="921023"/>
                </a:lnTo>
                <a:lnTo>
                  <a:pt x="108416" y="919339"/>
                </a:lnTo>
                <a:lnTo>
                  <a:pt x="108416" y="1055529"/>
                </a:lnTo>
                <a:lnTo>
                  <a:pt x="104034" y="1053868"/>
                </a:lnTo>
                <a:lnTo>
                  <a:pt x="99263" y="1050409"/>
                </a:lnTo>
                <a:close/>
              </a:path>
              <a:path w="1543684" h="1076960">
                <a:moveTo>
                  <a:pt x="99026" y="1050237"/>
                </a:moveTo>
                <a:lnTo>
                  <a:pt x="99026" y="875532"/>
                </a:lnTo>
                <a:lnTo>
                  <a:pt x="99701" y="882796"/>
                </a:lnTo>
                <a:lnTo>
                  <a:pt x="99839" y="885223"/>
                </a:lnTo>
                <a:lnTo>
                  <a:pt x="99263" y="881670"/>
                </a:lnTo>
                <a:lnTo>
                  <a:pt x="99263" y="1050409"/>
                </a:lnTo>
                <a:lnTo>
                  <a:pt x="99026" y="1050237"/>
                </a:lnTo>
                <a:close/>
              </a:path>
            </a:pathLst>
          </a:custGeom>
          <a:solidFill>
            <a:srgbClr val="DD443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166970" y="0"/>
            <a:ext cx="4410710" cy="638810"/>
          </a:xfrm>
          <a:custGeom>
            <a:avLst/>
            <a:gdLst/>
            <a:ahLst/>
            <a:cxnLst/>
            <a:rect l="l" t="t" r="r" b="b"/>
            <a:pathLst>
              <a:path w="4410709" h="638810">
                <a:moveTo>
                  <a:pt x="4254440" y="0"/>
                </a:moveTo>
                <a:lnTo>
                  <a:pt x="4410591" y="0"/>
                </a:lnTo>
                <a:lnTo>
                  <a:pt x="4404240" y="9383"/>
                </a:lnTo>
                <a:lnTo>
                  <a:pt x="4361486" y="36693"/>
                </a:lnTo>
                <a:lnTo>
                  <a:pt x="4318375" y="63423"/>
                </a:lnTo>
                <a:lnTo>
                  <a:pt x="4274915" y="89569"/>
                </a:lnTo>
                <a:lnTo>
                  <a:pt x="4231114" y="115131"/>
                </a:lnTo>
                <a:lnTo>
                  <a:pt x="4186982" y="140106"/>
                </a:lnTo>
                <a:lnTo>
                  <a:pt x="4142526" y="164493"/>
                </a:lnTo>
                <a:lnTo>
                  <a:pt x="4097754" y="188290"/>
                </a:lnTo>
                <a:lnTo>
                  <a:pt x="4052675" y="211495"/>
                </a:lnTo>
                <a:lnTo>
                  <a:pt x="4007297" y="234105"/>
                </a:lnTo>
                <a:lnTo>
                  <a:pt x="3961628" y="256120"/>
                </a:lnTo>
                <a:lnTo>
                  <a:pt x="3915677" y="277537"/>
                </a:lnTo>
                <a:lnTo>
                  <a:pt x="3869452" y="298354"/>
                </a:lnTo>
                <a:lnTo>
                  <a:pt x="3822961" y="318570"/>
                </a:lnTo>
                <a:lnTo>
                  <a:pt x="3776213" y="338182"/>
                </a:lnTo>
                <a:lnTo>
                  <a:pt x="3729215" y="357189"/>
                </a:lnTo>
                <a:lnTo>
                  <a:pt x="3681976" y="375589"/>
                </a:lnTo>
                <a:lnTo>
                  <a:pt x="3634505" y="393380"/>
                </a:lnTo>
                <a:lnTo>
                  <a:pt x="3586809" y="410560"/>
                </a:lnTo>
                <a:lnTo>
                  <a:pt x="3538897" y="427127"/>
                </a:lnTo>
                <a:lnTo>
                  <a:pt x="3490778" y="443079"/>
                </a:lnTo>
                <a:lnTo>
                  <a:pt x="3442459" y="458415"/>
                </a:lnTo>
                <a:lnTo>
                  <a:pt x="3393948" y="473132"/>
                </a:lnTo>
                <a:lnTo>
                  <a:pt x="3345255" y="487230"/>
                </a:lnTo>
                <a:lnTo>
                  <a:pt x="3296387" y="500705"/>
                </a:lnTo>
                <a:lnTo>
                  <a:pt x="3247353" y="513556"/>
                </a:lnTo>
                <a:lnTo>
                  <a:pt x="3198160" y="525781"/>
                </a:lnTo>
                <a:lnTo>
                  <a:pt x="3148818" y="537378"/>
                </a:lnTo>
                <a:lnTo>
                  <a:pt x="3099334" y="548346"/>
                </a:lnTo>
                <a:lnTo>
                  <a:pt x="3049717" y="558682"/>
                </a:lnTo>
                <a:lnTo>
                  <a:pt x="2999975" y="568384"/>
                </a:lnTo>
                <a:lnTo>
                  <a:pt x="2950284" y="577430"/>
                </a:lnTo>
                <a:lnTo>
                  <a:pt x="2900492" y="585860"/>
                </a:lnTo>
                <a:lnTo>
                  <a:pt x="2850606" y="593670"/>
                </a:lnTo>
                <a:lnTo>
                  <a:pt x="2800633" y="600861"/>
                </a:lnTo>
                <a:lnTo>
                  <a:pt x="2750580" y="607432"/>
                </a:lnTo>
                <a:lnTo>
                  <a:pt x="2700456" y="613380"/>
                </a:lnTo>
                <a:lnTo>
                  <a:pt x="2650267" y="618705"/>
                </a:lnTo>
                <a:lnTo>
                  <a:pt x="2600020" y="623405"/>
                </a:lnTo>
                <a:lnTo>
                  <a:pt x="2549724" y="627480"/>
                </a:lnTo>
                <a:lnTo>
                  <a:pt x="2499384" y="630928"/>
                </a:lnTo>
                <a:lnTo>
                  <a:pt x="2449010" y="633748"/>
                </a:lnTo>
                <a:lnTo>
                  <a:pt x="2398607" y="635939"/>
                </a:lnTo>
                <a:lnTo>
                  <a:pt x="2348184" y="637499"/>
                </a:lnTo>
                <a:lnTo>
                  <a:pt x="2297747" y="638428"/>
                </a:lnTo>
                <a:lnTo>
                  <a:pt x="2247304" y="638723"/>
                </a:lnTo>
                <a:lnTo>
                  <a:pt x="2196862" y="638384"/>
                </a:lnTo>
                <a:lnTo>
                  <a:pt x="2146429" y="637410"/>
                </a:lnTo>
                <a:lnTo>
                  <a:pt x="2096012" y="635800"/>
                </a:lnTo>
                <a:lnTo>
                  <a:pt x="2045618" y="633551"/>
                </a:lnTo>
                <a:lnTo>
                  <a:pt x="1995254" y="630664"/>
                </a:lnTo>
                <a:lnTo>
                  <a:pt x="1944929" y="627137"/>
                </a:lnTo>
                <a:lnTo>
                  <a:pt x="1894648" y="622968"/>
                </a:lnTo>
                <a:lnTo>
                  <a:pt x="1844420" y="618156"/>
                </a:lnTo>
                <a:lnTo>
                  <a:pt x="1794252" y="612700"/>
                </a:lnTo>
                <a:lnTo>
                  <a:pt x="1744152" y="606600"/>
                </a:lnTo>
                <a:lnTo>
                  <a:pt x="1694125" y="599853"/>
                </a:lnTo>
                <a:lnTo>
                  <a:pt x="1644181" y="592459"/>
                </a:lnTo>
                <a:lnTo>
                  <a:pt x="1594326" y="584416"/>
                </a:lnTo>
                <a:lnTo>
                  <a:pt x="1544567" y="575723"/>
                </a:lnTo>
                <a:lnTo>
                  <a:pt x="1494912" y="566379"/>
                </a:lnTo>
                <a:lnTo>
                  <a:pt x="1445314" y="556308"/>
                </a:lnTo>
                <a:lnTo>
                  <a:pt x="1423992" y="551638"/>
                </a:lnTo>
                <a:lnTo>
                  <a:pt x="2256287" y="551638"/>
                </a:lnTo>
                <a:lnTo>
                  <a:pt x="2307023" y="551233"/>
                </a:lnTo>
                <a:lnTo>
                  <a:pt x="2357751" y="550174"/>
                </a:lnTo>
                <a:lnTo>
                  <a:pt x="2408463" y="548464"/>
                </a:lnTo>
                <a:lnTo>
                  <a:pt x="2459150" y="546104"/>
                </a:lnTo>
                <a:lnTo>
                  <a:pt x="2509803" y="543094"/>
                </a:lnTo>
                <a:lnTo>
                  <a:pt x="2560415" y="539438"/>
                </a:lnTo>
                <a:lnTo>
                  <a:pt x="2610977" y="535135"/>
                </a:lnTo>
                <a:lnTo>
                  <a:pt x="2661479" y="530188"/>
                </a:lnTo>
                <a:lnTo>
                  <a:pt x="2711914" y="524598"/>
                </a:lnTo>
                <a:lnTo>
                  <a:pt x="2762273" y="518367"/>
                </a:lnTo>
                <a:lnTo>
                  <a:pt x="2812749" y="511458"/>
                </a:lnTo>
                <a:lnTo>
                  <a:pt x="2863140" y="503889"/>
                </a:lnTo>
                <a:lnTo>
                  <a:pt x="2913437" y="495662"/>
                </a:lnTo>
                <a:lnTo>
                  <a:pt x="2963630" y="486777"/>
                </a:lnTo>
                <a:lnTo>
                  <a:pt x="3013710" y="477238"/>
                </a:lnTo>
                <a:lnTo>
                  <a:pt x="3063668" y="467045"/>
                </a:lnTo>
                <a:lnTo>
                  <a:pt x="3113494" y="456201"/>
                </a:lnTo>
                <a:lnTo>
                  <a:pt x="3163180" y="444707"/>
                </a:lnTo>
                <a:lnTo>
                  <a:pt x="3212716" y="432565"/>
                </a:lnTo>
                <a:lnTo>
                  <a:pt x="3262093" y="419778"/>
                </a:lnTo>
                <a:lnTo>
                  <a:pt x="3311301" y="406346"/>
                </a:lnTo>
                <a:lnTo>
                  <a:pt x="3360332" y="392272"/>
                </a:lnTo>
                <a:lnTo>
                  <a:pt x="3409176" y="377557"/>
                </a:lnTo>
                <a:lnTo>
                  <a:pt x="3457825" y="362204"/>
                </a:lnTo>
                <a:lnTo>
                  <a:pt x="3506268" y="346213"/>
                </a:lnTo>
                <a:lnTo>
                  <a:pt x="3554496" y="329588"/>
                </a:lnTo>
                <a:lnTo>
                  <a:pt x="3602501" y="312329"/>
                </a:lnTo>
                <a:lnTo>
                  <a:pt x="3650273" y="294439"/>
                </a:lnTo>
                <a:lnTo>
                  <a:pt x="3697802" y="275919"/>
                </a:lnTo>
                <a:lnTo>
                  <a:pt x="3745081" y="256771"/>
                </a:lnTo>
                <a:lnTo>
                  <a:pt x="3792098" y="236998"/>
                </a:lnTo>
                <a:lnTo>
                  <a:pt x="3838846" y="216600"/>
                </a:lnTo>
                <a:lnTo>
                  <a:pt x="3885315" y="195579"/>
                </a:lnTo>
                <a:lnTo>
                  <a:pt x="3931495" y="173939"/>
                </a:lnTo>
                <a:lnTo>
                  <a:pt x="3977378" y="151679"/>
                </a:lnTo>
                <a:lnTo>
                  <a:pt x="4022954" y="128802"/>
                </a:lnTo>
                <a:lnTo>
                  <a:pt x="4068214" y="105311"/>
                </a:lnTo>
                <a:lnTo>
                  <a:pt x="4113149" y="81206"/>
                </a:lnTo>
                <a:lnTo>
                  <a:pt x="4157750" y="56489"/>
                </a:lnTo>
                <a:lnTo>
                  <a:pt x="4202006" y="31163"/>
                </a:lnTo>
                <a:lnTo>
                  <a:pt x="4241999" y="7558"/>
                </a:lnTo>
                <a:lnTo>
                  <a:pt x="4254440" y="0"/>
                </a:lnTo>
                <a:close/>
              </a:path>
              <a:path w="4410709" h="638810">
                <a:moveTo>
                  <a:pt x="0" y="0"/>
                </a:moveTo>
                <a:lnTo>
                  <a:pt x="201340" y="0"/>
                </a:lnTo>
                <a:lnTo>
                  <a:pt x="459130" y="121051"/>
                </a:lnTo>
                <a:lnTo>
                  <a:pt x="596000" y="182249"/>
                </a:lnTo>
                <a:lnTo>
                  <a:pt x="664041" y="211495"/>
                </a:lnTo>
                <a:lnTo>
                  <a:pt x="780194" y="259496"/>
                </a:lnTo>
                <a:lnTo>
                  <a:pt x="826613" y="277853"/>
                </a:lnTo>
                <a:lnTo>
                  <a:pt x="873200" y="295775"/>
                </a:lnTo>
                <a:lnTo>
                  <a:pt x="919964" y="313236"/>
                </a:lnTo>
                <a:lnTo>
                  <a:pt x="966919" y="330209"/>
                </a:lnTo>
                <a:lnTo>
                  <a:pt x="1014066" y="346665"/>
                </a:lnTo>
                <a:lnTo>
                  <a:pt x="1061423" y="362581"/>
                </a:lnTo>
                <a:lnTo>
                  <a:pt x="1108998" y="377928"/>
                </a:lnTo>
                <a:lnTo>
                  <a:pt x="1156801" y="392680"/>
                </a:lnTo>
                <a:lnTo>
                  <a:pt x="1204840" y="406810"/>
                </a:lnTo>
                <a:lnTo>
                  <a:pt x="1253127" y="420292"/>
                </a:lnTo>
                <a:lnTo>
                  <a:pt x="1302221" y="433261"/>
                </a:lnTo>
                <a:lnTo>
                  <a:pt x="1351477" y="445547"/>
                </a:lnTo>
                <a:lnTo>
                  <a:pt x="1400889" y="457152"/>
                </a:lnTo>
                <a:lnTo>
                  <a:pt x="1450447" y="468077"/>
                </a:lnTo>
                <a:lnTo>
                  <a:pt x="1500143" y="478324"/>
                </a:lnTo>
                <a:lnTo>
                  <a:pt x="1549968" y="487894"/>
                </a:lnTo>
                <a:lnTo>
                  <a:pt x="1599913" y="496789"/>
                </a:lnTo>
                <a:lnTo>
                  <a:pt x="1649970" y="505010"/>
                </a:lnTo>
                <a:lnTo>
                  <a:pt x="1700131" y="512559"/>
                </a:lnTo>
                <a:lnTo>
                  <a:pt x="1750387" y="519436"/>
                </a:lnTo>
                <a:lnTo>
                  <a:pt x="1800730" y="525645"/>
                </a:lnTo>
                <a:lnTo>
                  <a:pt x="1851150" y="531185"/>
                </a:lnTo>
                <a:lnTo>
                  <a:pt x="1901639" y="536059"/>
                </a:lnTo>
                <a:lnTo>
                  <a:pt x="1952189" y="540268"/>
                </a:lnTo>
                <a:lnTo>
                  <a:pt x="2002792" y="543813"/>
                </a:lnTo>
                <a:lnTo>
                  <a:pt x="2053438" y="546696"/>
                </a:lnTo>
                <a:lnTo>
                  <a:pt x="2104119" y="548919"/>
                </a:lnTo>
                <a:lnTo>
                  <a:pt x="2154826" y="550482"/>
                </a:lnTo>
                <a:lnTo>
                  <a:pt x="2205552" y="551388"/>
                </a:lnTo>
                <a:lnTo>
                  <a:pt x="2256287" y="551638"/>
                </a:lnTo>
                <a:lnTo>
                  <a:pt x="1423992" y="551638"/>
                </a:lnTo>
                <a:lnTo>
                  <a:pt x="1346865" y="533979"/>
                </a:lnTo>
                <a:lnTo>
                  <a:pt x="1297998" y="521768"/>
                </a:lnTo>
                <a:lnTo>
                  <a:pt x="1249360" y="508893"/>
                </a:lnTo>
                <a:lnTo>
                  <a:pt x="1200943" y="495376"/>
                </a:lnTo>
                <a:lnTo>
                  <a:pt x="1152739" y="481242"/>
                </a:lnTo>
                <a:lnTo>
                  <a:pt x="1104740" y="466515"/>
                </a:lnTo>
                <a:lnTo>
                  <a:pt x="1056939" y="451218"/>
                </a:lnTo>
                <a:lnTo>
                  <a:pt x="1009328" y="435376"/>
                </a:lnTo>
                <a:lnTo>
                  <a:pt x="961899" y="419012"/>
                </a:lnTo>
                <a:lnTo>
                  <a:pt x="914645" y="402151"/>
                </a:lnTo>
                <a:lnTo>
                  <a:pt x="867558" y="384816"/>
                </a:lnTo>
                <a:lnTo>
                  <a:pt x="820631" y="367031"/>
                </a:lnTo>
                <a:lnTo>
                  <a:pt x="727220" y="330208"/>
                </a:lnTo>
                <a:lnTo>
                  <a:pt x="634360" y="291875"/>
                </a:lnTo>
                <a:lnTo>
                  <a:pt x="541980" y="252222"/>
                </a:lnTo>
                <a:lnTo>
                  <a:pt x="450023" y="211441"/>
                </a:lnTo>
                <a:lnTo>
                  <a:pt x="267129" y="127261"/>
                </a:lnTo>
                <a:lnTo>
                  <a:pt x="0" y="0"/>
                </a:lnTo>
                <a:close/>
              </a:path>
            </a:pathLst>
          </a:custGeom>
          <a:solidFill>
            <a:srgbClr val="DD443A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406868" y="1541733"/>
            <a:ext cx="9469178" cy="1777956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22417" y="3893860"/>
            <a:ext cx="9365504" cy="5475382"/>
          </a:xfrm>
          <a:prstGeom prst="rect">
            <a:avLst/>
          </a:prstGeom>
        </p:spPr>
      </p:pic>
      <p:grpSp>
        <p:nvGrpSpPr>
          <p:cNvPr id="7" name="object 7"/>
          <p:cNvGrpSpPr/>
          <p:nvPr/>
        </p:nvGrpSpPr>
        <p:grpSpPr>
          <a:xfrm>
            <a:off x="11010017" y="2052319"/>
            <a:ext cx="8057515" cy="9256395"/>
            <a:chOff x="11010017" y="2052319"/>
            <a:chExt cx="8057515" cy="9256395"/>
          </a:xfrm>
        </p:grpSpPr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010017" y="4041353"/>
              <a:ext cx="3105044" cy="3604032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13549393" y="5260761"/>
              <a:ext cx="4531995" cy="6048375"/>
            </a:xfrm>
            <a:custGeom>
              <a:avLst/>
              <a:gdLst/>
              <a:ahLst/>
              <a:cxnLst/>
              <a:rect l="l" t="t" r="r" b="b"/>
              <a:pathLst>
                <a:path w="4531994" h="6048375">
                  <a:moveTo>
                    <a:pt x="860420" y="226623"/>
                  </a:moveTo>
                  <a:lnTo>
                    <a:pt x="716101" y="256884"/>
                  </a:lnTo>
                  <a:lnTo>
                    <a:pt x="499213" y="323458"/>
                  </a:lnTo>
                  <a:lnTo>
                    <a:pt x="301673" y="390032"/>
                  </a:lnTo>
                  <a:lnTo>
                    <a:pt x="215400" y="420293"/>
                  </a:lnTo>
                  <a:lnTo>
                    <a:pt x="361231" y="1999381"/>
                  </a:lnTo>
                  <a:lnTo>
                    <a:pt x="0" y="6047795"/>
                  </a:lnTo>
                  <a:lnTo>
                    <a:pt x="4356334" y="6047795"/>
                  </a:lnTo>
                  <a:lnTo>
                    <a:pt x="3891257" y="3649515"/>
                  </a:lnTo>
                  <a:lnTo>
                    <a:pt x="4531727" y="859988"/>
                  </a:lnTo>
                  <a:lnTo>
                    <a:pt x="3727647" y="428839"/>
                  </a:lnTo>
                  <a:lnTo>
                    <a:pt x="3580885" y="243324"/>
                  </a:lnTo>
                  <a:lnTo>
                    <a:pt x="1606942" y="243324"/>
                  </a:lnTo>
                  <a:lnTo>
                    <a:pt x="860420" y="226623"/>
                  </a:lnTo>
                  <a:close/>
                </a:path>
                <a:path w="4531994" h="6048375">
                  <a:moveTo>
                    <a:pt x="2025396" y="0"/>
                  </a:moveTo>
                  <a:lnTo>
                    <a:pt x="1606942" y="243324"/>
                  </a:lnTo>
                  <a:lnTo>
                    <a:pt x="3580885" y="243324"/>
                  </a:lnTo>
                  <a:lnTo>
                    <a:pt x="3421158" y="41418"/>
                  </a:lnTo>
                  <a:lnTo>
                    <a:pt x="202539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3549389" y="5260765"/>
              <a:ext cx="4580255" cy="6048375"/>
            </a:xfrm>
            <a:custGeom>
              <a:avLst/>
              <a:gdLst/>
              <a:ahLst/>
              <a:cxnLst/>
              <a:rect l="l" t="t" r="r" b="b"/>
              <a:pathLst>
                <a:path w="4580255" h="6048375">
                  <a:moveTo>
                    <a:pt x="4531728" y="859993"/>
                  </a:moveTo>
                  <a:lnTo>
                    <a:pt x="4514240" y="850620"/>
                  </a:lnTo>
                  <a:lnTo>
                    <a:pt x="3727640" y="428840"/>
                  </a:lnTo>
                  <a:lnTo>
                    <a:pt x="3454273" y="83286"/>
                  </a:lnTo>
                  <a:lnTo>
                    <a:pt x="3421164" y="41414"/>
                  </a:lnTo>
                  <a:lnTo>
                    <a:pt x="3419919" y="83286"/>
                  </a:lnTo>
                  <a:lnTo>
                    <a:pt x="3421151" y="41414"/>
                  </a:lnTo>
                  <a:lnTo>
                    <a:pt x="2025396" y="0"/>
                  </a:lnTo>
                  <a:lnTo>
                    <a:pt x="1606943" y="243319"/>
                  </a:lnTo>
                  <a:lnTo>
                    <a:pt x="860412" y="226618"/>
                  </a:lnTo>
                  <a:lnTo>
                    <a:pt x="716102" y="256882"/>
                  </a:lnTo>
                  <a:lnTo>
                    <a:pt x="499211" y="323456"/>
                  </a:lnTo>
                  <a:lnTo>
                    <a:pt x="301675" y="390029"/>
                  </a:lnTo>
                  <a:lnTo>
                    <a:pt x="215404" y="420293"/>
                  </a:lnTo>
                  <a:lnTo>
                    <a:pt x="361226" y="1999386"/>
                  </a:lnTo>
                  <a:lnTo>
                    <a:pt x="364248" y="1999107"/>
                  </a:lnTo>
                  <a:lnTo>
                    <a:pt x="361238" y="1999386"/>
                  </a:lnTo>
                  <a:lnTo>
                    <a:pt x="364197" y="1999653"/>
                  </a:lnTo>
                  <a:lnTo>
                    <a:pt x="361226" y="1999386"/>
                  </a:lnTo>
                  <a:lnTo>
                    <a:pt x="0" y="6047791"/>
                  </a:lnTo>
                  <a:lnTo>
                    <a:pt x="42049" y="6047791"/>
                  </a:lnTo>
                  <a:lnTo>
                    <a:pt x="402945" y="2003107"/>
                  </a:lnTo>
                  <a:lnTo>
                    <a:pt x="403288" y="1999322"/>
                  </a:lnTo>
                  <a:lnTo>
                    <a:pt x="402932" y="1995525"/>
                  </a:lnTo>
                  <a:lnTo>
                    <a:pt x="390664" y="1862734"/>
                  </a:lnTo>
                  <a:lnTo>
                    <a:pt x="412394" y="1629422"/>
                  </a:lnTo>
                  <a:lnTo>
                    <a:pt x="448297" y="1230642"/>
                  </a:lnTo>
                  <a:lnTo>
                    <a:pt x="468591" y="994333"/>
                  </a:lnTo>
                  <a:lnTo>
                    <a:pt x="475589" y="905522"/>
                  </a:lnTo>
                  <a:lnTo>
                    <a:pt x="477812" y="871689"/>
                  </a:lnTo>
                  <a:lnTo>
                    <a:pt x="478129" y="862977"/>
                  </a:lnTo>
                  <a:lnTo>
                    <a:pt x="477913" y="859993"/>
                  </a:lnTo>
                  <a:lnTo>
                    <a:pt x="468960" y="929805"/>
                  </a:lnTo>
                  <a:lnTo>
                    <a:pt x="453605" y="1075855"/>
                  </a:lnTo>
                  <a:lnTo>
                    <a:pt x="426212" y="1350391"/>
                  </a:lnTo>
                  <a:lnTo>
                    <a:pt x="383946" y="1789950"/>
                  </a:lnTo>
                  <a:lnTo>
                    <a:pt x="261099" y="459727"/>
                  </a:lnTo>
                  <a:lnTo>
                    <a:pt x="317614" y="428840"/>
                  </a:lnTo>
                  <a:lnTo>
                    <a:pt x="512203" y="363270"/>
                  </a:lnTo>
                  <a:lnTo>
                    <a:pt x="623328" y="327926"/>
                  </a:lnTo>
                  <a:lnTo>
                    <a:pt x="676922" y="311721"/>
                  </a:lnTo>
                  <a:lnTo>
                    <a:pt x="727316" y="297243"/>
                  </a:lnTo>
                  <a:lnTo>
                    <a:pt x="772845" y="285102"/>
                  </a:lnTo>
                  <a:lnTo>
                    <a:pt x="811860" y="275894"/>
                  </a:lnTo>
                  <a:lnTo>
                    <a:pt x="852855" y="268922"/>
                  </a:lnTo>
                  <a:lnTo>
                    <a:pt x="860412" y="268503"/>
                  </a:lnTo>
                  <a:lnTo>
                    <a:pt x="885558" y="268693"/>
                  </a:lnTo>
                  <a:lnTo>
                    <a:pt x="1605826" y="285191"/>
                  </a:lnTo>
                  <a:lnTo>
                    <a:pt x="1617726" y="285508"/>
                  </a:lnTo>
                  <a:lnTo>
                    <a:pt x="1628000" y="279527"/>
                  </a:lnTo>
                  <a:lnTo>
                    <a:pt x="2036114" y="42227"/>
                  </a:lnTo>
                  <a:lnTo>
                    <a:pt x="3400412" y="82702"/>
                  </a:lnTo>
                  <a:lnTo>
                    <a:pt x="3694798" y="454825"/>
                  </a:lnTo>
                  <a:lnTo>
                    <a:pt x="3700195" y="461645"/>
                  </a:lnTo>
                  <a:lnTo>
                    <a:pt x="3707854" y="465759"/>
                  </a:lnTo>
                  <a:lnTo>
                    <a:pt x="4483747" y="881786"/>
                  </a:lnTo>
                  <a:lnTo>
                    <a:pt x="3850436" y="3640150"/>
                  </a:lnTo>
                  <a:lnTo>
                    <a:pt x="3848455" y="3648786"/>
                  </a:lnTo>
                  <a:lnTo>
                    <a:pt x="3850144" y="3657485"/>
                  </a:lnTo>
                  <a:lnTo>
                    <a:pt x="4313669" y="6047791"/>
                  </a:lnTo>
                  <a:lnTo>
                    <a:pt x="4356328" y="6047791"/>
                  </a:lnTo>
                  <a:lnTo>
                    <a:pt x="3891254" y="3649522"/>
                  </a:lnTo>
                  <a:lnTo>
                    <a:pt x="4523244" y="896899"/>
                  </a:lnTo>
                  <a:lnTo>
                    <a:pt x="4531728" y="859993"/>
                  </a:lnTo>
                  <a:close/>
                </a:path>
                <a:path w="4580255" h="6048375">
                  <a:moveTo>
                    <a:pt x="4579709" y="838187"/>
                  </a:moveTo>
                  <a:lnTo>
                    <a:pt x="4551515" y="823074"/>
                  </a:lnTo>
                  <a:lnTo>
                    <a:pt x="4531728" y="859993"/>
                  </a:lnTo>
                  <a:lnTo>
                    <a:pt x="4572546" y="869365"/>
                  </a:lnTo>
                  <a:lnTo>
                    <a:pt x="4579709" y="838187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4877631" y="5517894"/>
              <a:ext cx="993811" cy="5790661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13808079" y="6120754"/>
              <a:ext cx="219710" cy="2336800"/>
            </a:xfrm>
            <a:custGeom>
              <a:avLst/>
              <a:gdLst/>
              <a:ahLst/>
              <a:cxnLst/>
              <a:rect l="l" t="t" r="r" b="b"/>
              <a:pathLst>
                <a:path w="219709" h="2336800">
                  <a:moveTo>
                    <a:pt x="4081" y="2294585"/>
                  </a:moveTo>
                  <a:lnTo>
                    <a:pt x="2266" y="2294652"/>
                  </a:lnTo>
                  <a:lnTo>
                    <a:pt x="1154" y="2310624"/>
                  </a:lnTo>
                  <a:lnTo>
                    <a:pt x="310" y="2324782"/>
                  </a:lnTo>
                  <a:lnTo>
                    <a:pt x="0" y="2333403"/>
                  </a:lnTo>
                  <a:lnTo>
                    <a:pt x="215" y="2336290"/>
                  </a:lnTo>
                  <a:lnTo>
                    <a:pt x="4081" y="2294585"/>
                  </a:lnTo>
                  <a:close/>
                </a:path>
                <a:path w="219709" h="2336800">
                  <a:moveTo>
                    <a:pt x="4109" y="2294588"/>
                  </a:moveTo>
                  <a:lnTo>
                    <a:pt x="216" y="2336287"/>
                  </a:lnTo>
                  <a:lnTo>
                    <a:pt x="1002" y="2333311"/>
                  </a:lnTo>
                  <a:lnTo>
                    <a:pt x="2312" y="2324599"/>
                  </a:lnTo>
                  <a:lnTo>
                    <a:pt x="4130" y="2310352"/>
                  </a:lnTo>
                  <a:lnTo>
                    <a:pt x="5937" y="2295002"/>
                  </a:lnTo>
                  <a:lnTo>
                    <a:pt x="4109" y="2294588"/>
                  </a:lnTo>
                  <a:close/>
                </a:path>
                <a:path w="219709" h="2336800">
                  <a:moveTo>
                    <a:pt x="5986" y="2294585"/>
                  </a:moveTo>
                  <a:lnTo>
                    <a:pt x="4081" y="2294585"/>
                  </a:lnTo>
                  <a:lnTo>
                    <a:pt x="277" y="2335625"/>
                  </a:lnTo>
                  <a:lnTo>
                    <a:pt x="4109" y="2294588"/>
                  </a:lnTo>
                  <a:lnTo>
                    <a:pt x="5986" y="2294585"/>
                  </a:lnTo>
                  <a:close/>
                </a:path>
                <a:path w="219709" h="2336800">
                  <a:moveTo>
                    <a:pt x="5986" y="2294588"/>
                  </a:moveTo>
                  <a:lnTo>
                    <a:pt x="4109" y="2294588"/>
                  </a:lnTo>
                  <a:lnTo>
                    <a:pt x="5937" y="2295002"/>
                  </a:lnTo>
                  <a:lnTo>
                    <a:pt x="5986" y="2294588"/>
                  </a:lnTo>
                  <a:close/>
                </a:path>
                <a:path w="219709" h="2336800">
                  <a:moveTo>
                    <a:pt x="102757" y="1167438"/>
                  </a:moveTo>
                  <a:lnTo>
                    <a:pt x="94832" y="1252176"/>
                  </a:lnTo>
                  <a:lnTo>
                    <a:pt x="87212" y="1334026"/>
                  </a:lnTo>
                  <a:lnTo>
                    <a:pt x="79793" y="1414089"/>
                  </a:lnTo>
                  <a:lnTo>
                    <a:pt x="72591" y="1492169"/>
                  </a:lnTo>
                  <a:lnTo>
                    <a:pt x="65626" y="1568069"/>
                  </a:lnTo>
                  <a:lnTo>
                    <a:pt x="58912" y="1641590"/>
                  </a:lnTo>
                  <a:lnTo>
                    <a:pt x="52469" y="1712536"/>
                  </a:lnTo>
                  <a:lnTo>
                    <a:pt x="46313" y="1780708"/>
                  </a:lnTo>
                  <a:lnTo>
                    <a:pt x="40462" y="1845911"/>
                  </a:lnTo>
                  <a:lnTo>
                    <a:pt x="34932" y="1907945"/>
                  </a:lnTo>
                  <a:lnTo>
                    <a:pt x="29742" y="1966614"/>
                  </a:lnTo>
                  <a:lnTo>
                    <a:pt x="24908" y="2021721"/>
                  </a:lnTo>
                  <a:lnTo>
                    <a:pt x="20449" y="2073067"/>
                  </a:lnTo>
                  <a:lnTo>
                    <a:pt x="16380" y="2120456"/>
                  </a:lnTo>
                  <a:lnTo>
                    <a:pt x="12720" y="2163690"/>
                  </a:lnTo>
                  <a:lnTo>
                    <a:pt x="9486" y="2202571"/>
                  </a:lnTo>
                  <a:lnTo>
                    <a:pt x="4364" y="2266487"/>
                  </a:lnTo>
                  <a:lnTo>
                    <a:pt x="2266" y="2294652"/>
                  </a:lnTo>
                  <a:lnTo>
                    <a:pt x="4081" y="2294585"/>
                  </a:lnTo>
                  <a:lnTo>
                    <a:pt x="5986" y="2294585"/>
                  </a:lnTo>
                  <a:lnTo>
                    <a:pt x="12433" y="2236378"/>
                  </a:lnTo>
                  <a:lnTo>
                    <a:pt x="20148" y="2163010"/>
                  </a:lnTo>
                  <a:lnTo>
                    <a:pt x="24600" y="2119703"/>
                  </a:lnTo>
                  <a:lnTo>
                    <a:pt x="29422" y="2072245"/>
                  </a:lnTo>
                  <a:lnTo>
                    <a:pt x="34594" y="2020833"/>
                  </a:lnTo>
                  <a:lnTo>
                    <a:pt x="40097" y="1965665"/>
                  </a:lnTo>
                  <a:lnTo>
                    <a:pt x="45911" y="1906939"/>
                  </a:lnTo>
                  <a:lnTo>
                    <a:pt x="52016" y="1844852"/>
                  </a:lnTo>
                  <a:lnTo>
                    <a:pt x="58393" y="1779601"/>
                  </a:lnTo>
                  <a:lnTo>
                    <a:pt x="65021" y="1711385"/>
                  </a:lnTo>
                  <a:lnTo>
                    <a:pt x="71882" y="1640401"/>
                  </a:lnTo>
                  <a:lnTo>
                    <a:pt x="78955" y="1566846"/>
                  </a:lnTo>
                  <a:lnTo>
                    <a:pt x="86220" y="1490919"/>
                  </a:lnTo>
                  <a:lnTo>
                    <a:pt x="93659" y="1412817"/>
                  </a:lnTo>
                  <a:lnTo>
                    <a:pt x="101251" y="1332738"/>
                  </a:lnTo>
                  <a:lnTo>
                    <a:pt x="108976" y="1250879"/>
                  </a:lnTo>
                  <a:lnTo>
                    <a:pt x="116693" y="1168745"/>
                  </a:lnTo>
                  <a:lnTo>
                    <a:pt x="102757" y="1167438"/>
                  </a:lnTo>
                  <a:close/>
                </a:path>
                <a:path w="219709" h="2336800">
                  <a:moveTo>
                    <a:pt x="102758" y="1167432"/>
                  </a:moveTo>
                  <a:lnTo>
                    <a:pt x="116693" y="1168738"/>
                  </a:lnTo>
                  <a:lnTo>
                    <a:pt x="102758" y="1167432"/>
                  </a:lnTo>
                  <a:close/>
                </a:path>
                <a:path w="219709" h="2336800">
                  <a:moveTo>
                    <a:pt x="102758" y="1167432"/>
                  </a:moveTo>
                  <a:lnTo>
                    <a:pt x="116693" y="1168738"/>
                  </a:lnTo>
                  <a:lnTo>
                    <a:pt x="102758" y="1167432"/>
                  </a:lnTo>
                  <a:close/>
                </a:path>
                <a:path w="219709" h="2336800">
                  <a:moveTo>
                    <a:pt x="213504" y="41288"/>
                  </a:moveTo>
                  <a:lnTo>
                    <a:pt x="207007" y="99926"/>
                  </a:lnTo>
                  <a:lnTo>
                    <a:pt x="199292" y="173301"/>
                  </a:lnTo>
                  <a:lnTo>
                    <a:pt x="194839" y="216610"/>
                  </a:lnTo>
                  <a:lnTo>
                    <a:pt x="190017" y="264070"/>
                  </a:lnTo>
                  <a:lnTo>
                    <a:pt x="184845" y="315483"/>
                  </a:lnTo>
                  <a:lnTo>
                    <a:pt x="179342" y="370651"/>
                  </a:lnTo>
                  <a:lnTo>
                    <a:pt x="173528" y="429376"/>
                  </a:lnTo>
                  <a:lnTo>
                    <a:pt x="167423" y="491460"/>
                  </a:lnTo>
                  <a:lnTo>
                    <a:pt x="161047" y="556706"/>
                  </a:lnTo>
                  <a:lnTo>
                    <a:pt x="154419" y="624915"/>
                  </a:lnTo>
                  <a:lnTo>
                    <a:pt x="147559" y="695890"/>
                  </a:lnTo>
                  <a:lnTo>
                    <a:pt x="140487" y="769433"/>
                  </a:lnTo>
                  <a:lnTo>
                    <a:pt x="133222" y="845346"/>
                  </a:lnTo>
                  <a:lnTo>
                    <a:pt x="125785" y="923430"/>
                  </a:lnTo>
                  <a:lnTo>
                    <a:pt x="118195" y="1003489"/>
                  </a:lnTo>
                  <a:lnTo>
                    <a:pt x="110472" y="1085325"/>
                  </a:lnTo>
                  <a:lnTo>
                    <a:pt x="102757" y="1167432"/>
                  </a:lnTo>
                  <a:lnTo>
                    <a:pt x="116693" y="1168738"/>
                  </a:lnTo>
                  <a:lnTo>
                    <a:pt x="124616" y="1084028"/>
                  </a:lnTo>
                  <a:lnTo>
                    <a:pt x="132234" y="1002202"/>
                  </a:lnTo>
                  <a:lnTo>
                    <a:pt x="139651" y="922160"/>
                  </a:lnTo>
                  <a:lnTo>
                    <a:pt x="146851" y="844097"/>
                  </a:lnTo>
                  <a:lnTo>
                    <a:pt x="153815" y="768212"/>
                  </a:lnTo>
                  <a:lnTo>
                    <a:pt x="160528" y="694702"/>
                  </a:lnTo>
                  <a:lnTo>
                    <a:pt x="166970" y="623765"/>
                  </a:lnTo>
                  <a:lnTo>
                    <a:pt x="173125" y="555599"/>
                  </a:lnTo>
                  <a:lnTo>
                    <a:pt x="178976" y="490401"/>
                  </a:lnTo>
                  <a:lnTo>
                    <a:pt x="184505" y="428370"/>
                  </a:lnTo>
                  <a:lnTo>
                    <a:pt x="189695" y="369702"/>
                  </a:lnTo>
                  <a:lnTo>
                    <a:pt x="194529" y="314595"/>
                  </a:lnTo>
                  <a:lnTo>
                    <a:pt x="198989" y="263248"/>
                  </a:lnTo>
                  <a:lnTo>
                    <a:pt x="203057" y="215857"/>
                  </a:lnTo>
                  <a:lnTo>
                    <a:pt x="206718" y="172620"/>
                  </a:lnTo>
                  <a:lnTo>
                    <a:pt x="209952" y="133735"/>
                  </a:lnTo>
                  <a:lnTo>
                    <a:pt x="215074" y="69812"/>
                  </a:lnTo>
                  <a:lnTo>
                    <a:pt x="217169" y="41702"/>
                  </a:lnTo>
                  <a:lnTo>
                    <a:pt x="215328" y="41702"/>
                  </a:lnTo>
                  <a:lnTo>
                    <a:pt x="213504" y="41288"/>
                  </a:lnTo>
                  <a:close/>
                </a:path>
                <a:path w="219709" h="2336800">
                  <a:moveTo>
                    <a:pt x="217173" y="41634"/>
                  </a:moveTo>
                  <a:lnTo>
                    <a:pt x="215330" y="41702"/>
                  </a:lnTo>
                  <a:lnTo>
                    <a:pt x="217169" y="41702"/>
                  </a:lnTo>
                  <a:close/>
                </a:path>
                <a:path w="219709" h="2336800">
                  <a:moveTo>
                    <a:pt x="215329" y="41701"/>
                  </a:moveTo>
                  <a:close/>
                </a:path>
                <a:path w="219709" h="2336800">
                  <a:moveTo>
                    <a:pt x="219225" y="0"/>
                  </a:moveTo>
                  <a:lnTo>
                    <a:pt x="215330" y="41701"/>
                  </a:lnTo>
                  <a:lnTo>
                    <a:pt x="217173" y="41634"/>
                  </a:lnTo>
                  <a:lnTo>
                    <a:pt x="218285" y="25669"/>
                  </a:lnTo>
                  <a:lnTo>
                    <a:pt x="219129" y="11509"/>
                  </a:lnTo>
                  <a:lnTo>
                    <a:pt x="219440" y="2886"/>
                  </a:lnTo>
                  <a:lnTo>
                    <a:pt x="219225" y="0"/>
                  </a:lnTo>
                  <a:close/>
                </a:path>
                <a:path w="219709" h="2336800">
                  <a:moveTo>
                    <a:pt x="219224" y="3"/>
                  </a:moveTo>
                  <a:lnTo>
                    <a:pt x="218438" y="2979"/>
                  </a:lnTo>
                  <a:lnTo>
                    <a:pt x="217128" y="11693"/>
                  </a:lnTo>
                  <a:lnTo>
                    <a:pt x="215311" y="25942"/>
                  </a:lnTo>
                  <a:lnTo>
                    <a:pt x="213504" y="41288"/>
                  </a:lnTo>
                  <a:lnTo>
                    <a:pt x="215328" y="41701"/>
                  </a:lnTo>
                  <a:lnTo>
                    <a:pt x="219224" y="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5941583" y="5722457"/>
              <a:ext cx="1510984" cy="2597515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1860608" y="2438949"/>
              <a:ext cx="1671200" cy="2047565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13139346" y="2438949"/>
              <a:ext cx="353060" cy="2047875"/>
            </a:xfrm>
            <a:custGeom>
              <a:avLst/>
              <a:gdLst/>
              <a:ahLst/>
              <a:cxnLst/>
              <a:rect l="l" t="t" r="r" b="b"/>
              <a:pathLst>
                <a:path w="353059" h="2047875">
                  <a:moveTo>
                    <a:pt x="198569" y="2005681"/>
                  </a:moveTo>
                  <a:lnTo>
                    <a:pt x="154019" y="2005681"/>
                  </a:lnTo>
                  <a:lnTo>
                    <a:pt x="154019" y="2047565"/>
                  </a:lnTo>
                  <a:lnTo>
                    <a:pt x="198569" y="2047565"/>
                  </a:lnTo>
                  <a:lnTo>
                    <a:pt x="198569" y="2005681"/>
                  </a:lnTo>
                  <a:close/>
                </a:path>
                <a:path w="353059" h="2047875">
                  <a:moveTo>
                    <a:pt x="310708" y="34337"/>
                  </a:moveTo>
                  <a:lnTo>
                    <a:pt x="310708" y="1893884"/>
                  </a:lnTo>
                  <a:lnTo>
                    <a:pt x="301908" y="1937364"/>
                  </a:lnTo>
                  <a:lnTo>
                    <a:pt x="277896" y="1972904"/>
                  </a:lnTo>
                  <a:lnTo>
                    <a:pt x="242256" y="1996883"/>
                  </a:lnTo>
                  <a:lnTo>
                    <a:pt x="198569" y="2005681"/>
                  </a:lnTo>
                  <a:lnTo>
                    <a:pt x="198569" y="2047565"/>
                  </a:lnTo>
                  <a:lnTo>
                    <a:pt x="247252" y="2039730"/>
                  </a:lnTo>
                  <a:lnTo>
                    <a:pt x="289533" y="2017913"/>
                  </a:lnTo>
                  <a:lnTo>
                    <a:pt x="322874" y="1984646"/>
                  </a:lnTo>
                  <a:lnTo>
                    <a:pt x="344740" y="1942459"/>
                  </a:lnTo>
                  <a:lnTo>
                    <a:pt x="352592" y="1893884"/>
                  </a:lnTo>
                  <a:lnTo>
                    <a:pt x="352592" y="41883"/>
                  </a:lnTo>
                  <a:lnTo>
                    <a:pt x="318411" y="41883"/>
                  </a:lnTo>
                  <a:lnTo>
                    <a:pt x="310708" y="34337"/>
                  </a:lnTo>
                  <a:close/>
                </a:path>
                <a:path w="353059" h="2047875">
                  <a:moveTo>
                    <a:pt x="24878" y="24822"/>
                  </a:moveTo>
                  <a:lnTo>
                    <a:pt x="0" y="24822"/>
                  </a:lnTo>
                  <a:lnTo>
                    <a:pt x="0" y="1893884"/>
                  </a:lnTo>
                  <a:lnTo>
                    <a:pt x="7852" y="1942459"/>
                  </a:lnTo>
                  <a:lnTo>
                    <a:pt x="29717" y="1984646"/>
                  </a:lnTo>
                  <a:lnTo>
                    <a:pt x="63058" y="2017913"/>
                  </a:lnTo>
                  <a:lnTo>
                    <a:pt x="105338" y="2039730"/>
                  </a:lnTo>
                  <a:lnTo>
                    <a:pt x="154019" y="2047565"/>
                  </a:lnTo>
                  <a:lnTo>
                    <a:pt x="154019" y="2005681"/>
                  </a:lnTo>
                  <a:lnTo>
                    <a:pt x="110334" y="1996883"/>
                  </a:lnTo>
                  <a:lnTo>
                    <a:pt x="74695" y="1972904"/>
                  </a:lnTo>
                  <a:lnTo>
                    <a:pt x="50683" y="1937363"/>
                  </a:lnTo>
                  <a:lnTo>
                    <a:pt x="41883" y="1893884"/>
                  </a:lnTo>
                  <a:lnTo>
                    <a:pt x="41883" y="41883"/>
                  </a:lnTo>
                  <a:lnTo>
                    <a:pt x="24878" y="41883"/>
                  </a:lnTo>
                  <a:lnTo>
                    <a:pt x="24878" y="24822"/>
                  </a:lnTo>
                  <a:close/>
                </a:path>
                <a:path w="353059" h="2047875">
                  <a:moveTo>
                    <a:pt x="41883" y="24822"/>
                  </a:moveTo>
                  <a:lnTo>
                    <a:pt x="24878" y="24822"/>
                  </a:lnTo>
                  <a:lnTo>
                    <a:pt x="24878" y="41883"/>
                  </a:lnTo>
                  <a:lnTo>
                    <a:pt x="34183" y="41883"/>
                  </a:lnTo>
                  <a:lnTo>
                    <a:pt x="41880" y="34337"/>
                  </a:lnTo>
                  <a:lnTo>
                    <a:pt x="41883" y="24822"/>
                  </a:lnTo>
                  <a:close/>
                </a:path>
                <a:path w="353059" h="2047875">
                  <a:moveTo>
                    <a:pt x="41883" y="34334"/>
                  </a:moveTo>
                  <a:lnTo>
                    <a:pt x="34183" y="41883"/>
                  </a:lnTo>
                  <a:lnTo>
                    <a:pt x="41883" y="41883"/>
                  </a:lnTo>
                  <a:lnTo>
                    <a:pt x="41883" y="34334"/>
                  </a:lnTo>
                  <a:close/>
                </a:path>
                <a:path w="353059" h="2047875">
                  <a:moveTo>
                    <a:pt x="310708" y="24822"/>
                  </a:moveTo>
                  <a:lnTo>
                    <a:pt x="41883" y="24822"/>
                  </a:lnTo>
                  <a:lnTo>
                    <a:pt x="41883" y="41883"/>
                  </a:lnTo>
                  <a:lnTo>
                    <a:pt x="310708" y="41883"/>
                  </a:lnTo>
                  <a:lnTo>
                    <a:pt x="310708" y="24822"/>
                  </a:lnTo>
                  <a:close/>
                </a:path>
                <a:path w="353059" h="2047875">
                  <a:moveTo>
                    <a:pt x="327711" y="0"/>
                  </a:moveTo>
                  <a:lnTo>
                    <a:pt x="24878" y="0"/>
                  </a:lnTo>
                  <a:lnTo>
                    <a:pt x="24878" y="24822"/>
                  </a:lnTo>
                  <a:lnTo>
                    <a:pt x="310708" y="24822"/>
                  </a:lnTo>
                  <a:lnTo>
                    <a:pt x="310708" y="34337"/>
                  </a:lnTo>
                  <a:lnTo>
                    <a:pt x="318411" y="41883"/>
                  </a:lnTo>
                  <a:lnTo>
                    <a:pt x="327711" y="41883"/>
                  </a:lnTo>
                  <a:lnTo>
                    <a:pt x="327711" y="0"/>
                  </a:lnTo>
                  <a:close/>
                </a:path>
                <a:path w="353059" h="2047875">
                  <a:moveTo>
                    <a:pt x="327711" y="0"/>
                  </a:moveTo>
                  <a:lnTo>
                    <a:pt x="327711" y="41883"/>
                  </a:lnTo>
                  <a:lnTo>
                    <a:pt x="352592" y="41883"/>
                  </a:lnTo>
                  <a:lnTo>
                    <a:pt x="337396" y="1950"/>
                  </a:lnTo>
                  <a:lnTo>
                    <a:pt x="327711" y="0"/>
                  </a:lnTo>
                  <a:close/>
                </a:path>
                <a:path w="353059" h="2047875">
                  <a:moveTo>
                    <a:pt x="24878" y="0"/>
                  </a:moveTo>
                  <a:lnTo>
                    <a:pt x="15195" y="1950"/>
                  </a:lnTo>
                  <a:lnTo>
                    <a:pt x="7287" y="7271"/>
                  </a:lnTo>
                  <a:lnTo>
                    <a:pt x="1955" y="15161"/>
                  </a:lnTo>
                  <a:lnTo>
                    <a:pt x="0" y="24822"/>
                  </a:lnTo>
                  <a:lnTo>
                    <a:pt x="24878" y="24822"/>
                  </a:lnTo>
                  <a:lnTo>
                    <a:pt x="24878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11924544" y="3851353"/>
              <a:ext cx="1031875" cy="786130"/>
            </a:xfrm>
            <a:custGeom>
              <a:avLst/>
              <a:gdLst/>
              <a:ahLst/>
              <a:cxnLst/>
              <a:rect l="l" t="t" r="r" b="b"/>
              <a:pathLst>
                <a:path w="1031875" h="786129">
                  <a:moveTo>
                    <a:pt x="1031547" y="0"/>
                  </a:moveTo>
                  <a:lnTo>
                    <a:pt x="196124" y="155412"/>
                  </a:lnTo>
                  <a:lnTo>
                    <a:pt x="189436" y="168412"/>
                  </a:lnTo>
                  <a:lnTo>
                    <a:pt x="171506" y="196592"/>
                  </a:lnTo>
                  <a:lnTo>
                    <a:pt x="145532" y="236437"/>
                  </a:lnTo>
                  <a:lnTo>
                    <a:pt x="114716" y="284432"/>
                  </a:lnTo>
                  <a:lnTo>
                    <a:pt x="82258" y="337060"/>
                  </a:lnTo>
                  <a:lnTo>
                    <a:pt x="51357" y="390808"/>
                  </a:lnTo>
                  <a:lnTo>
                    <a:pt x="25214" y="442159"/>
                  </a:lnTo>
                  <a:lnTo>
                    <a:pt x="7028" y="487598"/>
                  </a:lnTo>
                  <a:lnTo>
                    <a:pt x="0" y="523610"/>
                  </a:lnTo>
                  <a:lnTo>
                    <a:pt x="7329" y="546679"/>
                  </a:lnTo>
                  <a:lnTo>
                    <a:pt x="46254" y="566597"/>
                  </a:lnTo>
                  <a:lnTo>
                    <a:pt x="125024" y="593869"/>
                  </a:lnTo>
                  <a:lnTo>
                    <a:pt x="176139" y="609498"/>
                  </a:lnTo>
                  <a:lnTo>
                    <a:pt x="233360" y="626048"/>
                  </a:lnTo>
                  <a:lnTo>
                    <a:pt x="295403" y="643213"/>
                  </a:lnTo>
                  <a:lnTo>
                    <a:pt x="360981" y="660688"/>
                  </a:lnTo>
                  <a:lnTo>
                    <a:pt x="428812" y="678166"/>
                  </a:lnTo>
                  <a:lnTo>
                    <a:pt x="497608" y="695342"/>
                  </a:lnTo>
                  <a:lnTo>
                    <a:pt x="566086" y="711909"/>
                  </a:lnTo>
                  <a:lnTo>
                    <a:pt x="632960" y="727563"/>
                  </a:lnTo>
                  <a:lnTo>
                    <a:pt x="696946" y="741996"/>
                  </a:lnTo>
                  <a:lnTo>
                    <a:pt x="756759" y="754904"/>
                  </a:lnTo>
                  <a:lnTo>
                    <a:pt x="811112" y="765980"/>
                  </a:lnTo>
                  <a:lnTo>
                    <a:pt x="858723" y="774919"/>
                  </a:lnTo>
                  <a:lnTo>
                    <a:pt x="898304" y="781415"/>
                  </a:lnTo>
                  <a:lnTo>
                    <a:pt x="948242" y="785853"/>
                  </a:lnTo>
                  <a:lnTo>
                    <a:pt x="956029" y="783184"/>
                  </a:lnTo>
                  <a:lnTo>
                    <a:pt x="971810" y="648293"/>
                  </a:lnTo>
                  <a:lnTo>
                    <a:pt x="997327" y="380464"/>
                  </a:lnTo>
                  <a:lnTo>
                    <a:pt x="1021074" y="118199"/>
                  </a:lnTo>
                  <a:lnTo>
                    <a:pt x="103154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11924543" y="3851353"/>
              <a:ext cx="1031875" cy="786130"/>
            </a:xfrm>
            <a:custGeom>
              <a:avLst/>
              <a:gdLst/>
              <a:ahLst/>
              <a:cxnLst/>
              <a:rect l="l" t="t" r="r" b="b"/>
              <a:pathLst>
                <a:path w="1031875" h="786129">
                  <a:moveTo>
                    <a:pt x="115332" y="546679"/>
                  </a:moveTo>
                  <a:lnTo>
                    <a:pt x="7329" y="546679"/>
                  </a:lnTo>
                  <a:lnTo>
                    <a:pt x="21168" y="555566"/>
                  </a:lnTo>
                  <a:lnTo>
                    <a:pt x="46254" y="566597"/>
                  </a:lnTo>
                  <a:lnTo>
                    <a:pt x="125024" y="593869"/>
                  </a:lnTo>
                  <a:lnTo>
                    <a:pt x="176139" y="609498"/>
                  </a:lnTo>
                  <a:lnTo>
                    <a:pt x="233360" y="626048"/>
                  </a:lnTo>
                  <a:lnTo>
                    <a:pt x="295403" y="643213"/>
                  </a:lnTo>
                  <a:lnTo>
                    <a:pt x="360981" y="660688"/>
                  </a:lnTo>
                  <a:lnTo>
                    <a:pt x="497608" y="695342"/>
                  </a:lnTo>
                  <a:lnTo>
                    <a:pt x="632961" y="727563"/>
                  </a:lnTo>
                  <a:lnTo>
                    <a:pt x="756759" y="754904"/>
                  </a:lnTo>
                  <a:lnTo>
                    <a:pt x="811113" y="765980"/>
                  </a:lnTo>
                  <a:lnTo>
                    <a:pt x="858723" y="774919"/>
                  </a:lnTo>
                  <a:lnTo>
                    <a:pt x="898305" y="781415"/>
                  </a:lnTo>
                  <a:lnTo>
                    <a:pt x="948243" y="785853"/>
                  </a:lnTo>
                  <a:lnTo>
                    <a:pt x="956029" y="783184"/>
                  </a:lnTo>
                  <a:lnTo>
                    <a:pt x="923277" y="772766"/>
                  </a:lnTo>
                  <a:lnTo>
                    <a:pt x="915391" y="772766"/>
                  </a:lnTo>
                  <a:lnTo>
                    <a:pt x="915909" y="771138"/>
                  </a:lnTo>
                  <a:lnTo>
                    <a:pt x="916955" y="763682"/>
                  </a:lnTo>
                  <a:lnTo>
                    <a:pt x="917695" y="758211"/>
                  </a:lnTo>
                  <a:lnTo>
                    <a:pt x="918551" y="751485"/>
                  </a:lnTo>
                  <a:lnTo>
                    <a:pt x="919688" y="742065"/>
                  </a:lnTo>
                  <a:lnTo>
                    <a:pt x="900037" y="739325"/>
                  </a:lnTo>
                  <a:lnTo>
                    <a:pt x="876487" y="735501"/>
                  </a:lnTo>
                  <a:lnTo>
                    <a:pt x="819187" y="724882"/>
                  </a:lnTo>
                  <a:lnTo>
                    <a:pt x="774721" y="715871"/>
                  </a:lnTo>
                  <a:lnTo>
                    <a:pt x="674612" y="694094"/>
                  </a:lnTo>
                  <a:lnTo>
                    <a:pt x="507605" y="654669"/>
                  </a:lnTo>
                  <a:lnTo>
                    <a:pt x="362093" y="617677"/>
                  </a:lnTo>
                  <a:lnTo>
                    <a:pt x="270667" y="592998"/>
                  </a:lnTo>
                  <a:lnTo>
                    <a:pt x="188057" y="569346"/>
                  </a:lnTo>
                  <a:lnTo>
                    <a:pt x="126204" y="550279"/>
                  </a:lnTo>
                  <a:lnTo>
                    <a:pt x="115332" y="546679"/>
                  </a:lnTo>
                  <a:close/>
                </a:path>
                <a:path w="1031875" h="786129">
                  <a:moveTo>
                    <a:pt x="960627" y="743880"/>
                  </a:moveTo>
                  <a:lnTo>
                    <a:pt x="945623" y="743880"/>
                  </a:lnTo>
                  <a:lnTo>
                    <a:pt x="946563" y="744085"/>
                  </a:lnTo>
                  <a:lnTo>
                    <a:pt x="944704" y="744097"/>
                  </a:lnTo>
                  <a:lnTo>
                    <a:pt x="916116" y="770486"/>
                  </a:lnTo>
                  <a:lnTo>
                    <a:pt x="956029" y="783184"/>
                  </a:lnTo>
                  <a:lnTo>
                    <a:pt x="960627" y="743880"/>
                  </a:lnTo>
                  <a:close/>
                </a:path>
                <a:path w="1031875" h="786129">
                  <a:moveTo>
                    <a:pt x="916124" y="770489"/>
                  </a:moveTo>
                  <a:lnTo>
                    <a:pt x="955864" y="783131"/>
                  </a:lnTo>
                  <a:lnTo>
                    <a:pt x="916124" y="770489"/>
                  </a:lnTo>
                  <a:close/>
                </a:path>
                <a:path w="1031875" h="786129">
                  <a:moveTo>
                    <a:pt x="916116" y="770489"/>
                  </a:moveTo>
                  <a:lnTo>
                    <a:pt x="915909" y="771138"/>
                  </a:lnTo>
                  <a:lnTo>
                    <a:pt x="915771" y="772125"/>
                  </a:lnTo>
                  <a:lnTo>
                    <a:pt x="915391" y="772766"/>
                  </a:lnTo>
                  <a:lnTo>
                    <a:pt x="923277" y="772766"/>
                  </a:lnTo>
                  <a:lnTo>
                    <a:pt x="916116" y="770489"/>
                  </a:lnTo>
                  <a:close/>
                </a:path>
                <a:path w="1031875" h="786129">
                  <a:moveTo>
                    <a:pt x="916116" y="770489"/>
                  </a:moveTo>
                  <a:lnTo>
                    <a:pt x="915909" y="771138"/>
                  </a:lnTo>
                  <a:lnTo>
                    <a:pt x="916116" y="770489"/>
                  </a:lnTo>
                  <a:close/>
                </a:path>
                <a:path w="1031875" h="786129">
                  <a:moveTo>
                    <a:pt x="919688" y="742065"/>
                  </a:moveTo>
                  <a:lnTo>
                    <a:pt x="918513" y="751794"/>
                  </a:lnTo>
                  <a:lnTo>
                    <a:pt x="917695" y="758211"/>
                  </a:lnTo>
                  <a:lnTo>
                    <a:pt x="916955" y="763682"/>
                  </a:lnTo>
                  <a:lnTo>
                    <a:pt x="916000" y="770489"/>
                  </a:lnTo>
                  <a:lnTo>
                    <a:pt x="944574" y="744128"/>
                  </a:lnTo>
                  <a:lnTo>
                    <a:pt x="939867" y="744128"/>
                  </a:lnTo>
                  <a:lnTo>
                    <a:pt x="931984" y="743592"/>
                  </a:lnTo>
                  <a:lnTo>
                    <a:pt x="919688" y="742065"/>
                  </a:lnTo>
                  <a:close/>
                </a:path>
                <a:path w="1031875" h="786129">
                  <a:moveTo>
                    <a:pt x="1027709" y="43316"/>
                  </a:moveTo>
                  <a:lnTo>
                    <a:pt x="984962" y="51268"/>
                  </a:lnTo>
                  <a:lnTo>
                    <a:pt x="979357" y="114478"/>
                  </a:lnTo>
                  <a:lnTo>
                    <a:pt x="970810" y="209815"/>
                  </a:lnTo>
                  <a:lnTo>
                    <a:pt x="965970" y="263351"/>
                  </a:lnTo>
                  <a:lnTo>
                    <a:pt x="960877" y="319322"/>
                  </a:lnTo>
                  <a:lnTo>
                    <a:pt x="954232" y="391613"/>
                  </a:lnTo>
                  <a:lnTo>
                    <a:pt x="950293" y="434143"/>
                  </a:lnTo>
                  <a:lnTo>
                    <a:pt x="944989" y="490756"/>
                  </a:lnTo>
                  <a:lnTo>
                    <a:pt x="939673" y="546679"/>
                  </a:lnTo>
                  <a:lnTo>
                    <a:pt x="934819" y="596841"/>
                  </a:lnTo>
                  <a:lnTo>
                    <a:pt x="930137" y="644103"/>
                  </a:lnTo>
                  <a:lnTo>
                    <a:pt x="924852" y="695482"/>
                  </a:lnTo>
                  <a:lnTo>
                    <a:pt x="920377" y="736202"/>
                  </a:lnTo>
                  <a:lnTo>
                    <a:pt x="919688" y="742065"/>
                  </a:lnTo>
                  <a:lnTo>
                    <a:pt x="931984" y="743592"/>
                  </a:lnTo>
                  <a:lnTo>
                    <a:pt x="939867" y="744128"/>
                  </a:lnTo>
                  <a:lnTo>
                    <a:pt x="944754" y="744085"/>
                  </a:lnTo>
                  <a:lnTo>
                    <a:pt x="945623" y="743880"/>
                  </a:lnTo>
                  <a:lnTo>
                    <a:pt x="960627" y="743880"/>
                  </a:lnTo>
                  <a:lnTo>
                    <a:pt x="971810" y="648293"/>
                  </a:lnTo>
                  <a:lnTo>
                    <a:pt x="997327" y="380464"/>
                  </a:lnTo>
                  <a:lnTo>
                    <a:pt x="1021074" y="118199"/>
                  </a:lnTo>
                  <a:lnTo>
                    <a:pt x="1027709" y="43316"/>
                  </a:lnTo>
                  <a:close/>
                </a:path>
                <a:path w="1031875" h="786129">
                  <a:moveTo>
                    <a:pt x="944704" y="744097"/>
                  </a:moveTo>
                  <a:lnTo>
                    <a:pt x="939867" y="744128"/>
                  </a:lnTo>
                  <a:lnTo>
                    <a:pt x="944574" y="744128"/>
                  </a:lnTo>
                  <a:lnTo>
                    <a:pt x="944704" y="744097"/>
                  </a:lnTo>
                  <a:close/>
                </a:path>
                <a:path w="1031875" h="786129">
                  <a:moveTo>
                    <a:pt x="238008" y="155412"/>
                  </a:moveTo>
                  <a:lnTo>
                    <a:pt x="196124" y="155413"/>
                  </a:lnTo>
                  <a:lnTo>
                    <a:pt x="189436" y="168412"/>
                  </a:lnTo>
                  <a:lnTo>
                    <a:pt x="171506" y="196592"/>
                  </a:lnTo>
                  <a:lnTo>
                    <a:pt x="145532" y="236437"/>
                  </a:lnTo>
                  <a:lnTo>
                    <a:pt x="114716" y="284432"/>
                  </a:lnTo>
                  <a:lnTo>
                    <a:pt x="82258" y="337060"/>
                  </a:lnTo>
                  <a:lnTo>
                    <a:pt x="51357" y="390808"/>
                  </a:lnTo>
                  <a:lnTo>
                    <a:pt x="25214" y="442158"/>
                  </a:lnTo>
                  <a:lnTo>
                    <a:pt x="7028" y="487598"/>
                  </a:lnTo>
                  <a:lnTo>
                    <a:pt x="0" y="523609"/>
                  </a:lnTo>
                  <a:lnTo>
                    <a:pt x="7329" y="546679"/>
                  </a:lnTo>
                  <a:lnTo>
                    <a:pt x="36801" y="516919"/>
                  </a:lnTo>
                  <a:lnTo>
                    <a:pt x="36441" y="516563"/>
                  </a:lnTo>
                  <a:lnTo>
                    <a:pt x="34816" y="515800"/>
                  </a:lnTo>
                  <a:lnTo>
                    <a:pt x="34379" y="514520"/>
                  </a:lnTo>
                  <a:lnTo>
                    <a:pt x="43174" y="514520"/>
                  </a:lnTo>
                  <a:lnTo>
                    <a:pt x="43377" y="513339"/>
                  </a:lnTo>
                  <a:lnTo>
                    <a:pt x="45676" y="504436"/>
                  </a:lnTo>
                  <a:lnTo>
                    <a:pt x="66014" y="453812"/>
                  </a:lnTo>
                  <a:lnTo>
                    <a:pt x="98875" y="391613"/>
                  </a:lnTo>
                  <a:lnTo>
                    <a:pt x="118188" y="358584"/>
                  </a:lnTo>
                  <a:lnTo>
                    <a:pt x="138157" y="325891"/>
                  </a:lnTo>
                  <a:lnTo>
                    <a:pt x="177004" y="264878"/>
                  </a:lnTo>
                  <a:lnTo>
                    <a:pt x="209403" y="215135"/>
                  </a:lnTo>
                  <a:lnTo>
                    <a:pt x="215841" y="205144"/>
                  </a:lnTo>
                  <a:lnTo>
                    <a:pt x="221261" y="196590"/>
                  </a:lnTo>
                  <a:lnTo>
                    <a:pt x="203785" y="196590"/>
                  </a:lnTo>
                  <a:lnTo>
                    <a:pt x="196125" y="155413"/>
                  </a:lnTo>
                  <a:lnTo>
                    <a:pt x="238008" y="155413"/>
                  </a:lnTo>
                  <a:close/>
                </a:path>
                <a:path w="1031875" h="786129">
                  <a:moveTo>
                    <a:pt x="36803" y="516921"/>
                  </a:moveTo>
                  <a:lnTo>
                    <a:pt x="7329" y="546679"/>
                  </a:lnTo>
                  <a:lnTo>
                    <a:pt x="115332" y="546679"/>
                  </a:lnTo>
                  <a:lnTo>
                    <a:pt x="77044" y="533502"/>
                  </a:lnTo>
                  <a:lnTo>
                    <a:pt x="56149" y="525404"/>
                  </a:lnTo>
                  <a:lnTo>
                    <a:pt x="41893" y="525404"/>
                  </a:lnTo>
                  <a:lnTo>
                    <a:pt x="40697" y="522121"/>
                  </a:lnTo>
                  <a:lnTo>
                    <a:pt x="36803" y="516921"/>
                  </a:lnTo>
                  <a:close/>
                </a:path>
                <a:path w="1031875" h="786129">
                  <a:moveTo>
                    <a:pt x="36441" y="516563"/>
                  </a:moveTo>
                  <a:lnTo>
                    <a:pt x="36800" y="516921"/>
                  </a:lnTo>
                  <a:lnTo>
                    <a:pt x="7478" y="546528"/>
                  </a:lnTo>
                  <a:lnTo>
                    <a:pt x="36803" y="516921"/>
                  </a:lnTo>
                  <a:lnTo>
                    <a:pt x="37204" y="516921"/>
                  </a:lnTo>
                  <a:lnTo>
                    <a:pt x="36441" y="516563"/>
                  </a:lnTo>
                  <a:close/>
                </a:path>
                <a:path w="1031875" h="786129">
                  <a:moveTo>
                    <a:pt x="37204" y="516921"/>
                  </a:moveTo>
                  <a:lnTo>
                    <a:pt x="36803" y="516921"/>
                  </a:lnTo>
                  <a:lnTo>
                    <a:pt x="40697" y="522121"/>
                  </a:lnTo>
                  <a:lnTo>
                    <a:pt x="41893" y="525404"/>
                  </a:lnTo>
                  <a:lnTo>
                    <a:pt x="42138" y="520527"/>
                  </a:lnTo>
                  <a:lnTo>
                    <a:pt x="42344" y="519333"/>
                  </a:lnTo>
                  <a:lnTo>
                    <a:pt x="37204" y="516921"/>
                  </a:lnTo>
                  <a:close/>
                </a:path>
                <a:path w="1031875" h="786129">
                  <a:moveTo>
                    <a:pt x="42344" y="519333"/>
                  </a:moveTo>
                  <a:lnTo>
                    <a:pt x="42138" y="520527"/>
                  </a:lnTo>
                  <a:lnTo>
                    <a:pt x="41893" y="525404"/>
                  </a:lnTo>
                  <a:lnTo>
                    <a:pt x="56149" y="525404"/>
                  </a:lnTo>
                  <a:lnTo>
                    <a:pt x="50671" y="523113"/>
                  </a:lnTo>
                  <a:lnTo>
                    <a:pt x="44232" y="520220"/>
                  </a:lnTo>
                  <a:lnTo>
                    <a:pt x="42344" y="519333"/>
                  </a:lnTo>
                  <a:close/>
                </a:path>
                <a:path w="1031875" h="786129">
                  <a:moveTo>
                    <a:pt x="43174" y="514520"/>
                  </a:moveTo>
                  <a:lnTo>
                    <a:pt x="34379" y="514520"/>
                  </a:lnTo>
                  <a:lnTo>
                    <a:pt x="36441" y="516563"/>
                  </a:lnTo>
                  <a:lnTo>
                    <a:pt x="42344" y="519333"/>
                  </a:lnTo>
                  <a:lnTo>
                    <a:pt x="43174" y="514520"/>
                  </a:lnTo>
                  <a:close/>
                </a:path>
                <a:path w="1031875" h="786129">
                  <a:moveTo>
                    <a:pt x="238008" y="155413"/>
                  </a:moveTo>
                  <a:lnTo>
                    <a:pt x="196125" y="155413"/>
                  </a:lnTo>
                  <a:lnTo>
                    <a:pt x="203785" y="196590"/>
                  </a:lnTo>
                  <a:lnTo>
                    <a:pt x="234364" y="173155"/>
                  </a:lnTo>
                  <a:lnTo>
                    <a:pt x="238008" y="161950"/>
                  </a:lnTo>
                  <a:lnTo>
                    <a:pt x="238008" y="155413"/>
                  </a:lnTo>
                  <a:close/>
                </a:path>
                <a:path w="1031875" h="786129">
                  <a:moveTo>
                    <a:pt x="223565" y="192910"/>
                  </a:moveTo>
                  <a:lnTo>
                    <a:pt x="203785" y="196590"/>
                  </a:lnTo>
                  <a:lnTo>
                    <a:pt x="221261" y="196590"/>
                  </a:lnTo>
                  <a:lnTo>
                    <a:pt x="223565" y="192910"/>
                  </a:lnTo>
                  <a:close/>
                </a:path>
                <a:path w="1031875" h="786129">
                  <a:moveTo>
                    <a:pt x="425132" y="155412"/>
                  </a:moveTo>
                  <a:lnTo>
                    <a:pt x="238008" y="155412"/>
                  </a:lnTo>
                  <a:lnTo>
                    <a:pt x="238008" y="161950"/>
                  </a:lnTo>
                  <a:lnTo>
                    <a:pt x="236482" y="167012"/>
                  </a:lnTo>
                  <a:lnTo>
                    <a:pt x="223565" y="192910"/>
                  </a:lnTo>
                  <a:lnTo>
                    <a:pt x="425132" y="155412"/>
                  </a:lnTo>
                  <a:close/>
                </a:path>
                <a:path w="1031875" h="786129">
                  <a:moveTo>
                    <a:pt x="988803" y="7951"/>
                  </a:moveTo>
                  <a:lnTo>
                    <a:pt x="196125" y="155413"/>
                  </a:lnTo>
                  <a:lnTo>
                    <a:pt x="425132" y="155412"/>
                  </a:lnTo>
                  <a:lnTo>
                    <a:pt x="984962" y="51268"/>
                  </a:lnTo>
                  <a:lnTo>
                    <a:pt x="988803" y="7951"/>
                  </a:lnTo>
                  <a:close/>
                </a:path>
                <a:path w="1031875" h="786129">
                  <a:moveTo>
                    <a:pt x="1031547" y="0"/>
                  </a:moveTo>
                  <a:lnTo>
                    <a:pt x="988803" y="7951"/>
                  </a:lnTo>
                  <a:lnTo>
                    <a:pt x="984962" y="51268"/>
                  </a:lnTo>
                  <a:lnTo>
                    <a:pt x="1027709" y="43316"/>
                  </a:lnTo>
                  <a:lnTo>
                    <a:pt x="1031547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" name="object 18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2094283" y="2298635"/>
              <a:ext cx="1475628" cy="2189147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4690552" y="2052319"/>
              <a:ext cx="3603453" cy="4882194"/>
            </a:xfrm>
            <a:prstGeom prst="rect">
              <a:avLst/>
            </a:prstGeom>
          </p:spPr>
        </p:pic>
        <p:sp>
          <p:nvSpPr>
            <p:cNvPr id="20" name="object 20"/>
            <p:cNvSpPr/>
            <p:nvPr/>
          </p:nvSpPr>
          <p:spPr>
            <a:xfrm>
              <a:off x="14246670" y="7528210"/>
              <a:ext cx="3249930" cy="3780790"/>
            </a:xfrm>
            <a:custGeom>
              <a:avLst/>
              <a:gdLst/>
              <a:ahLst/>
              <a:cxnLst/>
              <a:rect l="l" t="t" r="r" b="b"/>
              <a:pathLst>
                <a:path w="3249930" h="3780790">
                  <a:moveTo>
                    <a:pt x="3249523" y="3210864"/>
                  </a:moveTo>
                  <a:lnTo>
                    <a:pt x="3237077" y="3170872"/>
                  </a:lnTo>
                  <a:lnTo>
                    <a:pt x="2272296" y="69354"/>
                  </a:lnTo>
                  <a:lnTo>
                    <a:pt x="2259863" y="29362"/>
                  </a:lnTo>
                  <a:lnTo>
                    <a:pt x="2219858" y="41744"/>
                  </a:lnTo>
                  <a:lnTo>
                    <a:pt x="1677873" y="209613"/>
                  </a:lnTo>
                  <a:lnTo>
                    <a:pt x="1612671" y="0"/>
                  </a:lnTo>
                  <a:lnTo>
                    <a:pt x="1572666" y="12395"/>
                  </a:lnTo>
                  <a:lnTo>
                    <a:pt x="1572602" y="12204"/>
                  </a:lnTo>
                  <a:lnTo>
                    <a:pt x="480225" y="350494"/>
                  </a:lnTo>
                  <a:lnTo>
                    <a:pt x="480275" y="350697"/>
                  </a:lnTo>
                  <a:lnTo>
                    <a:pt x="440270" y="363080"/>
                  </a:lnTo>
                  <a:lnTo>
                    <a:pt x="505460" y="572693"/>
                  </a:lnTo>
                  <a:lnTo>
                    <a:pt x="40017" y="716826"/>
                  </a:lnTo>
                  <a:lnTo>
                    <a:pt x="0" y="729208"/>
                  </a:lnTo>
                  <a:lnTo>
                    <a:pt x="949109" y="3780345"/>
                  </a:lnTo>
                  <a:lnTo>
                    <a:pt x="992974" y="3780345"/>
                  </a:lnTo>
                  <a:lnTo>
                    <a:pt x="1269034" y="3780345"/>
                  </a:lnTo>
                  <a:lnTo>
                    <a:pt x="1410614" y="3780345"/>
                  </a:lnTo>
                  <a:lnTo>
                    <a:pt x="3249523" y="321086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" name="object 21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4648066" y="6087071"/>
              <a:ext cx="4419358" cy="4756586"/>
            </a:xfrm>
            <a:prstGeom prst="rect">
              <a:avLst/>
            </a:prstGeom>
          </p:spPr>
        </p:pic>
        <p:sp>
          <p:nvSpPr>
            <p:cNvPr id="22" name="object 22"/>
            <p:cNvSpPr/>
            <p:nvPr/>
          </p:nvSpPr>
          <p:spPr>
            <a:xfrm>
              <a:off x="15564568" y="5056815"/>
              <a:ext cx="807085" cy="165100"/>
            </a:xfrm>
            <a:custGeom>
              <a:avLst/>
              <a:gdLst/>
              <a:ahLst/>
              <a:cxnLst/>
              <a:rect l="l" t="t" r="r" b="b"/>
              <a:pathLst>
                <a:path w="807084" h="165100">
                  <a:moveTo>
                    <a:pt x="791345" y="0"/>
                  </a:moveTo>
                  <a:lnTo>
                    <a:pt x="720970" y="26797"/>
                  </a:lnTo>
                  <a:lnTo>
                    <a:pt x="652661" y="49702"/>
                  </a:lnTo>
                  <a:lnTo>
                    <a:pt x="586595" y="68966"/>
                  </a:lnTo>
                  <a:lnTo>
                    <a:pt x="522946" y="84838"/>
                  </a:lnTo>
                  <a:lnTo>
                    <a:pt x="461891" y="97568"/>
                  </a:lnTo>
                  <a:lnTo>
                    <a:pt x="403606" y="107406"/>
                  </a:lnTo>
                  <a:lnTo>
                    <a:pt x="348266" y="114602"/>
                  </a:lnTo>
                  <a:lnTo>
                    <a:pt x="296048" y="119407"/>
                  </a:lnTo>
                  <a:lnTo>
                    <a:pt x="247126" y="122070"/>
                  </a:lnTo>
                  <a:lnTo>
                    <a:pt x="201678" y="122840"/>
                  </a:lnTo>
                  <a:lnTo>
                    <a:pt x="159878" y="121969"/>
                  </a:lnTo>
                  <a:lnTo>
                    <a:pt x="87929" y="116301"/>
                  </a:lnTo>
                  <a:lnTo>
                    <a:pt x="32685" y="107065"/>
                  </a:lnTo>
                  <a:lnTo>
                    <a:pt x="11767" y="101733"/>
                  </a:lnTo>
                  <a:lnTo>
                    <a:pt x="0" y="141930"/>
                  </a:lnTo>
                  <a:lnTo>
                    <a:pt x="46755" y="152535"/>
                  </a:lnTo>
                  <a:lnTo>
                    <a:pt x="108938" y="160632"/>
                  </a:lnTo>
                  <a:lnTo>
                    <a:pt x="185359" y="164579"/>
                  </a:lnTo>
                  <a:lnTo>
                    <a:pt x="228537" y="164484"/>
                  </a:lnTo>
                  <a:lnTo>
                    <a:pt x="274829" y="162737"/>
                  </a:lnTo>
                  <a:lnTo>
                    <a:pt x="324086" y="159132"/>
                  </a:lnTo>
                  <a:lnTo>
                    <a:pt x="376159" y="153465"/>
                  </a:lnTo>
                  <a:lnTo>
                    <a:pt x="430899" y="145531"/>
                  </a:lnTo>
                  <a:lnTo>
                    <a:pt x="488158" y="135125"/>
                  </a:lnTo>
                  <a:lnTo>
                    <a:pt x="547788" y="122041"/>
                  </a:lnTo>
                  <a:lnTo>
                    <a:pt x="609639" y="106075"/>
                  </a:lnTo>
                  <a:lnTo>
                    <a:pt x="673562" y="87022"/>
                  </a:lnTo>
                  <a:lnTo>
                    <a:pt x="739411" y="64676"/>
                  </a:lnTo>
                  <a:lnTo>
                    <a:pt x="807034" y="38833"/>
                  </a:lnTo>
                  <a:lnTo>
                    <a:pt x="791345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100" cy="11308715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20104099" y="0"/>
                </a:moveTo>
                <a:lnTo>
                  <a:pt x="0" y="0"/>
                </a:lnTo>
                <a:lnTo>
                  <a:pt x="0" y="11308556"/>
                </a:lnTo>
                <a:lnTo>
                  <a:pt x="20104099" y="11308556"/>
                </a:lnTo>
                <a:lnTo>
                  <a:pt x="20104099" y="0"/>
                </a:lnTo>
                <a:close/>
              </a:path>
            </a:pathLst>
          </a:custGeom>
          <a:solidFill>
            <a:srgbClr val="F4F6F6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729004" y="10368009"/>
            <a:ext cx="1812000" cy="190046"/>
          </a:xfrm>
          <a:prstGeom prst="rect">
            <a:avLst/>
          </a:prstGeom>
        </p:spPr>
      </p:pic>
      <p:sp>
        <p:nvSpPr>
          <p:cNvPr id="4" name="object 4"/>
          <p:cNvSpPr/>
          <p:nvPr/>
        </p:nvSpPr>
        <p:spPr>
          <a:xfrm>
            <a:off x="3617493" y="1903494"/>
            <a:ext cx="944244" cy="264160"/>
          </a:xfrm>
          <a:custGeom>
            <a:avLst/>
            <a:gdLst/>
            <a:ahLst/>
            <a:cxnLst/>
            <a:rect l="l" t="t" r="r" b="b"/>
            <a:pathLst>
              <a:path w="944245" h="264160">
                <a:moveTo>
                  <a:pt x="191198" y="86766"/>
                </a:moveTo>
                <a:lnTo>
                  <a:pt x="184581" y="50711"/>
                </a:lnTo>
                <a:lnTo>
                  <a:pt x="171323" y="33540"/>
                </a:lnTo>
                <a:lnTo>
                  <a:pt x="164719" y="24968"/>
                </a:lnTo>
                <a:lnTo>
                  <a:pt x="160883" y="23190"/>
                </a:lnTo>
                <a:lnTo>
                  <a:pt x="160883" y="86766"/>
                </a:lnTo>
                <a:lnTo>
                  <a:pt x="159626" y="100571"/>
                </a:lnTo>
                <a:lnTo>
                  <a:pt x="130162" y="133426"/>
                </a:lnTo>
                <a:lnTo>
                  <a:pt x="86677" y="139992"/>
                </a:lnTo>
                <a:lnTo>
                  <a:pt x="29959" y="139992"/>
                </a:lnTo>
                <a:lnTo>
                  <a:pt x="29959" y="33540"/>
                </a:lnTo>
                <a:lnTo>
                  <a:pt x="86677" y="33540"/>
                </a:lnTo>
                <a:lnTo>
                  <a:pt x="131864" y="40220"/>
                </a:lnTo>
                <a:lnTo>
                  <a:pt x="138760" y="44107"/>
                </a:lnTo>
                <a:lnTo>
                  <a:pt x="145897" y="47752"/>
                </a:lnTo>
                <a:lnTo>
                  <a:pt x="160883" y="86766"/>
                </a:lnTo>
                <a:lnTo>
                  <a:pt x="160883" y="23190"/>
                </a:lnTo>
                <a:lnTo>
                  <a:pt x="131610" y="9512"/>
                </a:lnTo>
                <a:lnTo>
                  <a:pt x="85255" y="4368"/>
                </a:lnTo>
                <a:lnTo>
                  <a:pt x="0" y="4368"/>
                </a:lnTo>
                <a:lnTo>
                  <a:pt x="0" y="259575"/>
                </a:lnTo>
                <a:lnTo>
                  <a:pt x="29959" y="259575"/>
                </a:lnTo>
                <a:lnTo>
                  <a:pt x="29959" y="169151"/>
                </a:lnTo>
                <a:lnTo>
                  <a:pt x="85255" y="169151"/>
                </a:lnTo>
                <a:lnTo>
                  <a:pt x="131610" y="164007"/>
                </a:lnTo>
                <a:lnTo>
                  <a:pt x="164719" y="148564"/>
                </a:lnTo>
                <a:lnTo>
                  <a:pt x="171323" y="139992"/>
                </a:lnTo>
                <a:lnTo>
                  <a:pt x="184581" y="122809"/>
                </a:lnTo>
                <a:lnTo>
                  <a:pt x="191198" y="86766"/>
                </a:lnTo>
                <a:close/>
              </a:path>
              <a:path w="944245" h="264160">
                <a:moveTo>
                  <a:pt x="480187" y="131965"/>
                </a:moveTo>
                <a:lnTo>
                  <a:pt x="471627" y="83477"/>
                </a:lnTo>
                <a:lnTo>
                  <a:pt x="449872" y="44348"/>
                </a:lnTo>
                <a:lnTo>
                  <a:pt x="449872" y="131965"/>
                </a:lnTo>
                <a:lnTo>
                  <a:pt x="449465" y="141884"/>
                </a:lnTo>
                <a:lnTo>
                  <a:pt x="440042" y="179133"/>
                </a:lnTo>
                <a:lnTo>
                  <a:pt x="411518" y="216192"/>
                </a:lnTo>
                <a:lnTo>
                  <a:pt x="372999" y="232689"/>
                </a:lnTo>
                <a:lnTo>
                  <a:pt x="349631" y="234784"/>
                </a:lnTo>
                <a:lnTo>
                  <a:pt x="337642" y="234251"/>
                </a:lnTo>
                <a:lnTo>
                  <a:pt x="296062" y="221653"/>
                </a:lnTo>
                <a:lnTo>
                  <a:pt x="268097" y="195541"/>
                </a:lnTo>
                <a:lnTo>
                  <a:pt x="250913" y="151561"/>
                </a:lnTo>
                <a:lnTo>
                  <a:pt x="249389" y="131965"/>
                </a:lnTo>
                <a:lnTo>
                  <a:pt x="249770" y="122059"/>
                </a:lnTo>
                <a:lnTo>
                  <a:pt x="259003" y="84797"/>
                </a:lnTo>
                <a:lnTo>
                  <a:pt x="287655" y="47840"/>
                </a:lnTo>
                <a:lnTo>
                  <a:pt x="326263" y="31343"/>
                </a:lnTo>
                <a:lnTo>
                  <a:pt x="349631" y="29159"/>
                </a:lnTo>
                <a:lnTo>
                  <a:pt x="361632" y="29705"/>
                </a:lnTo>
                <a:lnTo>
                  <a:pt x="403186" y="42494"/>
                </a:lnTo>
                <a:lnTo>
                  <a:pt x="435864" y="76377"/>
                </a:lnTo>
                <a:lnTo>
                  <a:pt x="449465" y="122059"/>
                </a:lnTo>
                <a:lnTo>
                  <a:pt x="449872" y="131965"/>
                </a:lnTo>
                <a:lnTo>
                  <a:pt x="449872" y="44348"/>
                </a:lnTo>
                <a:lnTo>
                  <a:pt x="447725" y="41554"/>
                </a:lnTo>
                <a:lnTo>
                  <a:pt x="439280" y="32550"/>
                </a:lnTo>
                <a:lnTo>
                  <a:pt x="435203" y="29159"/>
                </a:lnTo>
                <a:lnTo>
                  <a:pt x="429628" y="24511"/>
                </a:lnTo>
                <a:lnTo>
                  <a:pt x="393636" y="6350"/>
                </a:lnTo>
                <a:lnTo>
                  <a:pt x="349631" y="0"/>
                </a:lnTo>
                <a:lnTo>
                  <a:pt x="334162" y="698"/>
                </a:lnTo>
                <a:lnTo>
                  <a:pt x="292557" y="11290"/>
                </a:lnTo>
                <a:lnTo>
                  <a:pt x="259981" y="32550"/>
                </a:lnTo>
                <a:lnTo>
                  <a:pt x="232003" y="72110"/>
                </a:lnTo>
                <a:lnTo>
                  <a:pt x="219583" y="119507"/>
                </a:lnTo>
                <a:lnTo>
                  <a:pt x="219075" y="131965"/>
                </a:lnTo>
                <a:lnTo>
                  <a:pt x="219583" y="144437"/>
                </a:lnTo>
                <a:lnTo>
                  <a:pt x="232003" y="191846"/>
                </a:lnTo>
                <a:lnTo>
                  <a:pt x="259981" y="231597"/>
                </a:lnTo>
                <a:lnTo>
                  <a:pt x="292557" y="252641"/>
                </a:lnTo>
                <a:lnTo>
                  <a:pt x="334162" y="263245"/>
                </a:lnTo>
                <a:lnTo>
                  <a:pt x="349631" y="263944"/>
                </a:lnTo>
                <a:lnTo>
                  <a:pt x="365099" y="263245"/>
                </a:lnTo>
                <a:lnTo>
                  <a:pt x="406704" y="252641"/>
                </a:lnTo>
                <a:lnTo>
                  <a:pt x="435394" y="234784"/>
                </a:lnTo>
                <a:lnTo>
                  <a:pt x="439280" y="231597"/>
                </a:lnTo>
                <a:lnTo>
                  <a:pt x="467055" y="191846"/>
                </a:lnTo>
                <a:lnTo>
                  <a:pt x="479653" y="144437"/>
                </a:lnTo>
                <a:lnTo>
                  <a:pt x="480187" y="131965"/>
                </a:lnTo>
                <a:close/>
              </a:path>
              <a:path w="944245" h="264160">
                <a:moveTo>
                  <a:pt x="715721" y="216192"/>
                </a:moveTo>
                <a:lnTo>
                  <a:pt x="701967" y="224320"/>
                </a:lnTo>
                <a:lnTo>
                  <a:pt x="686384" y="230136"/>
                </a:lnTo>
                <a:lnTo>
                  <a:pt x="668972" y="233616"/>
                </a:lnTo>
                <a:lnTo>
                  <a:pt x="649732" y="234784"/>
                </a:lnTo>
                <a:lnTo>
                  <a:pt x="636371" y="234124"/>
                </a:lnTo>
                <a:lnTo>
                  <a:pt x="598716" y="224205"/>
                </a:lnTo>
                <a:lnTo>
                  <a:pt x="567410" y="200964"/>
                </a:lnTo>
                <a:lnTo>
                  <a:pt x="546722" y="164058"/>
                </a:lnTo>
                <a:lnTo>
                  <a:pt x="542709" y="133794"/>
                </a:lnTo>
                <a:lnTo>
                  <a:pt x="544830" y="109804"/>
                </a:lnTo>
                <a:lnTo>
                  <a:pt x="560705" y="70967"/>
                </a:lnTo>
                <a:lnTo>
                  <a:pt x="590867" y="44335"/>
                </a:lnTo>
                <a:lnTo>
                  <a:pt x="627964" y="30848"/>
                </a:lnTo>
                <a:lnTo>
                  <a:pt x="648665" y="29159"/>
                </a:lnTo>
                <a:lnTo>
                  <a:pt x="667054" y="30327"/>
                </a:lnTo>
                <a:lnTo>
                  <a:pt x="684060" y="33807"/>
                </a:lnTo>
                <a:lnTo>
                  <a:pt x="699693" y="39624"/>
                </a:lnTo>
                <a:lnTo>
                  <a:pt x="713943" y="47752"/>
                </a:lnTo>
                <a:lnTo>
                  <a:pt x="713943" y="17132"/>
                </a:lnTo>
                <a:lnTo>
                  <a:pt x="697636" y="9626"/>
                </a:lnTo>
                <a:lnTo>
                  <a:pt x="680491" y="4279"/>
                </a:lnTo>
                <a:lnTo>
                  <a:pt x="662508" y="1066"/>
                </a:lnTo>
                <a:lnTo>
                  <a:pt x="643661" y="0"/>
                </a:lnTo>
                <a:lnTo>
                  <a:pt x="627164" y="901"/>
                </a:lnTo>
                <a:lnTo>
                  <a:pt x="580885" y="14579"/>
                </a:lnTo>
                <a:lnTo>
                  <a:pt x="542429" y="45885"/>
                </a:lnTo>
                <a:lnTo>
                  <a:pt x="517296" y="94322"/>
                </a:lnTo>
                <a:lnTo>
                  <a:pt x="512394" y="133794"/>
                </a:lnTo>
                <a:lnTo>
                  <a:pt x="513105" y="148780"/>
                </a:lnTo>
                <a:lnTo>
                  <a:pt x="523811" y="189941"/>
                </a:lnTo>
                <a:lnTo>
                  <a:pt x="545147" y="222542"/>
                </a:lnTo>
                <a:lnTo>
                  <a:pt x="584898" y="250748"/>
                </a:lnTo>
                <a:lnTo>
                  <a:pt x="631405" y="263423"/>
                </a:lnTo>
                <a:lnTo>
                  <a:pt x="643305" y="263944"/>
                </a:lnTo>
                <a:lnTo>
                  <a:pt x="662813" y="262877"/>
                </a:lnTo>
                <a:lnTo>
                  <a:pt x="681393" y="259664"/>
                </a:lnTo>
                <a:lnTo>
                  <a:pt x="699020" y="254304"/>
                </a:lnTo>
                <a:lnTo>
                  <a:pt x="715721" y="246811"/>
                </a:lnTo>
                <a:lnTo>
                  <a:pt x="715721" y="216192"/>
                </a:lnTo>
                <a:close/>
              </a:path>
              <a:path w="944245" h="264160">
                <a:moveTo>
                  <a:pt x="944245" y="216192"/>
                </a:moveTo>
                <a:lnTo>
                  <a:pt x="930490" y="224320"/>
                </a:lnTo>
                <a:lnTo>
                  <a:pt x="914908" y="230136"/>
                </a:lnTo>
                <a:lnTo>
                  <a:pt x="897496" y="233616"/>
                </a:lnTo>
                <a:lnTo>
                  <a:pt x="878255" y="234784"/>
                </a:lnTo>
                <a:lnTo>
                  <a:pt x="864895" y="234124"/>
                </a:lnTo>
                <a:lnTo>
                  <a:pt x="827239" y="224205"/>
                </a:lnTo>
                <a:lnTo>
                  <a:pt x="795947" y="200964"/>
                </a:lnTo>
                <a:lnTo>
                  <a:pt x="775246" y="164058"/>
                </a:lnTo>
                <a:lnTo>
                  <a:pt x="771232" y="133794"/>
                </a:lnTo>
                <a:lnTo>
                  <a:pt x="773353" y="109804"/>
                </a:lnTo>
                <a:lnTo>
                  <a:pt x="789228" y="70967"/>
                </a:lnTo>
                <a:lnTo>
                  <a:pt x="819391" y="44335"/>
                </a:lnTo>
                <a:lnTo>
                  <a:pt x="856500" y="30848"/>
                </a:lnTo>
                <a:lnTo>
                  <a:pt x="877189" y="29159"/>
                </a:lnTo>
                <a:lnTo>
                  <a:pt x="895578" y="30327"/>
                </a:lnTo>
                <a:lnTo>
                  <a:pt x="912583" y="33807"/>
                </a:lnTo>
                <a:lnTo>
                  <a:pt x="928217" y="39624"/>
                </a:lnTo>
                <a:lnTo>
                  <a:pt x="942467" y="47752"/>
                </a:lnTo>
                <a:lnTo>
                  <a:pt x="942467" y="17132"/>
                </a:lnTo>
                <a:lnTo>
                  <a:pt x="926172" y="9626"/>
                </a:lnTo>
                <a:lnTo>
                  <a:pt x="909027" y="4279"/>
                </a:lnTo>
                <a:lnTo>
                  <a:pt x="891032" y="1066"/>
                </a:lnTo>
                <a:lnTo>
                  <a:pt x="872185" y="0"/>
                </a:lnTo>
                <a:lnTo>
                  <a:pt x="855687" y="901"/>
                </a:lnTo>
                <a:lnTo>
                  <a:pt x="809409" y="14579"/>
                </a:lnTo>
                <a:lnTo>
                  <a:pt x="770953" y="45885"/>
                </a:lnTo>
                <a:lnTo>
                  <a:pt x="745820" y="94322"/>
                </a:lnTo>
                <a:lnTo>
                  <a:pt x="740918" y="133794"/>
                </a:lnTo>
                <a:lnTo>
                  <a:pt x="741629" y="148780"/>
                </a:lnTo>
                <a:lnTo>
                  <a:pt x="752335" y="189941"/>
                </a:lnTo>
                <a:lnTo>
                  <a:pt x="773671" y="222542"/>
                </a:lnTo>
                <a:lnTo>
                  <a:pt x="813422" y="250748"/>
                </a:lnTo>
                <a:lnTo>
                  <a:pt x="859929" y="263423"/>
                </a:lnTo>
                <a:lnTo>
                  <a:pt x="871829" y="263944"/>
                </a:lnTo>
                <a:lnTo>
                  <a:pt x="891336" y="262877"/>
                </a:lnTo>
                <a:lnTo>
                  <a:pt x="909916" y="259664"/>
                </a:lnTo>
                <a:lnTo>
                  <a:pt x="927544" y="254304"/>
                </a:lnTo>
                <a:lnTo>
                  <a:pt x="944245" y="246811"/>
                </a:lnTo>
                <a:lnTo>
                  <a:pt x="944245" y="21619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609977" y="1907857"/>
            <a:ext cx="208279" cy="255270"/>
          </a:xfrm>
          <a:custGeom>
            <a:avLst/>
            <a:gdLst/>
            <a:ahLst/>
            <a:cxnLst/>
            <a:rect l="l" t="t" r="r" b="b"/>
            <a:pathLst>
              <a:path w="208279" h="255269">
                <a:moveTo>
                  <a:pt x="207968" y="0"/>
                </a:moveTo>
                <a:lnTo>
                  <a:pt x="180144" y="0"/>
                </a:lnTo>
                <a:lnTo>
                  <a:pt x="29964" y="203797"/>
                </a:lnTo>
                <a:lnTo>
                  <a:pt x="29964" y="0"/>
                </a:lnTo>
                <a:lnTo>
                  <a:pt x="0" y="0"/>
                </a:lnTo>
                <a:lnTo>
                  <a:pt x="0" y="255203"/>
                </a:lnTo>
                <a:lnTo>
                  <a:pt x="27824" y="255203"/>
                </a:lnTo>
                <a:lnTo>
                  <a:pt x="178004" y="51040"/>
                </a:lnTo>
                <a:lnTo>
                  <a:pt x="178004" y="255203"/>
                </a:lnTo>
                <a:lnTo>
                  <a:pt x="207968" y="255203"/>
                </a:lnTo>
                <a:lnTo>
                  <a:pt x="20796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883441" y="1839317"/>
            <a:ext cx="208279" cy="323850"/>
          </a:xfrm>
          <a:custGeom>
            <a:avLst/>
            <a:gdLst/>
            <a:ahLst/>
            <a:cxnLst/>
            <a:rect l="l" t="t" r="r" b="b"/>
            <a:pathLst>
              <a:path w="208279" h="323850">
                <a:moveTo>
                  <a:pt x="29964" y="68540"/>
                </a:moveTo>
                <a:lnTo>
                  <a:pt x="0" y="68540"/>
                </a:lnTo>
                <a:lnTo>
                  <a:pt x="0" y="323743"/>
                </a:lnTo>
                <a:lnTo>
                  <a:pt x="27824" y="323743"/>
                </a:lnTo>
                <a:lnTo>
                  <a:pt x="65637" y="272338"/>
                </a:lnTo>
                <a:lnTo>
                  <a:pt x="29964" y="272338"/>
                </a:lnTo>
                <a:lnTo>
                  <a:pt x="29964" y="68540"/>
                </a:lnTo>
                <a:close/>
              </a:path>
              <a:path w="208279" h="323850">
                <a:moveTo>
                  <a:pt x="207968" y="119580"/>
                </a:moveTo>
                <a:lnTo>
                  <a:pt x="178004" y="119580"/>
                </a:lnTo>
                <a:lnTo>
                  <a:pt x="178004" y="323743"/>
                </a:lnTo>
                <a:lnTo>
                  <a:pt x="207968" y="323743"/>
                </a:lnTo>
                <a:lnTo>
                  <a:pt x="207968" y="119580"/>
                </a:lnTo>
                <a:close/>
              </a:path>
              <a:path w="208279" h="323850">
                <a:moveTo>
                  <a:pt x="207968" y="68540"/>
                </a:moveTo>
                <a:lnTo>
                  <a:pt x="180144" y="68540"/>
                </a:lnTo>
                <a:lnTo>
                  <a:pt x="29964" y="272338"/>
                </a:lnTo>
                <a:lnTo>
                  <a:pt x="65637" y="272338"/>
                </a:lnTo>
                <a:lnTo>
                  <a:pt x="178004" y="119580"/>
                </a:lnTo>
                <a:lnTo>
                  <a:pt x="207968" y="119580"/>
                </a:lnTo>
                <a:lnTo>
                  <a:pt x="207968" y="68540"/>
                </a:lnTo>
                <a:close/>
              </a:path>
              <a:path w="208279" h="323850">
                <a:moveTo>
                  <a:pt x="53864" y="0"/>
                </a:moveTo>
                <a:lnTo>
                  <a:pt x="53864" y="28436"/>
                </a:lnTo>
                <a:lnTo>
                  <a:pt x="64878" y="35136"/>
                </a:lnTo>
                <a:lnTo>
                  <a:pt x="76873" y="39921"/>
                </a:lnTo>
                <a:lnTo>
                  <a:pt x="89849" y="42792"/>
                </a:lnTo>
                <a:lnTo>
                  <a:pt x="103806" y="43749"/>
                </a:lnTo>
                <a:lnTo>
                  <a:pt x="117762" y="42792"/>
                </a:lnTo>
                <a:lnTo>
                  <a:pt x="130738" y="39921"/>
                </a:lnTo>
                <a:lnTo>
                  <a:pt x="142733" y="35136"/>
                </a:lnTo>
                <a:lnTo>
                  <a:pt x="153747" y="28436"/>
                </a:lnTo>
                <a:lnTo>
                  <a:pt x="153747" y="16041"/>
                </a:lnTo>
                <a:lnTo>
                  <a:pt x="103806" y="16041"/>
                </a:lnTo>
                <a:lnTo>
                  <a:pt x="90919" y="15038"/>
                </a:lnTo>
                <a:lnTo>
                  <a:pt x="78300" y="12031"/>
                </a:lnTo>
                <a:lnTo>
                  <a:pt x="65948" y="7018"/>
                </a:lnTo>
                <a:lnTo>
                  <a:pt x="53864" y="0"/>
                </a:lnTo>
                <a:close/>
              </a:path>
              <a:path w="208279" h="323850">
                <a:moveTo>
                  <a:pt x="153747" y="0"/>
                </a:moveTo>
                <a:lnTo>
                  <a:pt x="141663" y="7018"/>
                </a:lnTo>
                <a:lnTo>
                  <a:pt x="129311" y="12031"/>
                </a:lnTo>
                <a:lnTo>
                  <a:pt x="116692" y="15038"/>
                </a:lnTo>
                <a:lnTo>
                  <a:pt x="103806" y="16041"/>
                </a:lnTo>
                <a:lnTo>
                  <a:pt x="153747" y="16041"/>
                </a:lnTo>
                <a:lnTo>
                  <a:pt x="15374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5140138" y="1903482"/>
            <a:ext cx="203835" cy="264160"/>
          </a:xfrm>
          <a:custGeom>
            <a:avLst/>
            <a:gdLst/>
            <a:ahLst/>
            <a:cxnLst/>
            <a:rect l="l" t="t" r="r" b="b"/>
            <a:pathLst>
              <a:path w="203835" h="264160">
                <a:moveTo>
                  <a:pt x="131273" y="0"/>
                </a:moveTo>
                <a:lnTo>
                  <a:pt x="83383" y="8202"/>
                </a:lnTo>
                <a:lnTo>
                  <a:pt x="41647" y="33358"/>
                </a:lnTo>
                <a:lnTo>
                  <a:pt x="11036" y="76720"/>
                </a:lnTo>
                <a:lnTo>
                  <a:pt x="0" y="133799"/>
                </a:lnTo>
                <a:lnTo>
                  <a:pt x="713" y="148792"/>
                </a:lnTo>
                <a:lnTo>
                  <a:pt x="11414" y="189944"/>
                </a:lnTo>
                <a:lnTo>
                  <a:pt x="32751" y="222550"/>
                </a:lnTo>
                <a:lnTo>
                  <a:pt x="72503" y="250759"/>
                </a:lnTo>
                <a:lnTo>
                  <a:pt x="119011" y="263428"/>
                </a:lnTo>
                <a:lnTo>
                  <a:pt x="130916" y="263953"/>
                </a:lnTo>
                <a:lnTo>
                  <a:pt x="150425" y="262882"/>
                </a:lnTo>
                <a:lnTo>
                  <a:pt x="168996" y="259669"/>
                </a:lnTo>
                <a:lnTo>
                  <a:pt x="186632" y="254314"/>
                </a:lnTo>
                <a:lnTo>
                  <a:pt x="203331" y="246817"/>
                </a:lnTo>
                <a:lnTo>
                  <a:pt x="203331" y="216193"/>
                </a:lnTo>
                <a:lnTo>
                  <a:pt x="189575" y="224328"/>
                </a:lnTo>
                <a:lnTo>
                  <a:pt x="173990" y="230138"/>
                </a:lnTo>
                <a:lnTo>
                  <a:pt x="156578" y="233624"/>
                </a:lnTo>
                <a:lnTo>
                  <a:pt x="137337" y="234786"/>
                </a:lnTo>
                <a:lnTo>
                  <a:pt x="123983" y="234126"/>
                </a:lnTo>
                <a:lnTo>
                  <a:pt x="86326" y="224214"/>
                </a:lnTo>
                <a:lnTo>
                  <a:pt x="55024" y="200972"/>
                </a:lnTo>
                <a:lnTo>
                  <a:pt x="34334" y="164059"/>
                </a:lnTo>
                <a:lnTo>
                  <a:pt x="30321" y="133799"/>
                </a:lnTo>
                <a:lnTo>
                  <a:pt x="32439" y="109805"/>
                </a:lnTo>
                <a:lnTo>
                  <a:pt x="48313" y="70978"/>
                </a:lnTo>
                <a:lnTo>
                  <a:pt x="78478" y="44341"/>
                </a:lnTo>
                <a:lnTo>
                  <a:pt x="115577" y="30852"/>
                </a:lnTo>
                <a:lnTo>
                  <a:pt x="136267" y="29166"/>
                </a:lnTo>
                <a:lnTo>
                  <a:pt x="154661" y="30328"/>
                </a:lnTo>
                <a:lnTo>
                  <a:pt x="171672" y="33814"/>
                </a:lnTo>
                <a:lnTo>
                  <a:pt x="187301" y="39624"/>
                </a:lnTo>
                <a:lnTo>
                  <a:pt x="201547" y="47759"/>
                </a:lnTo>
                <a:lnTo>
                  <a:pt x="201547" y="17135"/>
                </a:lnTo>
                <a:lnTo>
                  <a:pt x="185250" y="9638"/>
                </a:lnTo>
                <a:lnTo>
                  <a:pt x="168105" y="4283"/>
                </a:lnTo>
                <a:lnTo>
                  <a:pt x="150112" y="1070"/>
                </a:lnTo>
                <a:lnTo>
                  <a:pt x="13127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5391696" y="1907863"/>
            <a:ext cx="445770" cy="255270"/>
          </a:xfrm>
          <a:custGeom>
            <a:avLst/>
            <a:gdLst/>
            <a:ahLst/>
            <a:cxnLst/>
            <a:rect l="l" t="t" r="r" b="b"/>
            <a:pathLst>
              <a:path w="445770" h="255269">
                <a:moveTo>
                  <a:pt x="203682" y="255206"/>
                </a:moveTo>
                <a:lnTo>
                  <a:pt x="111290" y="124320"/>
                </a:lnTo>
                <a:lnTo>
                  <a:pt x="196189" y="0"/>
                </a:lnTo>
                <a:lnTo>
                  <a:pt x="161950" y="0"/>
                </a:lnTo>
                <a:lnTo>
                  <a:pt x="86677" y="110464"/>
                </a:lnTo>
                <a:lnTo>
                  <a:pt x="29959" y="110464"/>
                </a:lnTo>
                <a:lnTo>
                  <a:pt x="29959" y="0"/>
                </a:lnTo>
                <a:lnTo>
                  <a:pt x="0" y="0"/>
                </a:lnTo>
                <a:lnTo>
                  <a:pt x="0" y="255206"/>
                </a:lnTo>
                <a:lnTo>
                  <a:pt x="29959" y="255206"/>
                </a:lnTo>
                <a:lnTo>
                  <a:pt x="29959" y="139636"/>
                </a:lnTo>
                <a:lnTo>
                  <a:pt x="87757" y="139636"/>
                </a:lnTo>
                <a:lnTo>
                  <a:pt x="169443" y="255206"/>
                </a:lnTo>
                <a:lnTo>
                  <a:pt x="203682" y="255206"/>
                </a:lnTo>
                <a:close/>
              </a:path>
              <a:path w="445770" h="255269">
                <a:moveTo>
                  <a:pt x="445198" y="0"/>
                </a:moveTo>
                <a:lnTo>
                  <a:pt x="417372" y="0"/>
                </a:lnTo>
                <a:lnTo>
                  <a:pt x="267195" y="203796"/>
                </a:lnTo>
                <a:lnTo>
                  <a:pt x="267195" y="0"/>
                </a:lnTo>
                <a:lnTo>
                  <a:pt x="237236" y="0"/>
                </a:lnTo>
                <a:lnTo>
                  <a:pt x="237236" y="255206"/>
                </a:lnTo>
                <a:lnTo>
                  <a:pt x="265061" y="255206"/>
                </a:lnTo>
                <a:lnTo>
                  <a:pt x="415239" y="51041"/>
                </a:lnTo>
                <a:lnTo>
                  <a:pt x="415239" y="255206"/>
                </a:lnTo>
                <a:lnTo>
                  <a:pt x="445198" y="255206"/>
                </a:lnTo>
                <a:lnTo>
                  <a:pt x="44519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5902397" y="1839317"/>
            <a:ext cx="208279" cy="323850"/>
          </a:xfrm>
          <a:custGeom>
            <a:avLst/>
            <a:gdLst/>
            <a:ahLst/>
            <a:cxnLst/>
            <a:rect l="l" t="t" r="r" b="b"/>
            <a:pathLst>
              <a:path w="208279" h="323850">
                <a:moveTo>
                  <a:pt x="29964" y="68540"/>
                </a:moveTo>
                <a:lnTo>
                  <a:pt x="0" y="68540"/>
                </a:lnTo>
                <a:lnTo>
                  <a:pt x="0" y="323743"/>
                </a:lnTo>
                <a:lnTo>
                  <a:pt x="27824" y="323743"/>
                </a:lnTo>
                <a:lnTo>
                  <a:pt x="65637" y="272338"/>
                </a:lnTo>
                <a:lnTo>
                  <a:pt x="29964" y="272338"/>
                </a:lnTo>
                <a:lnTo>
                  <a:pt x="29964" y="68540"/>
                </a:lnTo>
                <a:close/>
              </a:path>
              <a:path w="208279" h="323850">
                <a:moveTo>
                  <a:pt x="207968" y="119580"/>
                </a:moveTo>
                <a:lnTo>
                  <a:pt x="178004" y="119580"/>
                </a:lnTo>
                <a:lnTo>
                  <a:pt x="178004" y="323743"/>
                </a:lnTo>
                <a:lnTo>
                  <a:pt x="207968" y="323743"/>
                </a:lnTo>
                <a:lnTo>
                  <a:pt x="207968" y="119580"/>
                </a:lnTo>
                <a:close/>
              </a:path>
              <a:path w="208279" h="323850">
                <a:moveTo>
                  <a:pt x="207968" y="68540"/>
                </a:moveTo>
                <a:lnTo>
                  <a:pt x="180144" y="68540"/>
                </a:lnTo>
                <a:lnTo>
                  <a:pt x="29964" y="272338"/>
                </a:lnTo>
                <a:lnTo>
                  <a:pt x="65637" y="272338"/>
                </a:lnTo>
                <a:lnTo>
                  <a:pt x="178004" y="119580"/>
                </a:lnTo>
                <a:lnTo>
                  <a:pt x="207968" y="119580"/>
                </a:lnTo>
                <a:lnTo>
                  <a:pt x="207968" y="68540"/>
                </a:lnTo>
                <a:close/>
              </a:path>
              <a:path w="208279" h="323850">
                <a:moveTo>
                  <a:pt x="53864" y="0"/>
                </a:moveTo>
                <a:lnTo>
                  <a:pt x="53864" y="28436"/>
                </a:lnTo>
                <a:lnTo>
                  <a:pt x="64878" y="35136"/>
                </a:lnTo>
                <a:lnTo>
                  <a:pt x="76873" y="39921"/>
                </a:lnTo>
                <a:lnTo>
                  <a:pt x="89849" y="42792"/>
                </a:lnTo>
                <a:lnTo>
                  <a:pt x="103806" y="43749"/>
                </a:lnTo>
                <a:lnTo>
                  <a:pt x="117762" y="42792"/>
                </a:lnTo>
                <a:lnTo>
                  <a:pt x="130738" y="39921"/>
                </a:lnTo>
                <a:lnTo>
                  <a:pt x="142733" y="35136"/>
                </a:lnTo>
                <a:lnTo>
                  <a:pt x="153747" y="28436"/>
                </a:lnTo>
                <a:lnTo>
                  <a:pt x="153747" y="16041"/>
                </a:lnTo>
                <a:lnTo>
                  <a:pt x="103806" y="16041"/>
                </a:lnTo>
                <a:lnTo>
                  <a:pt x="90919" y="15038"/>
                </a:lnTo>
                <a:lnTo>
                  <a:pt x="78300" y="12031"/>
                </a:lnTo>
                <a:lnTo>
                  <a:pt x="65948" y="7018"/>
                </a:lnTo>
                <a:lnTo>
                  <a:pt x="53864" y="0"/>
                </a:lnTo>
                <a:close/>
              </a:path>
              <a:path w="208279" h="323850">
                <a:moveTo>
                  <a:pt x="153747" y="0"/>
                </a:moveTo>
                <a:lnTo>
                  <a:pt x="141663" y="7018"/>
                </a:lnTo>
                <a:lnTo>
                  <a:pt x="129311" y="12031"/>
                </a:lnTo>
                <a:lnTo>
                  <a:pt x="116692" y="15038"/>
                </a:lnTo>
                <a:lnTo>
                  <a:pt x="103806" y="16041"/>
                </a:lnTo>
                <a:lnTo>
                  <a:pt x="153747" y="16041"/>
                </a:lnTo>
                <a:lnTo>
                  <a:pt x="15374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3611422" y="2355716"/>
            <a:ext cx="1000760" cy="265430"/>
          </a:xfrm>
          <a:custGeom>
            <a:avLst/>
            <a:gdLst/>
            <a:ahLst/>
            <a:cxnLst/>
            <a:rect l="l" t="t" r="r" b="b"/>
            <a:pathLst>
              <a:path w="1000760" h="265430">
                <a:moveTo>
                  <a:pt x="221170" y="260311"/>
                </a:moveTo>
                <a:lnTo>
                  <a:pt x="135559" y="129425"/>
                </a:lnTo>
                <a:lnTo>
                  <a:pt x="216535" y="5105"/>
                </a:lnTo>
                <a:lnTo>
                  <a:pt x="156959" y="5105"/>
                </a:lnTo>
                <a:lnTo>
                  <a:pt x="93827" y="106451"/>
                </a:lnTo>
                <a:lnTo>
                  <a:pt x="53517" y="106451"/>
                </a:lnTo>
                <a:lnTo>
                  <a:pt x="53517" y="5105"/>
                </a:lnTo>
                <a:lnTo>
                  <a:pt x="0" y="5105"/>
                </a:lnTo>
                <a:lnTo>
                  <a:pt x="0" y="260311"/>
                </a:lnTo>
                <a:lnTo>
                  <a:pt x="53517" y="260311"/>
                </a:lnTo>
                <a:lnTo>
                  <a:pt x="53517" y="156044"/>
                </a:lnTo>
                <a:lnTo>
                  <a:pt x="93827" y="156044"/>
                </a:lnTo>
                <a:lnTo>
                  <a:pt x="161950" y="260311"/>
                </a:lnTo>
                <a:lnTo>
                  <a:pt x="221170" y="260311"/>
                </a:lnTo>
                <a:close/>
              </a:path>
              <a:path w="1000760" h="265430">
                <a:moveTo>
                  <a:pt x="448551" y="90779"/>
                </a:moveTo>
                <a:lnTo>
                  <a:pt x="441820" y="53301"/>
                </a:lnTo>
                <a:lnTo>
                  <a:pt x="421614" y="26530"/>
                </a:lnTo>
                <a:lnTo>
                  <a:pt x="393966" y="13347"/>
                </a:lnTo>
                <a:lnTo>
                  <a:pt x="393966" y="90779"/>
                </a:lnTo>
                <a:lnTo>
                  <a:pt x="390804" y="107213"/>
                </a:lnTo>
                <a:lnTo>
                  <a:pt x="381304" y="118948"/>
                </a:lnTo>
                <a:lnTo>
                  <a:pt x="365480" y="125984"/>
                </a:lnTo>
                <a:lnTo>
                  <a:pt x="343319" y="128333"/>
                </a:lnTo>
                <a:lnTo>
                  <a:pt x="300151" y="128333"/>
                </a:lnTo>
                <a:lnTo>
                  <a:pt x="300151" y="53225"/>
                </a:lnTo>
                <a:lnTo>
                  <a:pt x="343319" y="53225"/>
                </a:lnTo>
                <a:lnTo>
                  <a:pt x="365480" y="55575"/>
                </a:lnTo>
                <a:lnTo>
                  <a:pt x="381304" y="62611"/>
                </a:lnTo>
                <a:lnTo>
                  <a:pt x="390804" y="74345"/>
                </a:lnTo>
                <a:lnTo>
                  <a:pt x="393966" y="90779"/>
                </a:lnTo>
                <a:lnTo>
                  <a:pt x="393966" y="13347"/>
                </a:lnTo>
                <a:lnTo>
                  <a:pt x="387946" y="10464"/>
                </a:lnTo>
                <a:lnTo>
                  <a:pt x="340817" y="5105"/>
                </a:lnTo>
                <a:lnTo>
                  <a:pt x="246646" y="5105"/>
                </a:lnTo>
                <a:lnTo>
                  <a:pt x="246646" y="260311"/>
                </a:lnTo>
                <a:lnTo>
                  <a:pt x="300151" y="260311"/>
                </a:lnTo>
                <a:lnTo>
                  <a:pt x="300151" y="176453"/>
                </a:lnTo>
                <a:lnTo>
                  <a:pt x="340817" y="176453"/>
                </a:lnTo>
                <a:lnTo>
                  <a:pt x="387946" y="171107"/>
                </a:lnTo>
                <a:lnTo>
                  <a:pt x="421614" y="155041"/>
                </a:lnTo>
                <a:lnTo>
                  <a:pt x="441769" y="128333"/>
                </a:lnTo>
                <a:lnTo>
                  <a:pt x="448551" y="90779"/>
                </a:lnTo>
                <a:close/>
              </a:path>
              <a:path w="1000760" h="265430">
                <a:moveTo>
                  <a:pt x="697026" y="260311"/>
                </a:moveTo>
                <a:lnTo>
                  <a:pt x="678002" y="212547"/>
                </a:lnTo>
                <a:lnTo>
                  <a:pt x="659993" y="167347"/>
                </a:lnTo>
                <a:lnTo>
                  <a:pt x="615543" y="55778"/>
                </a:lnTo>
                <a:lnTo>
                  <a:pt x="606780" y="33782"/>
                </a:lnTo>
                <a:lnTo>
                  <a:pt x="606780" y="167347"/>
                </a:lnTo>
                <a:lnTo>
                  <a:pt x="526161" y="167347"/>
                </a:lnTo>
                <a:lnTo>
                  <a:pt x="560755" y="75831"/>
                </a:lnTo>
                <a:lnTo>
                  <a:pt x="563143" y="70002"/>
                </a:lnTo>
                <a:lnTo>
                  <a:pt x="565035" y="63322"/>
                </a:lnTo>
                <a:lnTo>
                  <a:pt x="566470" y="55778"/>
                </a:lnTo>
                <a:lnTo>
                  <a:pt x="567651" y="62344"/>
                </a:lnTo>
                <a:lnTo>
                  <a:pt x="569442" y="69024"/>
                </a:lnTo>
                <a:lnTo>
                  <a:pt x="571817" y="75831"/>
                </a:lnTo>
                <a:lnTo>
                  <a:pt x="606780" y="167347"/>
                </a:lnTo>
                <a:lnTo>
                  <a:pt x="606780" y="33782"/>
                </a:lnTo>
                <a:lnTo>
                  <a:pt x="595363" y="5105"/>
                </a:lnTo>
                <a:lnTo>
                  <a:pt x="537578" y="5105"/>
                </a:lnTo>
                <a:lnTo>
                  <a:pt x="435546" y="260311"/>
                </a:lnTo>
                <a:lnTo>
                  <a:pt x="490842" y="260311"/>
                </a:lnTo>
                <a:lnTo>
                  <a:pt x="509397" y="212547"/>
                </a:lnTo>
                <a:lnTo>
                  <a:pt x="623544" y="212547"/>
                </a:lnTo>
                <a:lnTo>
                  <a:pt x="641731" y="260311"/>
                </a:lnTo>
                <a:lnTo>
                  <a:pt x="697026" y="260311"/>
                </a:lnTo>
                <a:close/>
              </a:path>
              <a:path w="1000760" h="265430">
                <a:moveTo>
                  <a:pt x="906792" y="195414"/>
                </a:moveTo>
                <a:lnTo>
                  <a:pt x="894219" y="204660"/>
                </a:lnTo>
                <a:lnTo>
                  <a:pt x="879322" y="211277"/>
                </a:lnTo>
                <a:lnTo>
                  <a:pt x="862114" y="215239"/>
                </a:lnTo>
                <a:lnTo>
                  <a:pt x="842581" y="216560"/>
                </a:lnTo>
                <a:lnTo>
                  <a:pt x="834263" y="216268"/>
                </a:lnTo>
                <a:lnTo>
                  <a:pt x="795401" y="205625"/>
                </a:lnTo>
                <a:lnTo>
                  <a:pt x="766013" y="179527"/>
                </a:lnTo>
                <a:lnTo>
                  <a:pt x="754468" y="135623"/>
                </a:lnTo>
                <a:lnTo>
                  <a:pt x="756069" y="115430"/>
                </a:lnTo>
                <a:lnTo>
                  <a:pt x="780148" y="70726"/>
                </a:lnTo>
                <a:lnTo>
                  <a:pt x="825030" y="49885"/>
                </a:lnTo>
                <a:lnTo>
                  <a:pt x="842581" y="48488"/>
                </a:lnTo>
                <a:lnTo>
                  <a:pt x="860399" y="49745"/>
                </a:lnTo>
                <a:lnTo>
                  <a:pt x="876731" y="53505"/>
                </a:lnTo>
                <a:lnTo>
                  <a:pt x="891603" y="59766"/>
                </a:lnTo>
                <a:lnTo>
                  <a:pt x="905002" y="68541"/>
                </a:lnTo>
                <a:lnTo>
                  <a:pt x="905002" y="16408"/>
                </a:lnTo>
                <a:lnTo>
                  <a:pt x="888504" y="9232"/>
                </a:lnTo>
                <a:lnTo>
                  <a:pt x="871118" y="4102"/>
                </a:lnTo>
                <a:lnTo>
                  <a:pt x="852830" y="1028"/>
                </a:lnTo>
                <a:lnTo>
                  <a:pt x="833666" y="0"/>
                </a:lnTo>
                <a:lnTo>
                  <a:pt x="820953" y="520"/>
                </a:lnTo>
                <a:lnTo>
                  <a:pt x="772934" y="12903"/>
                </a:lnTo>
                <a:lnTo>
                  <a:pt x="732624" y="41148"/>
                </a:lnTo>
                <a:lnTo>
                  <a:pt x="710946" y="75463"/>
                </a:lnTo>
                <a:lnTo>
                  <a:pt x="700252" y="119291"/>
                </a:lnTo>
                <a:lnTo>
                  <a:pt x="699528" y="135623"/>
                </a:lnTo>
                <a:lnTo>
                  <a:pt x="700252" y="151257"/>
                </a:lnTo>
                <a:lnTo>
                  <a:pt x="710946" y="193230"/>
                </a:lnTo>
                <a:lnTo>
                  <a:pt x="732815" y="225767"/>
                </a:lnTo>
                <a:lnTo>
                  <a:pt x="773620" y="252920"/>
                </a:lnTo>
                <a:lnTo>
                  <a:pt x="821664" y="264909"/>
                </a:lnTo>
                <a:lnTo>
                  <a:pt x="834377" y="265417"/>
                </a:lnTo>
                <a:lnTo>
                  <a:pt x="853617" y="264388"/>
                </a:lnTo>
                <a:lnTo>
                  <a:pt x="872096" y="261315"/>
                </a:lnTo>
                <a:lnTo>
                  <a:pt x="889825" y="256184"/>
                </a:lnTo>
                <a:lnTo>
                  <a:pt x="906792" y="249008"/>
                </a:lnTo>
                <a:lnTo>
                  <a:pt x="906792" y="195414"/>
                </a:lnTo>
                <a:close/>
              </a:path>
              <a:path w="1000760" h="265430">
                <a:moveTo>
                  <a:pt x="1000353" y="157911"/>
                </a:moveTo>
                <a:lnTo>
                  <a:pt x="946848" y="157911"/>
                </a:lnTo>
                <a:lnTo>
                  <a:pt x="946848" y="260781"/>
                </a:lnTo>
                <a:lnTo>
                  <a:pt x="1000353" y="260781"/>
                </a:lnTo>
                <a:lnTo>
                  <a:pt x="1000353" y="15791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4558271" y="2361227"/>
            <a:ext cx="219075" cy="255270"/>
          </a:xfrm>
          <a:custGeom>
            <a:avLst/>
            <a:gdLst/>
            <a:ahLst/>
            <a:cxnLst/>
            <a:rect l="l" t="t" r="r" b="b"/>
            <a:pathLst>
              <a:path w="219075" h="255269">
                <a:moveTo>
                  <a:pt x="219024" y="0"/>
                </a:moveTo>
                <a:lnTo>
                  <a:pt x="165519" y="0"/>
                </a:lnTo>
                <a:lnTo>
                  <a:pt x="165519" y="102870"/>
                </a:lnTo>
                <a:lnTo>
                  <a:pt x="53505" y="102870"/>
                </a:lnTo>
                <a:lnTo>
                  <a:pt x="53505" y="0"/>
                </a:lnTo>
                <a:lnTo>
                  <a:pt x="0" y="0"/>
                </a:lnTo>
                <a:lnTo>
                  <a:pt x="0" y="102870"/>
                </a:lnTo>
                <a:lnTo>
                  <a:pt x="0" y="152400"/>
                </a:lnTo>
                <a:lnTo>
                  <a:pt x="165519" y="152400"/>
                </a:lnTo>
                <a:lnTo>
                  <a:pt x="165519" y="255270"/>
                </a:lnTo>
                <a:lnTo>
                  <a:pt x="219024" y="255270"/>
                </a:lnTo>
                <a:lnTo>
                  <a:pt x="219024" y="152400"/>
                </a:lnTo>
                <a:lnTo>
                  <a:pt x="219024" y="102870"/>
                </a:lnTo>
                <a:lnTo>
                  <a:pt x="21902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4830696" y="2360815"/>
            <a:ext cx="276225" cy="255270"/>
          </a:xfrm>
          <a:custGeom>
            <a:avLst/>
            <a:gdLst/>
            <a:ahLst/>
            <a:cxnLst/>
            <a:rect l="l" t="t" r="r" b="b"/>
            <a:pathLst>
              <a:path w="276225" h="255269">
                <a:moveTo>
                  <a:pt x="53508" y="0"/>
                </a:moveTo>
                <a:lnTo>
                  <a:pt x="0" y="0"/>
                </a:lnTo>
                <a:lnTo>
                  <a:pt x="0" y="255203"/>
                </a:lnTo>
                <a:lnTo>
                  <a:pt x="94174" y="255203"/>
                </a:lnTo>
                <a:lnTo>
                  <a:pt x="141306" y="249848"/>
                </a:lnTo>
                <a:lnTo>
                  <a:pt x="174971" y="233784"/>
                </a:lnTo>
                <a:lnTo>
                  <a:pt x="195119" y="207079"/>
                </a:lnTo>
                <a:lnTo>
                  <a:pt x="53508" y="207079"/>
                </a:lnTo>
                <a:lnTo>
                  <a:pt x="53508" y="131976"/>
                </a:lnTo>
                <a:lnTo>
                  <a:pt x="194912" y="131976"/>
                </a:lnTo>
                <a:lnTo>
                  <a:pt x="174971" y="105635"/>
                </a:lnTo>
                <a:lnTo>
                  <a:pt x="141306" y="89480"/>
                </a:lnTo>
                <a:lnTo>
                  <a:pt x="94174" y="83852"/>
                </a:lnTo>
                <a:lnTo>
                  <a:pt x="53508" y="83852"/>
                </a:lnTo>
                <a:lnTo>
                  <a:pt x="53508" y="0"/>
                </a:lnTo>
                <a:close/>
              </a:path>
              <a:path w="276225" h="255269">
                <a:moveTo>
                  <a:pt x="194912" y="131976"/>
                </a:moveTo>
                <a:lnTo>
                  <a:pt x="96671" y="131976"/>
                </a:lnTo>
                <a:lnTo>
                  <a:pt x="118832" y="134323"/>
                </a:lnTo>
                <a:lnTo>
                  <a:pt x="134662" y="141364"/>
                </a:lnTo>
                <a:lnTo>
                  <a:pt x="144160" y="153099"/>
                </a:lnTo>
                <a:lnTo>
                  <a:pt x="147326" y="169527"/>
                </a:lnTo>
                <a:lnTo>
                  <a:pt x="144160" y="185956"/>
                </a:lnTo>
                <a:lnTo>
                  <a:pt x="134662" y="197691"/>
                </a:lnTo>
                <a:lnTo>
                  <a:pt x="118832" y="204732"/>
                </a:lnTo>
                <a:lnTo>
                  <a:pt x="96671" y="207079"/>
                </a:lnTo>
                <a:lnTo>
                  <a:pt x="195119" y="207079"/>
                </a:lnTo>
                <a:lnTo>
                  <a:pt x="201904" y="169527"/>
                </a:lnTo>
                <a:lnTo>
                  <a:pt x="195171" y="132318"/>
                </a:lnTo>
                <a:lnTo>
                  <a:pt x="194912" y="131976"/>
                </a:lnTo>
                <a:close/>
              </a:path>
              <a:path w="276225" h="255269">
                <a:moveTo>
                  <a:pt x="275745" y="0"/>
                </a:moveTo>
                <a:lnTo>
                  <a:pt x="222237" y="0"/>
                </a:lnTo>
                <a:lnTo>
                  <a:pt x="222237" y="255203"/>
                </a:lnTo>
                <a:lnTo>
                  <a:pt x="275745" y="255203"/>
                </a:lnTo>
                <a:lnTo>
                  <a:pt x="27574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5159897" y="2286806"/>
            <a:ext cx="219075" cy="329565"/>
          </a:xfrm>
          <a:custGeom>
            <a:avLst/>
            <a:gdLst/>
            <a:ahLst/>
            <a:cxnLst/>
            <a:rect l="l" t="t" r="r" b="b"/>
            <a:pathLst>
              <a:path w="219075" h="329564">
                <a:moveTo>
                  <a:pt x="53508" y="74008"/>
                </a:moveTo>
                <a:lnTo>
                  <a:pt x="0" y="74008"/>
                </a:lnTo>
                <a:lnTo>
                  <a:pt x="0" y="329212"/>
                </a:lnTo>
                <a:lnTo>
                  <a:pt x="50297" y="329212"/>
                </a:lnTo>
                <a:lnTo>
                  <a:pt x="112133" y="240620"/>
                </a:lnTo>
                <a:lnTo>
                  <a:pt x="52438" y="240620"/>
                </a:lnTo>
                <a:lnTo>
                  <a:pt x="52906" y="232417"/>
                </a:lnTo>
                <a:lnTo>
                  <a:pt x="53240" y="223849"/>
                </a:lnTo>
                <a:lnTo>
                  <a:pt x="53441" y="214917"/>
                </a:lnTo>
                <a:lnTo>
                  <a:pt x="53508" y="74008"/>
                </a:lnTo>
                <a:close/>
              </a:path>
              <a:path w="219075" h="329564">
                <a:moveTo>
                  <a:pt x="219027" y="162600"/>
                </a:moveTo>
                <a:lnTo>
                  <a:pt x="166589" y="162600"/>
                </a:lnTo>
                <a:lnTo>
                  <a:pt x="165518" y="329212"/>
                </a:lnTo>
                <a:lnTo>
                  <a:pt x="219027" y="329212"/>
                </a:lnTo>
                <a:lnTo>
                  <a:pt x="219027" y="162600"/>
                </a:lnTo>
                <a:close/>
              </a:path>
              <a:path w="219075" h="329564">
                <a:moveTo>
                  <a:pt x="219027" y="74008"/>
                </a:moveTo>
                <a:lnTo>
                  <a:pt x="168729" y="74008"/>
                </a:lnTo>
                <a:lnTo>
                  <a:pt x="52438" y="240620"/>
                </a:lnTo>
                <a:lnTo>
                  <a:pt x="112133" y="240620"/>
                </a:lnTo>
                <a:lnTo>
                  <a:pt x="166589" y="162600"/>
                </a:lnTo>
                <a:lnTo>
                  <a:pt x="219027" y="162600"/>
                </a:lnTo>
                <a:lnTo>
                  <a:pt x="219027" y="74008"/>
                </a:lnTo>
                <a:close/>
              </a:path>
              <a:path w="219075" h="329564">
                <a:moveTo>
                  <a:pt x="53865" y="0"/>
                </a:moveTo>
                <a:lnTo>
                  <a:pt x="53865" y="39738"/>
                </a:lnTo>
                <a:lnTo>
                  <a:pt x="65904" y="46916"/>
                </a:lnTo>
                <a:lnTo>
                  <a:pt x="79192" y="52043"/>
                </a:lnTo>
                <a:lnTo>
                  <a:pt x="93728" y="55119"/>
                </a:lnTo>
                <a:lnTo>
                  <a:pt x="109513" y="56144"/>
                </a:lnTo>
                <a:lnTo>
                  <a:pt x="125454" y="55119"/>
                </a:lnTo>
                <a:lnTo>
                  <a:pt x="140102" y="52043"/>
                </a:lnTo>
                <a:lnTo>
                  <a:pt x="153457" y="46916"/>
                </a:lnTo>
                <a:lnTo>
                  <a:pt x="165518" y="39738"/>
                </a:lnTo>
                <a:lnTo>
                  <a:pt x="165518" y="15676"/>
                </a:lnTo>
                <a:lnTo>
                  <a:pt x="109513" y="15676"/>
                </a:lnTo>
                <a:lnTo>
                  <a:pt x="94397" y="14696"/>
                </a:lnTo>
                <a:lnTo>
                  <a:pt x="80084" y="11757"/>
                </a:lnTo>
                <a:lnTo>
                  <a:pt x="66573" y="6858"/>
                </a:lnTo>
                <a:lnTo>
                  <a:pt x="53865" y="0"/>
                </a:lnTo>
                <a:close/>
              </a:path>
              <a:path w="219075" h="329564">
                <a:moveTo>
                  <a:pt x="165518" y="0"/>
                </a:moveTo>
                <a:lnTo>
                  <a:pt x="152788" y="6858"/>
                </a:lnTo>
                <a:lnTo>
                  <a:pt x="139210" y="11757"/>
                </a:lnTo>
                <a:lnTo>
                  <a:pt x="124785" y="14696"/>
                </a:lnTo>
                <a:lnTo>
                  <a:pt x="109513" y="15676"/>
                </a:lnTo>
                <a:lnTo>
                  <a:pt x="165518" y="15676"/>
                </a:lnTo>
                <a:lnTo>
                  <a:pt x="16551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5511393" y="2355716"/>
            <a:ext cx="895350" cy="265430"/>
          </a:xfrm>
          <a:custGeom>
            <a:avLst/>
            <a:gdLst/>
            <a:ahLst/>
            <a:cxnLst/>
            <a:rect l="l" t="t" r="r" b="b"/>
            <a:pathLst>
              <a:path w="895350" h="265430">
                <a:moveTo>
                  <a:pt x="221157" y="260311"/>
                </a:moveTo>
                <a:lnTo>
                  <a:pt x="135547" y="129425"/>
                </a:lnTo>
                <a:lnTo>
                  <a:pt x="216522" y="5105"/>
                </a:lnTo>
                <a:lnTo>
                  <a:pt x="156946" y="5105"/>
                </a:lnTo>
                <a:lnTo>
                  <a:pt x="93814" y="106451"/>
                </a:lnTo>
                <a:lnTo>
                  <a:pt x="53505" y="106451"/>
                </a:lnTo>
                <a:lnTo>
                  <a:pt x="53505" y="5105"/>
                </a:lnTo>
                <a:lnTo>
                  <a:pt x="0" y="5105"/>
                </a:lnTo>
                <a:lnTo>
                  <a:pt x="0" y="260311"/>
                </a:lnTo>
                <a:lnTo>
                  <a:pt x="53505" y="260311"/>
                </a:lnTo>
                <a:lnTo>
                  <a:pt x="53505" y="156044"/>
                </a:lnTo>
                <a:lnTo>
                  <a:pt x="93814" y="156044"/>
                </a:lnTo>
                <a:lnTo>
                  <a:pt x="161950" y="260311"/>
                </a:lnTo>
                <a:lnTo>
                  <a:pt x="221157" y="260311"/>
                </a:lnTo>
                <a:close/>
              </a:path>
              <a:path w="895350" h="265430">
                <a:moveTo>
                  <a:pt x="448538" y="90779"/>
                </a:moveTo>
                <a:lnTo>
                  <a:pt x="441807" y="53301"/>
                </a:lnTo>
                <a:lnTo>
                  <a:pt x="421601" y="26530"/>
                </a:lnTo>
                <a:lnTo>
                  <a:pt x="393954" y="13347"/>
                </a:lnTo>
                <a:lnTo>
                  <a:pt x="393954" y="90779"/>
                </a:lnTo>
                <a:lnTo>
                  <a:pt x="390791" y="107213"/>
                </a:lnTo>
                <a:lnTo>
                  <a:pt x="381292" y="118948"/>
                </a:lnTo>
                <a:lnTo>
                  <a:pt x="365467" y="125984"/>
                </a:lnTo>
                <a:lnTo>
                  <a:pt x="343306" y="128333"/>
                </a:lnTo>
                <a:lnTo>
                  <a:pt x="300139" y="128333"/>
                </a:lnTo>
                <a:lnTo>
                  <a:pt x="300139" y="53225"/>
                </a:lnTo>
                <a:lnTo>
                  <a:pt x="343306" y="53225"/>
                </a:lnTo>
                <a:lnTo>
                  <a:pt x="365467" y="55575"/>
                </a:lnTo>
                <a:lnTo>
                  <a:pt x="381292" y="62611"/>
                </a:lnTo>
                <a:lnTo>
                  <a:pt x="390791" y="74345"/>
                </a:lnTo>
                <a:lnTo>
                  <a:pt x="393954" y="90779"/>
                </a:lnTo>
                <a:lnTo>
                  <a:pt x="393954" y="13347"/>
                </a:lnTo>
                <a:lnTo>
                  <a:pt x="387934" y="10464"/>
                </a:lnTo>
                <a:lnTo>
                  <a:pt x="340804" y="5105"/>
                </a:lnTo>
                <a:lnTo>
                  <a:pt x="246634" y="5105"/>
                </a:lnTo>
                <a:lnTo>
                  <a:pt x="246634" y="260311"/>
                </a:lnTo>
                <a:lnTo>
                  <a:pt x="300139" y="260311"/>
                </a:lnTo>
                <a:lnTo>
                  <a:pt x="300139" y="176453"/>
                </a:lnTo>
                <a:lnTo>
                  <a:pt x="340804" y="176453"/>
                </a:lnTo>
                <a:lnTo>
                  <a:pt x="387934" y="171107"/>
                </a:lnTo>
                <a:lnTo>
                  <a:pt x="421601" y="155041"/>
                </a:lnTo>
                <a:lnTo>
                  <a:pt x="441756" y="128333"/>
                </a:lnTo>
                <a:lnTo>
                  <a:pt x="448538" y="90779"/>
                </a:lnTo>
                <a:close/>
              </a:path>
              <a:path w="895350" h="265430">
                <a:moveTo>
                  <a:pt x="662571" y="212521"/>
                </a:moveTo>
                <a:lnTo>
                  <a:pt x="538073" y="212521"/>
                </a:lnTo>
                <a:lnTo>
                  <a:pt x="538073" y="155371"/>
                </a:lnTo>
                <a:lnTo>
                  <a:pt x="649732" y="155371"/>
                </a:lnTo>
                <a:lnTo>
                  <a:pt x="649732" y="107111"/>
                </a:lnTo>
                <a:lnTo>
                  <a:pt x="538073" y="107111"/>
                </a:lnTo>
                <a:lnTo>
                  <a:pt x="538073" y="53771"/>
                </a:lnTo>
                <a:lnTo>
                  <a:pt x="660425" y="53771"/>
                </a:lnTo>
                <a:lnTo>
                  <a:pt x="660425" y="5511"/>
                </a:lnTo>
                <a:lnTo>
                  <a:pt x="484568" y="5511"/>
                </a:lnTo>
                <a:lnTo>
                  <a:pt x="484568" y="53771"/>
                </a:lnTo>
                <a:lnTo>
                  <a:pt x="484568" y="107111"/>
                </a:lnTo>
                <a:lnTo>
                  <a:pt x="484568" y="155371"/>
                </a:lnTo>
                <a:lnTo>
                  <a:pt x="484568" y="212521"/>
                </a:lnTo>
                <a:lnTo>
                  <a:pt x="484568" y="260781"/>
                </a:lnTo>
                <a:lnTo>
                  <a:pt x="662571" y="260781"/>
                </a:lnTo>
                <a:lnTo>
                  <a:pt x="662571" y="212521"/>
                </a:lnTo>
                <a:close/>
              </a:path>
              <a:path w="895350" h="265430">
                <a:moveTo>
                  <a:pt x="894930" y="195414"/>
                </a:moveTo>
                <a:lnTo>
                  <a:pt x="882357" y="204660"/>
                </a:lnTo>
                <a:lnTo>
                  <a:pt x="867473" y="211277"/>
                </a:lnTo>
                <a:lnTo>
                  <a:pt x="850252" y="215239"/>
                </a:lnTo>
                <a:lnTo>
                  <a:pt x="830732" y="216560"/>
                </a:lnTo>
                <a:lnTo>
                  <a:pt x="822413" y="216268"/>
                </a:lnTo>
                <a:lnTo>
                  <a:pt x="783551" y="205625"/>
                </a:lnTo>
                <a:lnTo>
                  <a:pt x="754164" y="179527"/>
                </a:lnTo>
                <a:lnTo>
                  <a:pt x="742619" y="135623"/>
                </a:lnTo>
                <a:lnTo>
                  <a:pt x="744220" y="115430"/>
                </a:lnTo>
                <a:lnTo>
                  <a:pt x="768299" y="70726"/>
                </a:lnTo>
                <a:lnTo>
                  <a:pt x="813181" y="49885"/>
                </a:lnTo>
                <a:lnTo>
                  <a:pt x="830732" y="48488"/>
                </a:lnTo>
                <a:lnTo>
                  <a:pt x="848537" y="49745"/>
                </a:lnTo>
                <a:lnTo>
                  <a:pt x="864882" y="53505"/>
                </a:lnTo>
                <a:lnTo>
                  <a:pt x="879754" y="59766"/>
                </a:lnTo>
                <a:lnTo>
                  <a:pt x="893152" y="68541"/>
                </a:lnTo>
                <a:lnTo>
                  <a:pt x="893152" y="16408"/>
                </a:lnTo>
                <a:lnTo>
                  <a:pt x="876655" y="9232"/>
                </a:lnTo>
                <a:lnTo>
                  <a:pt x="859269" y="4102"/>
                </a:lnTo>
                <a:lnTo>
                  <a:pt x="840981" y="1028"/>
                </a:lnTo>
                <a:lnTo>
                  <a:pt x="821804" y="0"/>
                </a:lnTo>
                <a:lnTo>
                  <a:pt x="809104" y="520"/>
                </a:lnTo>
                <a:lnTo>
                  <a:pt x="761072" y="12903"/>
                </a:lnTo>
                <a:lnTo>
                  <a:pt x="720763" y="41148"/>
                </a:lnTo>
                <a:lnTo>
                  <a:pt x="699096" y="75463"/>
                </a:lnTo>
                <a:lnTo>
                  <a:pt x="688390" y="119291"/>
                </a:lnTo>
                <a:lnTo>
                  <a:pt x="687679" y="135623"/>
                </a:lnTo>
                <a:lnTo>
                  <a:pt x="688390" y="151257"/>
                </a:lnTo>
                <a:lnTo>
                  <a:pt x="699096" y="193230"/>
                </a:lnTo>
                <a:lnTo>
                  <a:pt x="720966" y="225767"/>
                </a:lnTo>
                <a:lnTo>
                  <a:pt x="761771" y="252920"/>
                </a:lnTo>
                <a:lnTo>
                  <a:pt x="809815" y="264909"/>
                </a:lnTo>
                <a:lnTo>
                  <a:pt x="822515" y="265417"/>
                </a:lnTo>
                <a:lnTo>
                  <a:pt x="841768" y="264388"/>
                </a:lnTo>
                <a:lnTo>
                  <a:pt x="860247" y="261315"/>
                </a:lnTo>
                <a:lnTo>
                  <a:pt x="877963" y="256184"/>
                </a:lnTo>
                <a:lnTo>
                  <a:pt x="894930" y="249008"/>
                </a:lnTo>
                <a:lnTo>
                  <a:pt x="894930" y="19541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6424269" y="2361227"/>
            <a:ext cx="207010" cy="255270"/>
          </a:xfrm>
          <a:custGeom>
            <a:avLst/>
            <a:gdLst/>
            <a:ahLst/>
            <a:cxnLst/>
            <a:rect l="l" t="t" r="r" b="b"/>
            <a:pathLst>
              <a:path w="207009" h="255269">
                <a:moveTo>
                  <a:pt x="206540" y="0"/>
                </a:moveTo>
                <a:lnTo>
                  <a:pt x="0" y="0"/>
                </a:lnTo>
                <a:lnTo>
                  <a:pt x="0" y="48260"/>
                </a:lnTo>
                <a:lnTo>
                  <a:pt x="76695" y="48260"/>
                </a:lnTo>
                <a:lnTo>
                  <a:pt x="76695" y="255270"/>
                </a:lnTo>
                <a:lnTo>
                  <a:pt x="129844" y="255270"/>
                </a:lnTo>
                <a:lnTo>
                  <a:pt x="129844" y="48260"/>
                </a:lnTo>
                <a:lnTo>
                  <a:pt x="206540" y="48260"/>
                </a:lnTo>
                <a:lnTo>
                  <a:pt x="20654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6" name="object 1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706758" y="1539224"/>
            <a:ext cx="1392438" cy="1392439"/>
          </a:xfrm>
          <a:prstGeom prst="rect">
            <a:avLst/>
          </a:prstGeom>
        </p:spPr>
      </p:pic>
      <p:pic>
        <p:nvPicPr>
          <p:cNvPr id="17" name="object 1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749056" y="3821709"/>
            <a:ext cx="8087702" cy="4091603"/>
          </a:xfrm>
          <a:prstGeom prst="rect">
            <a:avLst/>
          </a:prstGeom>
        </p:spPr>
      </p:pic>
      <p:sp>
        <p:nvSpPr>
          <p:cNvPr id="18" name="object 18"/>
          <p:cNvSpPr/>
          <p:nvPr/>
        </p:nvSpPr>
        <p:spPr>
          <a:xfrm>
            <a:off x="1745077" y="8571093"/>
            <a:ext cx="3124200" cy="482600"/>
          </a:xfrm>
          <a:custGeom>
            <a:avLst/>
            <a:gdLst/>
            <a:ahLst/>
            <a:cxnLst/>
            <a:rect l="l" t="t" r="r" b="b"/>
            <a:pathLst>
              <a:path w="3124200" h="482600">
                <a:moveTo>
                  <a:pt x="270777" y="29527"/>
                </a:moveTo>
                <a:lnTo>
                  <a:pt x="232021" y="31726"/>
                </a:lnTo>
                <a:lnTo>
                  <a:pt x="161343" y="49318"/>
                </a:lnTo>
                <a:lnTo>
                  <a:pt x="100363" y="83597"/>
                </a:lnTo>
                <a:lnTo>
                  <a:pt x="52616" y="131030"/>
                </a:lnTo>
                <a:lnTo>
                  <a:pt x="19083" y="190596"/>
                </a:lnTo>
                <a:lnTo>
                  <a:pt x="2120" y="257819"/>
                </a:lnTo>
                <a:lnTo>
                  <a:pt x="0" y="294022"/>
                </a:lnTo>
                <a:lnTo>
                  <a:pt x="1609" y="320880"/>
                </a:lnTo>
                <a:lnTo>
                  <a:pt x="14489" y="369884"/>
                </a:lnTo>
                <a:lnTo>
                  <a:pt x="40011" y="412212"/>
                </a:lnTo>
                <a:lnTo>
                  <a:pt x="76764" y="445510"/>
                </a:lnTo>
                <a:lnTo>
                  <a:pt x="124551" y="468794"/>
                </a:lnTo>
                <a:lnTo>
                  <a:pt x="181722" y="480417"/>
                </a:lnTo>
                <a:lnTo>
                  <a:pt x="213606" y="481870"/>
                </a:lnTo>
                <a:lnTo>
                  <a:pt x="240935" y="480770"/>
                </a:lnTo>
                <a:lnTo>
                  <a:pt x="291823" y="471975"/>
                </a:lnTo>
                <a:lnTo>
                  <a:pt x="337411" y="454344"/>
                </a:lnTo>
                <a:lnTo>
                  <a:pt x="376048" y="427644"/>
                </a:lnTo>
                <a:lnTo>
                  <a:pt x="392658" y="410877"/>
                </a:lnTo>
                <a:lnTo>
                  <a:pt x="392075" y="410249"/>
                </a:lnTo>
                <a:lnTo>
                  <a:pt x="219888" y="410249"/>
                </a:lnTo>
                <a:lnTo>
                  <a:pt x="188790" y="408207"/>
                </a:lnTo>
                <a:lnTo>
                  <a:pt x="137901" y="391873"/>
                </a:lnTo>
                <a:lnTo>
                  <a:pt x="102444" y="359792"/>
                </a:lnTo>
                <a:lnTo>
                  <a:pt x="84539" y="315500"/>
                </a:lnTo>
                <a:lnTo>
                  <a:pt x="82301" y="288996"/>
                </a:lnTo>
                <a:lnTo>
                  <a:pt x="83714" y="263787"/>
                </a:lnTo>
                <a:lnTo>
                  <a:pt x="95023" y="216668"/>
                </a:lnTo>
                <a:lnTo>
                  <a:pt x="117404" y="174222"/>
                </a:lnTo>
                <a:lnTo>
                  <a:pt x="149445" y="139982"/>
                </a:lnTo>
                <a:lnTo>
                  <a:pt x="190557" y="115284"/>
                </a:lnTo>
                <a:lnTo>
                  <a:pt x="238618" y="102719"/>
                </a:lnTo>
                <a:lnTo>
                  <a:pt x="265122" y="101148"/>
                </a:lnTo>
                <a:lnTo>
                  <a:pt x="436477" y="101148"/>
                </a:lnTo>
                <a:lnTo>
                  <a:pt x="425248" y="86188"/>
                </a:lnTo>
                <a:lnTo>
                  <a:pt x="391951" y="58859"/>
                </a:lnTo>
                <a:lnTo>
                  <a:pt x="348759" y="40129"/>
                </a:lnTo>
                <a:lnTo>
                  <a:pt x="298498" y="30705"/>
                </a:lnTo>
                <a:lnTo>
                  <a:pt x="270777" y="29527"/>
                </a:lnTo>
                <a:close/>
              </a:path>
              <a:path w="3124200" h="482600">
                <a:moveTo>
                  <a:pt x="344910" y="359360"/>
                </a:moveTo>
                <a:lnTo>
                  <a:pt x="318720" y="381624"/>
                </a:lnTo>
                <a:lnTo>
                  <a:pt x="289153" y="397527"/>
                </a:lnTo>
                <a:lnTo>
                  <a:pt x="256209" y="407069"/>
                </a:lnTo>
                <a:lnTo>
                  <a:pt x="219888" y="410249"/>
                </a:lnTo>
                <a:lnTo>
                  <a:pt x="392075" y="410249"/>
                </a:lnTo>
                <a:lnTo>
                  <a:pt x="344910" y="359360"/>
                </a:lnTo>
                <a:close/>
              </a:path>
              <a:path w="3124200" h="482600">
                <a:moveTo>
                  <a:pt x="436477" y="101148"/>
                </a:moveTo>
                <a:lnTo>
                  <a:pt x="265122" y="101148"/>
                </a:lnTo>
                <a:lnTo>
                  <a:pt x="300972" y="104368"/>
                </a:lnTo>
                <a:lnTo>
                  <a:pt x="331874" y="114028"/>
                </a:lnTo>
                <a:lnTo>
                  <a:pt x="357829" y="130127"/>
                </a:lnTo>
                <a:lnTo>
                  <a:pt x="378836" y="152665"/>
                </a:lnTo>
                <a:lnTo>
                  <a:pt x="437892" y="103033"/>
                </a:lnTo>
                <a:lnTo>
                  <a:pt x="436477" y="101148"/>
                </a:lnTo>
                <a:close/>
              </a:path>
              <a:path w="3124200" h="482600">
                <a:moveTo>
                  <a:pt x="833255" y="140100"/>
                </a:moveTo>
                <a:lnTo>
                  <a:pt x="511589" y="140100"/>
                </a:lnTo>
                <a:lnTo>
                  <a:pt x="444366" y="475587"/>
                </a:lnTo>
                <a:lnTo>
                  <a:pt x="522898" y="475587"/>
                </a:lnTo>
                <a:lnTo>
                  <a:pt x="575671" y="206695"/>
                </a:lnTo>
                <a:lnTo>
                  <a:pt x="819911" y="206695"/>
                </a:lnTo>
                <a:lnTo>
                  <a:pt x="833255" y="140100"/>
                </a:lnTo>
                <a:close/>
              </a:path>
              <a:path w="3124200" h="482600">
                <a:moveTo>
                  <a:pt x="819911" y="206695"/>
                </a:moveTo>
                <a:lnTo>
                  <a:pt x="740273" y="206695"/>
                </a:lnTo>
                <a:lnTo>
                  <a:pt x="687500" y="475587"/>
                </a:lnTo>
                <a:lnTo>
                  <a:pt x="766031" y="475587"/>
                </a:lnTo>
                <a:lnTo>
                  <a:pt x="819911" y="206695"/>
                </a:lnTo>
                <a:close/>
              </a:path>
              <a:path w="3124200" h="482600">
                <a:moveTo>
                  <a:pt x="1066125" y="136331"/>
                </a:moveTo>
                <a:lnTo>
                  <a:pt x="1015237" y="142613"/>
                </a:lnTo>
                <a:lnTo>
                  <a:pt x="969374" y="161461"/>
                </a:lnTo>
                <a:lnTo>
                  <a:pt x="931051" y="191617"/>
                </a:lnTo>
                <a:lnTo>
                  <a:pt x="901523" y="231825"/>
                </a:lnTo>
                <a:lnTo>
                  <a:pt x="883147" y="279258"/>
                </a:lnTo>
                <a:lnTo>
                  <a:pt x="877021" y="332346"/>
                </a:lnTo>
                <a:lnTo>
                  <a:pt x="878238" y="354256"/>
                </a:lnTo>
                <a:lnTo>
                  <a:pt x="887976" y="393836"/>
                </a:lnTo>
                <a:lnTo>
                  <a:pt x="907099" y="427173"/>
                </a:lnTo>
                <a:lnTo>
                  <a:pt x="949270" y="462394"/>
                </a:lnTo>
                <a:lnTo>
                  <a:pt x="985081" y="475587"/>
                </a:lnTo>
                <a:lnTo>
                  <a:pt x="1024661" y="479985"/>
                </a:lnTo>
                <a:lnTo>
                  <a:pt x="1055995" y="477551"/>
                </a:lnTo>
                <a:lnTo>
                  <a:pt x="1084659" y="470247"/>
                </a:lnTo>
                <a:lnTo>
                  <a:pt x="1110653" y="458075"/>
                </a:lnTo>
                <a:lnTo>
                  <a:pt x="1133977" y="441033"/>
                </a:lnTo>
                <a:lnTo>
                  <a:pt x="1208687" y="441033"/>
                </a:lnTo>
                <a:lnTo>
                  <a:pt x="1214299" y="412762"/>
                </a:lnTo>
                <a:lnTo>
                  <a:pt x="1044765" y="412762"/>
                </a:lnTo>
                <a:lnTo>
                  <a:pt x="1024896" y="411388"/>
                </a:lnTo>
                <a:lnTo>
                  <a:pt x="979427" y="390773"/>
                </a:lnTo>
                <a:lnTo>
                  <a:pt x="957634" y="347306"/>
                </a:lnTo>
                <a:lnTo>
                  <a:pt x="956181" y="328576"/>
                </a:lnTo>
                <a:lnTo>
                  <a:pt x="957124" y="310867"/>
                </a:lnTo>
                <a:lnTo>
                  <a:pt x="971259" y="263866"/>
                </a:lnTo>
                <a:lnTo>
                  <a:pt x="999884" y="227938"/>
                </a:lnTo>
                <a:lnTo>
                  <a:pt x="1040210" y="207009"/>
                </a:lnTo>
                <a:lnTo>
                  <a:pt x="1071780" y="202925"/>
                </a:lnTo>
                <a:lnTo>
                  <a:pt x="1255952" y="202925"/>
                </a:lnTo>
                <a:lnTo>
                  <a:pt x="1258571" y="189732"/>
                </a:lnTo>
                <a:lnTo>
                  <a:pt x="1180467" y="189732"/>
                </a:lnTo>
                <a:lnTo>
                  <a:pt x="1160599" y="166369"/>
                </a:lnTo>
                <a:lnTo>
                  <a:pt x="1134919" y="149681"/>
                </a:lnTo>
                <a:lnTo>
                  <a:pt x="1103428" y="139668"/>
                </a:lnTo>
                <a:lnTo>
                  <a:pt x="1066125" y="136331"/>
                </a:lnTo>
                <a:close/>
              </a:path>
              <a:path w="3124200" h="482600">
                <a:moveTo>
                  <a:pt x="1208687" y="441033"/>
                </a:moveTo>
                <a:lnTo>
                  <a:pt x="1133977" y="441033"/>
                </a:lnTo>
                <a:lnTo>
                  <a:pt x="1127066" y="475587"/>
                </a:lnTo>
                <a:lnTo>
                  <a:pt x="1201828" y="475587"/>
                </a:lnTo>
                <a:lnTo>
                  <a:pt x="1208687" y="441033"/>
                </a:lnTo>
                <a:close/>
              </a:path>
              <a:path w="3124200" h="482600">
                <a:moveTo>
                  <a:pt x="1255952" y="202925"/>
                </a:moveTo>
                <a:lnTo>
                  <a:pt x="1071780" y="202925"/>
                </a:lnTo>
                <a:lnTo>
                  <a:pt x="1091648" y="204339"/>
                </a:lnTo>
                <a:lnTo>
                  <a:pt x="1109161" y="208580"/>
                </a:lnTo>
                <a:lnTo>
                  <a:pt x="1147288" y="237636"/>
                </a:lnTo>
                <a:lnTo>
                  <a:pt x="1160363" y="287111"/>
                </a:lnTo>
                <a:lnTo>
                  <a:pt x="1159421" y="304859"/>
                </a:lnTo>
                <a:lnTo>
                  <a:pt x="1145285" y="352450"/>
                </a:lnTo>
                <a:lnTo>
                  <a:pt x="1116307" y="388142"/>
                </a:lnTo>
                <a:lnTo>
                  <a:pt x="1076177" y="408835"/>
                </a:lnTo>
                <a:lnTo>
                  <a:pt x="1044765" y="412762"/>
                </a:lnTo>
                <a:lnTo>
                  <a:pt x="1214299" y="412762"/>
                </a:lnTo>
                <a:lnTo>
                  <a:pt x="1255952" y="202925"/>
                </a:lnTo>
                <a:close/>
              </a:path>
              <a:path w="3124200" h="482600">
                <a:moveTo>
                  <a:pt x="1268423" y="140100"/>
                </a:moveTo>
                <a:lnTo>
                  <a:pt x="1189891" y="140100"/>
                </a:lnTo>
                <a:lnTo>
                  <a:pt x="1180467" y="189732"/>
                </a:lnTo>
                <a:lnTo>
                  <a:pt x="1258571" y="189732"/>
                </a:lnTo>
                <a:lnTo>
                  <a:pt x="1268423" y="140100"/>
                </a:lnTo>
                <a:close/>
              </a:path>
              <a:path w="3124200" h="482600">
                <a:moveTo>
                  <a:pt x="1513653" y="136331"/>
                </a:moveTo>
                <a:lnTo>
                  <a:pt x="1458366" y="142770"/>
                </a:lnTo>
                <a:lnTo>
                  <a:pt x="1409363" y="162089"/>
                </a:lnTo>
                <a:lnTo>
                  <a:pt x="1368997" y="192088"/>
                </a:lnTo>
                <a:lnTo>
                  <a:pt x="1338370" y="231825"/>
                </a:lnTo>
                <a:lnTo>
                  <a:pt x="1319051" y="279258"/>
                </a:lnTo>
                <a:lnTo>
                  <a:pt x="1312612" y="332346"/>
                </a:lnTo>
                <a:lnTo>
                  <a:pt x="1313868" y="353667"/>
                </a:lnTo>
                <a:lnTo>
                  <a:pt x="1323920" y="392304"/>
                </a:lnTo>
                <a:lnTo>
                  <a:pt x="1343828" y="425366"/>
                </a:lnTo>
                <a:lnTo>
                  <a:pt x="1372414" y="451439"/>
                </a:lnTo>
                <a:lnTo>
                  <a:pt x="1409480" y="469737"/>
                </a:lnTo>
                <a:lnTo>
                  <a:pt x="1453144" y="478846"/>
                </a:lnTo>
                <a:lnTo>
                  <a:pt x="1477214" y="479985"/>
                </a:lnTo>
                <a:lnTo>
                  <a:pt x="1500931" y="478768"/>
                </a:lnTo>
                <a:lnTo>
                  <a:pt x="1545537" y="469030"/>
                </a:lnTo>
                <a:lnTo>
                  <a:pt x="1585745" y="449515"/>
                </a:lnTo>
                <a:lnTo>
                  <a:pt x="1617786" y="421872"/>
                </a:lnTo>
                <a:lnTo>
                  <a:pt x="1624747" y="412762"/>
                </a:lnTo>
                <a:lnTo>
                  <a:pt x="1480984" y="412762"/>
                </a:lnTo>
                <a:lnTo>
                  <a:pt x="1460840" y="411388"/>
                </a:lnTo>
                <a:lnTo>
                  <a:pt x="1415017" y="390773"/>
                </a:lnTo>
                <a:lnTo>
                  <a:pt x="1393224" y="347306"/>
                </a:lnTo>
                <a:lnTo>
                  <a:pt x="1391772" y="328576"/>
                </a:lnTo>
                <a:lnTo>
                  <a:pt x="1392714" y="310867"/>
                </a:lnTo>
                <a:lnTo>
                  <a:pt x="1406850" y="263866"/>
                </a:lnTo>
                <a:lnTo>
                  <a:pt x="1435475" y="227938"/>
                </a:lnTo>
                <a:lnTo>
                  <a:pt x="1475800" y="207009"/>
                </a:lnTo>
                <a:lnTo>
                  <a:pt x="1507370" y="202925"/>
                </a:lnTo>
                <a:lnTo>
                  <a:pt x="1650886" y="202925"/>
                </a:lnTo>
                <a:lnTo>
                  <a:pt x="1647039" y="196604"/>
                </a:lnTo>
                <a:lnTo>
                  <a:pt x="1618453" y="167390"/>
                </a:lnTo>
                <a:lnTo>
                  <a:pt x="1581857" y="147639"/>
                </a:lnTo>
                <a:lnTo>
                  <a:pt x="1538194" y="137587"/>
                </a:lnTo>
                <a:lnTo>
                  <a:pt x="1513653" y="136331"/>
                </a:lnTo>
                <a:close/>
              </a:path>
              <a:path w="3124200" h="482600">
                <a:moveTo>
                  <a:pt x="1572708" y="366271"/>
                </a:moveTo>
                <a:lnTo>
                  <a:pt x="1544319" y="394778"/>
                </a:lnTo>
                <a:lnTo>
                  <a:pt x="1508470" y="409935"/>
                </a:lnTo>
                <a:lnTo>
                  <a:pt x="1480984" y="412762"/>
                </a:lnTo>
                <a:lnTo>
                  <a:pt x="1624747" y="412762"/>
                </a:lnTo>
                <a:lnTo>
                  <a:pt x="1630508" y="405223"/>
                </a:lnTo>
                <a:lnTo>
                  <a:pt x="1572708" y="366271"/>
                </a:lnTo>
                <a:close/>
              </a:path>
              <a:path w="3124200" h="482600">
                <a:moveTo>
                  <a:pt x="1650886" y="202925"/>
                </a:moveTo>
                <a:lnTo>
                  <a:pt x="1507370" y="202925"/>
                </a:lnTo>
                <a:lnTo>
                  <a:pt x="1535210" y="205831"/>
                </a:lnTo>
                <a:lnTo>
                  <a:pt x="1558416" y="214548"/>
                </a:lnTo>
                <a:lnTo>
                  <a:pt x="1576988" y="229076"/>
                </a:lnTo>
                <a:lnTo>
                  <a:pt x="1590928" y="249416"/>
                </a:lnTo>
                <a:lnTo>
                  <a:pt x="1658151" y="214862"/>
                </a:lnTo>
                <a:lnTo>
                  <a:pt x="1650886" y="202925"/>
                </a:lnTo>
                <a:close/>
              </a:path>
              <a:path w="3124200" h="482600">
                <a:moveTo>
                  <a:pt x="1827009" y="140100"/>
                </a:moveTo>
                <a:lnTo>
                  <a:pt x="1747849" y="140100"/>
                </a:lnTo>
                <a:lnTo>
                  <a:pt x="1680626" y="475587"/>
                </a:lnTo>
                <a:lnTo>
                  <a:pt x="1756016" y="475587"/>
                </a:lnTo>
                <a:lnTo>
                  <a:pt x="1864076" y="367528"/>
                </a:lnTo>
                <a:lnTo>
                  <a:pt x="1781146" y="367528"/>
                </a:lnTo>
                <a:lnTo>
                  <a:pt x="1827009" y="140100"/>
                </a:lnTo>
                <a:close/>
              </a:path>
              <a:path w="3124200" h="482600">
                <a:moveTo>
                  <a:pt x="2062438" y="247531"/>
                </a:moveTo>
                <a:lnTo>
                  <a:pt x="1984072" y="247531"/>
                </a:lnTo>
                <a:lnTo>
                  <a:pt x="1936953" y="475587"/>
                </a:lnTo>
                <a:lnTo>
                  <a:pt x="2016741" y="475587"/>
                </a:lnTo>
                <a:lnTo>
                  <a:pt x="2062438" y="247531"/>
                </a:lnTo>
                <a:close/>
              </a:path>
              <a:path w="3124200" h="482600">
                <a:moveTo>
                  <a:pt x="2083964" y="140100"/>
                </a:moveTo>
                <a:lnTo>
                  <a:pt x="2009202" y="140100"/>
                </a:lnTo>
                <a:lnTo>
                  <a:pt x="1781146" y="367528"/>
                </a:lnTo>
                <a:lnTo>
                  <a:pt x="1864076" y="367528"/>
                </a:lnTo>
                <a:lnTo>
                  <a:pt x="1984072" y="247531"/>
                </a:lnTo>
                <a:lnTo>
                  <a:pt x="2062438" y="247531"/>
                </a:lnTo>
                <a:lnTo>
                  <a:pt x="2083964" y="140100"/>
                </a:lnTo>
                <a:close/>
              </a:path>
              <a:path w="3124200" h="482600">
                <a:moveTo>
                  <a:pt x="2527575" y="0"/>
                </a:moveTo>
                <a:lnTo>
                  <a:pt x="2364857" y="31412"/>
                </a:lnTo>
                <a:lnTo>
                  <a:pt x="2301561" y="51516"/>
                </a:lnTo>
                <a:lnTo>
                  <a:pt x="2246117" y="85442"/>
                </a:lnTo>
                <a:lnTo>
                  <a:pt x="2200883" y="130676"/>
                </a:lnTo>
                <a:lnTo>
                  <a:pt x="2166957" y="185963"/>
                </a:lnTo>
                <a:lnTo>
                  <a:pt x="2146225" y="248474"/>
                </a:lnTo>
                <a:lnTo>
                  <a:pt x="2139314" y="315383"/>
                </a:lnTo>
                <a:lnTo>
                  <a:pt x="2141867" y="354060"/>
                </a:lnTo>
                <a:lnTo>
                  <a:pt x="2162285" y="416571"/>
                </a:lnTo>
                <a:lnTo>
                  <a:pt x="2203043" y="458821"/>
                </a:lnTo>
                <a:lnTo>
                  <a:pt x="2261784" y="479867"/>
                </a:lnTo>
                <a:lnTo>
                  <a:pt x="2297634" y="482498"/>
                </a:lnTo>
                <a:lnTo>
                  <a:pt x="2326102" y="481006"/>
                </a:lnTo>
                <a:lnTo>
                  <a:pt x="2378561" y="469069"/>
                </a:lnTo>
                <a:lnTo>
                  <a:pt x="2424502" y="445588"/>
                </a:lnTo>
                <a:lnTo>
                  <a:pt x="2300775" y="422814"/>
                </a:lnTo>
                <a:lnTo>
                  <a:pt x="2282320" y="421400"/>
                </a:lnTo>
                <a:lnTo>
                  <a:pt x="2239207" y="400197"/>
                </a:lnTo>
                <a:lnTo>
                  <a:pt x="2218003" y="355434"/>
                </a:lnTo>
                <a:lnTo>
                  <a:pt x="2216589" y="336115"/>
                </a:lnTo>
                <a:lnTo>
                  <a:pt x="2217610" y="323393"/>
                </a:lnTo>
                <a:lnTo>
                  <a:pt x="2232924" y="287111"/>
                </a:lnTo>
                <a:lnTo>
                  <a:pt x="2263434" y="256602"/>
                </a:lnTo>
                <a:lnTo>
                  <a:pt x="2304702" y="237950"/>
                </a:lnTo>
                <a:lnTo>
                  <a:pt x="2334701" y="234338"/>
                </a:lnTo>
                <a:lnTo>
                  <a:pt x="2487089" y="234338"/>
                </a:lnTo>
                <a:lnTo>
                  <a:pt x="2480691" y="221852"/>
                </a:lnTo>
                <a:lnTo>
                  <a:pt x="2231039" y="221773"/>
                </a:lnTo>
                <a:lnTo>
                  <a:pt x="2253931" y="174183"/>
                </a:lnTo>
                <a:lnTo>
                  <a:pt x="2286797" y="136959"/>
                </a:lnTo>
                <a:lnTo>
                  <a:pt x="2329636" y="110101"/>
                </a:lnTo>
                <a:lnTo>
                  <a:pt x="2382448" y="93609"/>
                </a:lnTo>
                <a:lnTo>
                  <a:pt x="2526946" y="66594"/>
                </a:lnTo>
                <a:lnTo>
                  <a:pt x="2527575" y="0"/>
                </a:lnTo>
                <a:close/>
              </a:path>
              <a:path w="3124200" h="482600">
                <a:moveTo>
                  <a:pt x="2487089" y="234338"/>
                </a:moveTo>
                <a:lnTo>
                  <a:pt x="2334701" y="234338"/>
                </a:lnTo>
                <a:lnTo>
                  <a:pt x="2352803" y="235594"/>
                </a:lnTo>
                <a:lnTo>
                  <a:pt x="2368784" y="239364"/>
                </a:lnTo>
                <a:lnTo>
                  <a:pt x="2404026" y="265594"/>
                </a:lnTo>
                <a:lnTo>
                  <a:pt x="2416374" y="311613"/>
                </a:lnTo>
                <a:lnTo>
                  <a:pt x="2415432" y="326691"/>
                </a:lnTo>
                <a:lnTo>
                  <a:pt x="2401296" y="368156"/>
                </a:lnTo>
                <a:lnTo>
                  <a:pt x="2372318" y="400197"/>
                </a:lnTo>
                <a:lnTo>
                  <a:pt x="2331874" y="419201"/>
                </a:lnTo>
                <a:lnTo>
                  <a:pt x="2300775" y="422814"/>
                </a:lnTo>
                <a:lnTo>
                  <a:pt x="2451111" y="422814"/>
                </a:lnTo>
                <a:lnTo>
                  <a:pt x="2486346" y="371572"/>
                </a:lnTo>
                <a:lnTo>
                  <a:pt x="2499539" y="324139"/>
                </a:lnTo>
                <a:lnTo>
                  <a:pt x="2501188" y="298420"/>
                </a:lnTo>
                <a:lnTo>
                  <a:pt x="2498911" y="269599"/>
                </a:lnTo>
                <a:lnTo>
                  <a:pt x="2492078" y="244076"/>
                </a:lnTo>
                <a:lnTo>
                  <a:pt x="2487089" y="234338"/>
                </a:lnTo>
                <a:close/>
              </a:path>
              <a:path w="3124200" h="482600">
                <a:moveTo>
                  <a:pt x="2364229" y="168372"/>
                </a:moveTo>
                <a:lnTo>
                  <a:pt x="2326691" y="171709"/>
                </a:lnTo>
                <a:lnTo>
                  <a:pt x="2291980" y="181722"/>
                </a:lnTo>
                <a:lnTo>
                  <a:pt x="2260096" y="198410"/>
                </a:lnTo>
                <a:lnTo>
                  <a:pt x="2231039" y="221773"/>
                </a:lnTo>
                <a:lnTo>
                  <a:pt x="2480625" y="221773"/>
                </a:lnTo>
                <a:lnTo>
                  <a:pt x="2444802" y="187808"/>
                </a:lnTo>
                <a:lnTo>
                  <a:pt x="2394542" y="170531"/>
                </a:lnTo>
                <a:lnTo>
                  <a:pt x="2364229" y="168372"/>
                </a:lnTo>
                <a:close/>
              </a:path>
              <a:path w="3124200" h="482600">
                <a:moveTo>
                  <a:pt x="2748028" y="136331"/>
                </a:moveTo>
                <a:lnTo>
                  <a:pt x="2693684" y="142770"/>
                </a:lnTo>
                <a:lnTo>
                  <a:pt x="2644994" y="162089"/>
                </a:lnTo>
                <a:lnTo>
                  <a:pt x="2604629" y="192088"/>
                </a:lnTo>
                <a:lnTo>
                  <a:pt x="2574002" y="231825"/>
                </a:lnTo>
                <a:lnTo>
                  <a:pt x="2555154" y="279258"/>
                </a:lnTo>
                <a:lnTo>
                  <a:pt x="2548871" y="332346"/>
                </a:lnTo>
                <a:lnTo>
                  <a:pt x="2550128" y="353667"/>
                </a:lnTo>
                <a:lnTo>
                  <a:pt x="2560180" y="392304"/>
                </a:lnTo>
                <a:lnTo>
                  <a:pt x="2580049" y="425366"/>
                </a:lnTo>
                <a:lnTo>
                  <a:pt x="2608320" y="451439"/>
                </a:lnTo>
                <a:lnTo>
                  <a:pt x="2644798" y="469737"/>
                </a:lnTo>
                <a:lnTo>
                  <a:pt x="2687833" y="478846"/>
                </a:lnTo>
                <a:lnTo>
                  <a:pt x="2711589" y="479985"/>
                </a:lnTo>
                <a:lnTo>
                  <a:pt x="2739429" y="478375"/>
                </a:lnTo>
                <a:lnTo>
                  <a:pt x="2790631" y="465496"/>
                </a:lnTo>
                <a:lnTo>
                  <a:pt x="2835669" y="440169"/>
                </a:lnTo>
                <a:lnTo>
                  <a:pt x="2864583" y="412762"/>
                </a:lnTo>
                <a:lnTo>
                  <a:pt x="2716615" y="412762"/>
                </a:lnTo>
                <a:lnTo>
                  <a:pt x="2696747" y="411388"/>
                </a:lnTo>
                <a:lnTo>
                  <a:pt x="2651277" y="390773"/>
                </a:lnTo>
                <a:lnTo>
                  <a:pt x="2629484" y="347306"/>
                </a:lnTo>
                <a:lnTo>
                  <a:pt x="2628031" y="328576"/>
                </a:lnTo>
                <a:lnTo>
                  <a:pt x="2628974" y="310867"/>
                </a:lnTo>
                <a:lnTo>
                  <a:pt x="2643109" y="263866"/>
                </a:lnTo>
                <a:lnTo>
                  <a:pt x="2671734" y="227938"/>
                </a:lnTo>
                <a:lnTo>
                  <a:pt x="2712060" y="207009"/>
                </a:lnTo>
                <a:lnTo>
                  <a:pt x="2743630" y="202925"/>
                </a:lnTo>
                <a:lnTo>
                  <a:pt x="2889047" y="202925"/>
                </a:lnTo>
                <a:lnTo>
                  <a:pt x="2880157" y="190360"/>
                </a:lnTo>
                <a:lnTo>
                  <a:pt x="2851572" y="164602"/>
                </a:lnTo>
                <a:lnTo>
                  <a:pt x="2814819" y="146579"/>
                </a:lnTo>
                <a:lnTo>
                  <a:pt x="2771784" y="137469"/>
                </a:lnTo>
                <a:lnTo>
                  <a:pt x="2748028" y="136331"/>
                </a:lnTo>
                <a:close/>
              </a:path>
              <a:path w="3124200" h="482600">
                <a:moveTo>
                  <a:pt x="2889047" y="202925"/>
                </a:moveTo>
                <a:lnTo>
                  <a:pt x="2743630" y="202925"/>
                </a:lnTo>
                <a:lnTo>
                  <a:pt x="2763498" y="204339"/>
                </a:lnTo>
                <a:lnTo>
                  <a:pt x="2781011" y="208580"/>
                </a:lnTo>
                <a:lnTo>
                  <a:pt x="2819138" y="237636"/>
                </a:lnTo>
                <a:lnTo>
                  <a:pt x="2832214" y="287111"/>
                </a:lnTo>
                <a:lnTo>
                  <a:pt x="2831271" y="304859"/>
                </a:lnTo>
                <a:lnTo>
                  <a:pt x="2817136" y="352450"/>
                </a:lnTo>
                <a:lnTo>
                  <a:pt x="2788157" y="388142"/>
                </a:lnTo>
                <a:lnTo>
                  <a:pt x="2748028" y="408835"/>
                </a:lnTo>
                <a:lnTo>
                  <a:pt x="2716615" y="412762"/>
                </a:lnTo>
                <a:lnTo>
                  <a:pt x="2864583" y="412762"/>
                </a:lnTo>
                <a:lnTo>
                  <a:pt x="2896884" y="360852"/>
                </a:lnTo>
                <a:lnTo>
                  <a:pt x="2909764" y="310592"/>
                </a:lnTo>
                <a:lnTo>
                  <a:pt x="2911373" y="283342"/>
                </a:lnTo>
                <a:lnTo>
                  <a:pt x="2910117" y="262020"/>
                </a:lnTo>
                <a:lnTo>
                  <a:pt x="2906348" y="242034"/>
                </a:lnTo>
                <a:lnTo>
                  <a:pt x="2900065" y="223383"/>
                </a:lnTo>
                <a:lnTo>
                  <a:pt x="2891270" y="206067"/>
                </a:lnTo>
                <a:lnTo>
                  <a:pt x="2889047" y="202925"/>
                </a:lnTo>
                <a:close/>
              </a:path>
              <a:path w="3124200" h="482600">
                <a:moveTo>
                  <a:pt x="3123924" y="35810"/>
                </a:moveTo>
                <a:lnTo>
                  <a:pt x="3030315" y="35810"/>
                </a:lnTo>
                <a:lnTo>
                  <a:pt x="2987594" y="329832"/>
                </a:lnTo>
                <a:lnTo>
                  <a:pt x="3049791" y="329832"/>
                </a:lnTo>
                <a:lnTo>
                  <a:pt x="3123924" y="35810"/>
                </a:lnTo>
                <a:close/>
              </a:path>
              <a:path w="3124200" h="482600">
                <a:moveTo>
                  <a:pt x="3000158" y="382606"/>
                </a:moveTo>
                <a:lnTo>
                  <a:pt x="2963092" y="397684"/>
                </a:lnTo>
                <a:lnTo>
                  <a:pt x="2948014" y="434751"/>
                </a:lnTo>
                <a:lnTo>
                  <a:pt x="2948838" y="443821"/>
                </a:lnTo>
                <a:lnTo>
                  <a:pt x="2976756" y="476687"/>
                </a:lnTo>
                <a:lnTo>
                  <a:pt x="2995761" y="479985"/>
                </a:lnTo>
                <a:lnTo>
                  <a:pt x="3006323" y="479043"/>
                </a:lnTo>
                <a:lnTo>
                  <a:pt x="3039424" y="456936"/>
                </a:lnTo>
                <a:lnTo>
                  <a:pt x="3047906" y="427840"/>
                </a:lnTo>
                <a:lnTo>
                  <a:pt x="3047042" y="418534"/>
                </a:lnTo>
                <a:lnTo>
                  <a:pt x="3019006" y="385904"/>
                </a:lnTo>
                <a:lnTo>
                  <a:pt x="3000158" y="382606"/>
                </a:lnTo>
                <a:close/>
              </a:path>
            </a:pathLst>
          </a:custGeom>
          <a:solidFill>
            <a:srgbClr val="DD443A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9" name="object 19"/>
          <p:cNvGrpSpPr/>
          <p:nvPr/>
        </p:nvGrpSpPr>
        <p:grpSpPr>
          <a:xfrm>
            <a:off x="9631840" y="0"/>
            <a:ext cx="10475595" cy="11308715"/>
            <a:chOff x="9631840" y="0"/>
            <a:chExt cx="10475595" cy="11308715"/>
          </a:xfrm>
        </p:grpSpPr>
        <p:sp>
          <p:nvSpPr>
            <p:cNvPr id="20" name="object 20"/>
            <p:cNvSpPr/>
            <p:nvPr/>
          </p:nvSpPr>
          <p:spPr>
            <a:xfrm>
              <a:off x="9956077" y="0"/>
              <a:ext cx="8996680" cy="6890384"/>
            </a:xfrm>
            <a:custGeom>
              <a:avLst/>
              <a:gdLst/>
              <a:ahLst/>
              <a:cxnLst/>
              <a:rect l="l" t="t" r="r" b="b"/>
              <a:pathLst>
                <a:path w="8996680" h="6890384">
                  <a:moveTo>
                    <a:pt x="8996225" y="0"/>
                  </a:moveTo>
                  <a:lnTo>
                    <a:pt x="0" y="0"/>
                  </a:lnTo>
                  <a:lnTo>
                    <a:pt x="8996225" y="6889842"/>
                  </a:lnTo>
                  <a:lnTo>
                    <a:pt x="8996225" y="0"/>
                  </a:lnTo>
                  <a:close/>
                </a:path>
              </a:pathLst>
            </a:custGeom>
            <a:solidFill>
              <a:srgbClr val="DD443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9633789" y="0"/>
              <a:ext cx="10470515" cy="11308715"/>
            </a:xfrm>
            <a:custGeom>
              <a:avLst/>
              <a:gdLst/>
              <a:ahLst/>
              <a:cxnLst/>
              <a:rect l="l" t="t" r="r" b="b"/>
              <a:pathLst>
                <a:path w="10470515" h="11308715">
                  <a:moveTo>
                    <a:pt x="10470310" y="0"/>
                  </a:moveTo>
                  <a:lnTo>
                    <a:pt x="8090118" y="0"/>
                  </a:lnTo>
                  <a:lnTo>
                    <a:pt x="0" y="11308555"/>
                  </a:lnTo>
                  <a:lnTo>
                    <a:pt x="10470310" y="11308555"/>
                  </a:lnTo>
                  <a:lnTo>
                    <a:pt x="10470310" y="0"/>
                  </a:lnTo>
                  <a:close/>
                </a:path>
              </a:pathLst>
            </a:custGeom>
            <a:solidFill>
              <a:srgbClr val="28282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9631840" y="1"/>
              <a:ext cx="8094345" cy="11308715"/>
            </a:xfrm>
            <a:custGeom>
              <a:avLst/>
              <a:gdLst/>
              <a:ahLst/>
              <a:cxnLst/>
              <a:rect l="l" t="t" r="r" b="b"/>
              <a:pathLst>
                <a:path w="8094344" h="11308715">
                  <a:moveTo>
                    <a:pt x="8094014" y="0"/>
                  </a:moveTo>
                  <a:lnTo>
                    <a:pt x="8090118" y="0"/>
                  </a:lnTo>
                  <a:lnTo>
                    <a:pt x="0" y="11308555"/>
                  </a:lnTo>
                  <a:lnTo>
                    <a:pt x="3897" y="11308555"/>
                  </a:lnTo>
                  <a:lnTo>
                    <a:pt x="809401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3" name="object 2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5909576" y="1563826"/>
              <a:ext cx="4197577" cy="7081184"/>
            </a:xfrm>
            <a:prstGeom prst="rect">
              <a:avLst/>
            </a:prstGeom>
          </p:spPr>
        </p:pic>
      </p:grpSp>
      <p:grpSp>
        <p:nvGrpSpPr>
          <p:cNvPr id="24" name="object 24"/>
          <p:cNvGrpSpPr/>
          <p:nvPr/>
        </p:nvGrpSpPr>
        <p:grpSpPr>
          <a:xfrm>
            <a:off x="7915250" y="504519"/>
            <a:ext cx="12193270" cy="10812780"/>
            <a:chOff x="7915250" y="504519"/>
            <a:chExt cx="12193270" cy="10812780"/>
          </a:xfrm>
        </p:grpSpPr>
        <p:pic>
          <p:nvPicPr>
            <p:cNvPr id="25" name="object 25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915250" y="7168168"/>
              <a:ext cx="5067057" cy="4148681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0718506" y="504519"/>
              <a:ext cx="9389484" cy="9335994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329800" y="0"/>
            <a:ext cx="18774410" cy="11308715"/>
            <a:chOff x="1329800" y="0"/>
            <a:chExt cx="18774410" cy="11308715"/>
          </a:xfrm>
        </p:grpSpPr>
        <p:sp>
          <p:nvSpPr>
            <p:cNvPr id="3" name="object 3"/>
            <p:cNvSpPr/>
            <p:nvPr/>
          </p:nvSpPr>
          <p:spPr>
            <a:xfrm>
              <a:off x="1329791" y="5"/>
              <a:ext cx="18774410" cy="11308715"/>
            </a:xfrm>
            <a:custGeom>
              <a:avLst/>
              <a:gdLst/>
              <a:ahLst/>
              <a:cxnLst/>
              <a:rect l="l" t="t" r="r" b="b"/>
              <a:pathLst>
                <a:path w="18774410" h="11308715">
                  <a:moveTo>
                    <a:pt x="18774309" y="0"/>
                  </a:moveTo>
                  <a:lnTo>
                    <a:pt x="11479543" y="0"/>
                  </a:lnTo>
                  <a:lnTo>
                    <a:pt x="8558759" y="643470"/>
                  </a:lnTo>
                  <a:lnTo>
                    <a:pt x="9509595" y="4959388"/>
                  </a:lnTo>
                  <a:lnTo>
                    <a:pt x="0" y="7054456"/>
                  </a:lnTo>
                  <a:lnTo>
                    <a:pt x="937221" y="11308550"/>
                  </a:lnTo>
                  <a:lnTo>
                    <a:pt x="8186255" y="11308550"/>
                  </a:lnTo>
                  <a:lnTo>
                    <a:pt x="8510067" y="11237214"/>
                  </a:lnTo>
                  <a:lnTo>
                    <a:pt x="8525789" y="11308550"/>
                  </a:lnTo>
                  <a:lnTo>
                    <a:pt x="18774309" y="11308550"/>
                  </a:lnTo>
                  <a:lnTo>
                    <a:pt x="18774309" y="8975903"/>
                  </a:lnTo>
                  <a:lnTo>
                    <a:pt x="18774309" y="8440852"/>
                  </a:lnTo>
                  <a:lnTo>
                    <a:pt x="18774309" y="4132199"/>
                  </a:lnTo>
                  <a:lnTo>
                    <a:pt x="18774309" y="2918269"/>
                  </a:lnTo>
                  <a:lnTo>
                    <a:pt x="18774309" y="0"/>
                  </a:lnTo>
                  <a:close/>
                </a:path>
              </a:pathLst>
            </a:custGeom>
            <a:solidFill>
              <a:srgbClr val="DD443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001872" y="895216"/>
              <a:ext cx="9960705" cy="10413340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18577497" y="6058758"/>
              <a:ext cx="1487805" cy="2093595"/>
            </a:xfrm>
            <a:custGeom>
              <a:avLst/>
              <a:gdLst/>
              <a:ahLst/>
              <a:cxnLst/>
              <a:rect l="l" t="t" r="r" b="b"/>
              <a:pathLst>
                <a:path w="1487805" h="2093595">
                  <a:moveTo>
                    <a:pt x="897293" y="0"/>
                  </a:moveTo>
                  <a:lnTo>
                    <a:pt x="786252" y="161678"/>
                  </a:lnTo>
                  <a:lnTo>
                    <a:pt x="653330" y="451734"/>
                  </a:lnTo>
                  <a:lnTo>
                    <a:pt x="534371" y="731635"/>
                  </a:lnTo>
                  <a:lnTo>
                    <a:pt x="482837" y="857016"/>
                  </a:lnTo>
                  <a:lnTo>
                    <a:pt x="485970" y="805272"/>
                  </a:lnTo>
                  <a:lnTo>
                    <a:pt x="491597" y="683815"/>
                  </a:lnTo>
                  <a:lnTo>
                    <a:pt x="494057" y="543310"/>
                  </a:lnTo>
                  <a:lnTo>
                    <a:pt x="487688" y="434421"/>
                  </a:lnTo>
                  <a:lnTo>
                    <a:pt x="466065" y="373609"/>
                  </a:lnTo>
                  <a:lnTo>
                    <a:pt x="434964" y="338874"/>
                  </a:lnTo>
                  <a:lnTo>
                    <a:pt x="407031" y="323189"/>
                  </a:lnTo>
                  <a:lnTo>
                    <a:pt x="394910" y="319522"/>
                  </a:lnTo>
                  <a:lnTo>
                    <a:pt x="372334" y="432825"/>
                  </a:lnTo>
                  <a:lnTo>
                    <a:pt x="351810" y="533577"/>
                  </a:lnTo>
                  <a:lnTo>
                    <a:pt x="331971" y="627393"/>
                  </a:lnTo>
                  <a:lnTo>
                    <a:pt x="321479" y="669302"/>
                  </a:lnTo>
                  <a:lnTo>
                    <a:pt x="308386" y="713798"/>
                  </a:lnTo>
                  <a:lnTo>
                    <a:pt x="277946" y="810741"/>
                  </a:lnTo>
                  <a:lnTo>
                    <a:pt x="262376" y="863284"/>
                  </a:lnTo>
                  <a:lnTo>
                    <a:pt x="247757" y="918605"/>
                  </a:lnTo>
                  <a:lnTo>
                    <a:pt x="234978" y="976752"/>
                  </a:lnTo>
                  <a:lnTo>
                    <a:pt x="224925" y="1037772"/>
                  </a:lnTo>
                  <a:lnTo>
                    <a:pt x="217691" y="1164456"/>
                  </a:lnTo>
                  <a:lnTo>
                    <a:pt x="223593" y="1280732"/>
                  </a:lnTo>
                  <a:lnTo>
                    <a:pt x="233690" y="1365772"/>
                  </a:lnTo>
                  <a:lnTo>
                    <a:pt x="239043" y="1398747"/>
                  </a:lnTo>
                  <a:lnTo>
                    <a:pt x="0" y="1893746"/>
                  </a:lnTo>
                  <a:lnTo>
                    <a:pt x="646809" y="2093080"/>
                  </a:lnTo>
                  <a:lnTo>
                    <a:pt x="700238" y="1945692"/>
                  </a:lnTo>
                  <a:lnTo>
                    <a:pt x="742989" y="1829953"/>
                  </a:lnTo>
                  <a:lnTo>
                    <a:pt x="775063" y="1747068"/>
                  </a:lnTo>
                  <a:lnTo>
                    <a:pt x="804477" y="1687221"/>
                  </a:lnTo>
                  <a:lnTo>
                    <a:pt x="824451" y="1653636"/>
                  </a:lnTo>
                  <a:lnTo>
                    <a:pt x="849311" y="1615212"/>
                  </a:lnTo>
                  <a:lnTo>
                    <a:pt x="880090" y="1570156"/>
                  </a:lnTo>
                  <a:lnTo>
                    <a:pt x="917818" y="1516669"/>
                  </a:lnTo>
                  <a:lnTo>
                    <a:pt x="963528" y="1452955"/>
                  </a:lnTo>
                  <a:lnTo>
                    <a:pt x="1046893" y="1317981"/>
                  </a:lnTo>
                  <a:lnTo>
                    <a:pt x="1116446" y="1178981"/>
                  </a:lnTo>
                  <a:lnTo>
                    <a:pt x="1164104" y="1070355"/>
                  </a:lnTo>
                  <a:lnTo>
                    <a:pt x="1181785" y="1026501"/>
                  </a:lnTo>
                  <a:lnTo>
                    <a:pt x="1220761" y="968430"/>
                  </a:lnTo>
                  <a:lnTo>
                    <a:pt x="1311183" y="825486"/>
                  </a:lnTo>
                  <a:lnTo>
                    <a:pt x="1413289" y="644578"/>
                  </a:lnTo>
                  <a:lnTo>
                    <a:pt x="1487319" y="472611"/>
                  </a:lnTo>
                  <a:lnTo>
                    <a:pt x="1486253" y="454561"/>
                  </a:lnTo>
                  <a:lnTo>
                    <a:pt x="1473593" y="438975"/>
                  </a:lnTo>
                  <a:lnTo>
                    <a:pt x="1448168" y="441387"/>
                  </a:lnTo>
                  <a:lnTo>
                    <a:pt x="1408809" y="477333"/>
                  </a:lnTo>
                  <a:lnTo>
                    <a:pt x="1341180" y="559015"/>
                  </a:lnTo>
                  <a:lnTo>
                    <a:pt x="1233055" y="688328"/>
                  </a:lnTo>
                  <a:lnTo>
                    <a:pt x="1088578" y="860564"/>
                  </a:lnTo>
                  <a:lnTo>
                    <a:pt x="1122434" y="800833"/>
                  </a:lnTo>
                  <a:lnTo>
                    <a:pt x="1200698" y="659016"/>
                  </a:lnTo>
                  <a:lnTo>
                    <a:pt x="1288417" y="491178"/>
                  </a:lnTo>
                  <a:lnTo>
                    <a:pt x="1350637" y="353382"/>
                  </a:lnTo>
                  <a:lnTo>
                    <a:pt x="1380398" y="263907"/>
                  </a:lnTo>
                  <a:lnTo>
                    <a:pt x="1395704" y="201169"/>
                  </a:lnTo>
                  <a:lnTo>
                    <a:pt x="1398967" y="161658"/>
                  </a:lnTo>
                  <a:lnTo>
                    <a:pt x="1392600" y="141864"/>
                  </a:lnTo>
                  <a:lnTo>
                    <a:pt x="1379016" y="138276"/>
                  </a:lnTo>
                  <a:lnTo>
                    <a:pt x="1356493" y="150365"/>
                  </a:lnTo>
                  <a:lnTo>
                    <a:pt x="1302861" y="215497"/>
                  </a:lnTo>
                  <a:lnTo>
                    <a:pt x="1272398" y="264576"/>
                  </a:lnTo>
                  <a:lnTo>
                    <a:pt x="1239934" y="322021"/>
                  </a:lnTo>
                  <a:lnTo>
                    <a:pt x="1205792" y="385850"/>
                  </a:lnTo>
                  <a:lnTo>
                    <a:pt x="1187450" y="419754"/>
                  </a:lnTo>
                  <a:lnTo>
                    <a:pt x="1161582" y="466281"/>
                  </a:lnTo>
                  <a:lnTo>
                    <a:pt x="1130626" y="521255"/>
                  </a:lnTo>
                  <a:lnTo>
                    <a:pt x="1063193" y="639839"/>
                  </a:lnTo>
                  <a:lnTo>
                    <a:pt x="973852" y="795650"/>
                  </a:lnTo>
                  <a:lnTo>
                    <a:pt x="956603" y="789350"/>
                  </a:lnTo>
                  <a:lnTo>
                    <a:pt x="1100318" y="477733"/>
                  </a:lnTo>
                  <a:lnTo>
                    <a:pt x="1182235" y="298383"/>
                  </a:lnTo>
                  <a:lnTo>
                    <a:pt x="1225932" y="201306"/>
                  </a:lnTo>
                  <a:lnTo>
                    <a:pt x="1241826" y="165237"/>
                  </a:lnTo>
                  <a:lnTo>
                    <a:pt x="1268913" y="88231"/>
                  </a:lnTo>
                  <a:lnTo>
                    <a:pt x="1271988" y="48381"/>
                  </a:lnTo>
                  <a:lnTo>
                    <a:pt x="1262287" y="24335"/>
                  </a:lnTo>
                  <a:lnTo>
                    <a:pt x="1240311" y="19955"/>
                  </a:lnTo>
                  <a:lnTo>
                    <a:pt x="1206563" y="39104"/>
                  </a:lnTo>
                  <a:lnTo>
                    <a:pt x="1095972" y="180321"/>
                  </a:lnTo>
                  <a:lnTo>
                    <a:pt x="952999" y="409147"/>
                  </a:lnTo>
                  <a:lnTo>
                    <a:pt x="829319" y="622233"/>
                  </a:lnTo>
                  <a:lnTo>
                    <a:pt x="776609" y="716229"/>
                  </a:lnTo>
                  <a:lnTo>
                    <a:pt x="741417" y="705384"/>
                  </a:lnTo>
                  <a:lnTo>
                    <a:pt x="765379" y="635140"/>
                  </a:lnTo>
                  <a:lnTo>
                    <a:pt x="820616" y="465753"/>
                  </a:lnTo>
                  <a:lnTo>
                    <a:pt x="882148" y="259243"/>
                  </a:lnTo>
                  <a:lnTo>
                    <a:pt x="924998" y="77630"/>
                  </a:lnTo>
                  <a:lnTo>
                    <a:pt x="926271" y="32182"/>
                  </a:lnTo>
                  <a:lnTo>
                    <a:pt x="914931" y="7544"/>
                  </a:lnTo>
                  <a:lnTo>
                    <a:pt x="897293" y="0"/>
                  </a:lnTo>
                  <a:close/>
                </a:path>
              </a:pathLst>
            </a:custGeom>
            <a:solidFill>
              <a:srgbClr val="FCD6B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9056046" y="6757524"/>
              <a:ext cx="635635" cy="593725"/>
            </a:xfrm>
            <a:custGeom>
              <a:avLst/>
              <a:gdLst/>
              <a:ahLst/>
              <a:cxnLst/>
              <a:rect l="l" t="t" r="r" b="b"/>
              <a:pathLst>
                <a:path w="635634" h="593725">
                  <a:moveTo>
                    <a:pt x="43967" y="590270"/>
                  </a:moveTo>
                  <a:lnTo>
                    <a:pt x="36804" y="587044"/>
                  </a:lnTo>
                  <a:lnTo>
                    <a:pt x="35915" y="589013"/>
                  </a:lnTo>
                  <a:lnTo>
                    <a:pt x="36791" y="591337"/>
                  </a:lnTo>
                  <a:lnTo>
                    <a:pt x="40754" y="593128"/>
                  </a:lnTo>
                  <a:lnTo>
                    <a:pt x="43078" y="592239"/>
                  </a:lnTo>
                  <a:lnTo>
                    <a:pt x="43967" y="590270"/>
                  </a:lnTo>
                  <a:close/>
                </a:path>
                <a:path w="635634" h="593725">
                  <a:moveTo>
                    <a:pt x="64046" y="485101"/>
                  </a:moveTo>
                  <a:lnTo>
                    <a:pt x="60579" y="410044"/>
                  </a:lnTo>
                  <a:lnTo>
                    <a:pt x="53911" y="370103"/>
                  </a:lnTo>
                  <a:lnTo>
                    <a:pt x="35750" y="299554"/>
                  </a:lnTo>
                  <a:lnTo>
                    <a:pt x="26250" y="268160"/>
                  </a:lnTo>
                  <a:lnTo>
                    <a:pt x="17780" y="238721"/>
                  </a:lnTo>
                  <a:lnTo>
                    <a:pt x="11328" y="210997"/>
                  </a:lnTo>
                  <a:lnTo>
                    <a:pt x="7835" y="184467"/>
                  </a:lnTo>
                  <a:lnTo>
                    <a:pt x="8191" y="158648"/>
                  </a:lnTo>
                  <a:lnTo>
                    <a:pt x="8420" y="156502"/>
                  </a:lnTo>
                  <a:lnTo>
                    <a:pt x="6845" y="154571"/>
                  </a:lnTo>
                  <a:lnTo>
                    <a:pt x="2527" y="154127"/>
                  </a:lnTo>
                  <a:lnTo>
                    <a:pt x="609" y="155702"/>
                  </a:lnTo>
                  <a:lnTo>
                    <a:pt x="381" y="157861"/>
                  </a:lnTo>
                  <a:lnTo>
                    <a:pt x="0" y="184924"/>
                  </a:lnTo>
                  <a:lnTo>
                    <a:pt x="3619" y="212458"/>
                  </a:lnTo>
                  <a:lnTo>
                    <a:pt x="10210" y="240830"/>
                  </a:lnTo>
                  <a:lnTo>
                    <a:pt x="18732" y="270421"/>
                  </a:lnTo>
                  <a:lnTo>
                    <a:pt x="28232" y="301815"/>
                  </a:lnTo>
                  <a:lnTo>
                    <a:pt x="37706" y="335407"/>
                  </a:lnTo>
                  <a:lnTo>
                    <a:pt x="46215" y="371665"/>
                  </a:lnTo>
                  <a:lnTo>
                    <a:pt x="52781" y="411048"/>
                  </a:lnTo>
                  <a:lnTo>
                    <a:pt x="56095" y="449732"/>
                  </a:lnTo>
                  <a:lnTo>
                    <a:pt x="56172" y="485101"/>
                  </a:lnTo>
                  <a:lnTo>
                    <a:pt x="53860" y="514959"/>
                  </a:lnTo>
                  <a:lnTo>
                    <a:pt x="45478" y="560412"/>
                  </a:lnTo>
                  <a:lnTo>
                    <a:pt x="36804" y="587044"/>
                  </a:lnTo>
                  <a:lnTo>
                    <a:pt x="43980" y="590245"/>
                  </a:lnTo>
                  <a:lnTo>
                    <a:pt x="44907" y="588022"/>
                  </a:lnTo>
                  <a:lnTo>
                    <a:pt x="45288" y="587044"/>
                  </a:lnTo>
                  <a:lnTo>
                    <a:pt x="46164" y="584822"/>
                  </a:lnTo>
                  <a:lnTo>
                    <a:pt x="57708" y="541731"/>
                  </a:lnTo>
                  <a:lnTo>
                    <a:pt x="61658" y="515861"/>
                  </a:lnTo>
                  <a:lnTo>
                    <a:pt x="64046" y="485101"/>
                  </a:lnTo>
                  <a:close/>
                </a:path>
                <a:path w="635634" h="593725">
                  <a:moveTo>
                    <a:pt x="635088" y="173774"/>
                  </a:moveTo>
                  <a:lnTo>
                    <a:pt x="577024" y="134073"/>
                  </a:lnTo>
                  <a:lnTo>
                    <a:pt x="532587" y="109905"/>
                  </a:lnTo>
                  <a:lnTo>
                    <a:pt x="480428" y="84061"/>
                  </a:lnTo>
                  <a:lnTo>
                    <a:pt x="434619" y="63385"/>
                  </a:lnTo>
                  <a:lnTo>
                    <a:pt x="386486" y="43713"/>
                  </a:lnTo>
                  <a:lnTo>
                    <a:pt x="337235" y="26009"/>
                  </a:lnTo>
                  <a:lnTo>
                    <a:pt x="288074" y="11252"/>
                  </a:lnTo>
                  <a:lnTo>
                    <a:pt x="240233" y="393"/>
                  </a:lnTo>
                  <a:lnTo>
                    <a:pt x="238099" y="0"/>
                  </a:lnTo>
                  <a:lnTo>
                    <a:pt x="236054" y="1409"/>
                  </a:lnTo>
                  <a:lnTo>
                    <a:pt x="235267" y="5676"/>
                  </a:lnTo>
                  <a:lnTo>
                    <a:pt x="236677" y="7721"/>
                  </a:lnTo>
                  <a:lnTo>
                    <a:pt x="238810" y="8115"/>
                  </a:lnTo>
                  <a:lnTo>
                    <a:pt x="286105" y="18859"/>
                  </a:lnTo>
                  <a:lnTo>
                    <a:pt x="334784" y="33477"/>
                  </a:lnTo>
                  <a:lnTo>
                    <a:pt x="383641" y="51028"/>
                  </a:lnTo>
                  <a:lnTo>
                    <a:pt x="431469" y="70573"/>
                  </a:lnTo>
                  <a:lnTo>
                    <a:pt x="477075" y="91160"/>
                  </a:lnTo>
                  <a:lnTo>
                    <a:pt x="529056" y="116916"/>
                  </a:lnTo>
                  <a:lnTo>
                    <a:pt x="573125" y="140893"/>
                  </a:lnTo>
                  <a:lnTo>
                    <a:pt x="606958" y="161213"/>
                  </a:lnTo>
                  <a:lnTo>
                    <a:pt x="629881" y="177406"/>
                  </a:lnTo>
                  <a:lnTo>
                    <a:pt x="632358" y="177139"/>
                  </a:lnTo>
                  <a:lnTo>
                    <a:pt x="635088" y="173774"/>
                  </a:lnTo>
                  <a:close/>
                </a:path>
              </a:pathLst>
            </a:custGeom>
            <a:solidFill>
              <a:srgbClr val="99632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3704223" y="9476519"/>
              <a:ext cx="2656205" cy="1832610"/>
            </a:xfrm>
            <a:custGeom>
              <a:avLst/>
              <a:gdLst/>
              <a:ahLst/>
              <a:cxnLst/>
              <a:rect l="l" t="t" r="r" b="b"/>
              <a:pathLst>
                <a:path w="2656205" h="1832609">
                  <a:moveTo>
                    <a:pt x="206504" y="0"/>
                  </a:moveTo>
                  <a:lnTo>
                    <a:pt x="50832" y="983932"/>
                  </a:lnTo>
                  <a:lnTo>
                    <a:pt x="0" y="1832036"/>
                  </a:lnTo>
                  <a:lnTo>
                    <a:pt x="1356684" y="1832036"/>
                  </a:lnTo>
                  <a:lnTo>
                    <a:pt x="1366062" y="1700374"/>
                  </a:lnTo>
                  <a:lnTo>
                    <a:pt x="2647445" y="1700374"/>
                  </a:lnTo>
                  <a:lnTo>
                    <a:pt x="2571153" y="536331"/>
                  </a:lnTo>
                  <a:lnTo>
                    <a:pt x="206504" y="0"/>
                  </a:lnTo>
                  <a:close/>
                </a:path>
                <a:path w="2656205" h="1832609">
                  <a:moveTo>
                    <a:pt x="2647445" y="1700374"/>
                  </a:moveTo>
                  <a:lnTo>
                    <a:pt x="1366062" y="1700374"/>
                  </a:lnTo>
                  <a:lnTo>
                    <a:pt x="1373287" y="1832036"/>
                  </a:lnTo>
                  <a:lnTo>
                    <a:pt x="2656074" y="1832036"/>
                  </a:lnTo>
                  <a:lnTo>
                    <a:pt x="2647445" y="1700374"/>
                  </a:lnTo>
                  <a:close/>
                </a:path>
              </a:pathLst>
            </a:custGeom>
            <a:solidFill>
              <a:srgbClr val="28315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863451" y="536837"/>
              <a:ext cx="7594848" cy="10771718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10030979" y="9834043"/>
              <a:ext cx="2573020" cy="1475105"/>
            </a:xfrm>
            <a:custGeom>
              <a:avLst/>
              <a:gdLst/>
              <a:ahLst/>
              <a:cxnLst/>
              <a:rect l="l" t="t" r="r" b="b"/>
              <a:pathLst>
                <a:path w="2573020" h="1475104">
                  <a:moveTo>
                    <a:pt x="2109779" y="0"/>
                  </a:moveTo>
                  <a:lnTo>
                    <a:pt x="1282812" y="52260"/>
                  </a:lnTo>
                  <a:lnTo>
                    <a:pt x="485403" y="216914"/>
                  </a:lnTo>
                  <a:lnTo>
                    <a:pt x="128318" y="312192"/>
                  </a:lnTo>
                  <a:lnTo>
                    <a:pt x="33247" y="872879"/>
                  </a:lnTo>
                  <a:lnTo>
                    <a:pt x="0" y="1474512"/>
                  </a:lnTo>
                  <a:lnTo>
                    <a:pt x="2540184" y="1474512"/>
                  </a:lnTo>
                  <a:lnTo>
                    <a:pt x="2572440" y="1108510"/>
                  </a:lnTo>
                  <a:lnTo>
                    <a:pt x="2555537" y="241901"/>
                  </a:lnTo>
                  <a:lnTo>
                    <a:pt x="2109779" y="0"/>
                  </a:lnTo>
                  <a:close/>
                </a:path>
              </a:pathLst>
            </a:custGeom>
            <a:solidFill>
              <a:srgbClr val="DDDBD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362700" y="2598855"/>
              <a:ext cx="12953876" cy="8709700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13217093" y="1431545"/>
              <a:ext cx="347345" cy="939165"/>
            </a:xfrm>
            <a:custGeom>
              <a:avLst/>
              <a:gdLst/>
              <a:ahLst/>
              <a:cxnLst/>
              <a:rect l="l" t="t" r="r" b="b"/>
              <a:pathLst>
                <a:path w="347344" h="939164">
                  <a:moveTo>
                    <a:pt x="126116" y="0"/>
                  </a:moveTo>
                  <a:lnTo>
                    <a:pt x="102620" y="50416"/>
                  </a:lnTo>
                  <a:lnTo>
                    <a:pt x="52950" y="189653"/>
                  </a:lnTo>
                  <a:lnTo>
                    <a:pt x="8334" y="399695"/>
                  </a:lnTo>
                  <a:lnTo>
                    <a:pt x="0" y="662525"/>
                  </a:lnTo>
                  <a:lnTo>
                    <a:pt x="67492" y="883367"/>
                  </a:lnTo>
                  <a:lnTo>
                    <a:pt x="185232" y="938578"/>
                  </a:lnTo>
                  <a:lnTo>
                    <a:pt x="297060" y="910973"/>
                  </a:lnTo>
                  <a:lnTo>
                    <a:pt x="346817" y="883368"/>
                  </a:lnTo>
                  <a:lnTo>
                    <a:pt x="335485" y="686187"/>
                  </a:lnTo>
                  <a:lnTo>
                    <a:pt x="279817" y="559991"/>
                  </a:lnTo>
                  <a:lnTo>
                    <a:pt x="218238" y="492950"/>
                  </a:lnTo>
                  <a:lnTo>
                    <a:pt x="189172" y="473232"/>
                  </a:lnTo>
                  <a:lnTo>
                    <a:pt x="196472" y="420589"/>
                  </a:lnTo>
                  <a:lnTo>
                    <a:pt x="203510" y="365971"/>
                  </a:lnTo>
                  <a:lnTo>
                    <a:pt x="209504" y="310676"/>
                  </a:lnTo>
                  <a:lnTo>
                    <a:pt x="213674" y="256007"/>
                  </a:lnTo>
                  <a:lnTo>
                    <a:pt x="215237" y="203261"/>
                  </a:lnTo>
                  <a:lnTo>
                    <a:pt x="213412" y="153740"/>
                  </a:lnTo>
                  <a:lnTo>
                    <a:pt x="207417" y="108743"/>
                  </a:lnTo>
                  <a:lnTo>
                    <a:pt x="196472" y="69571"/>
                  </a:lnTo>
                  <a:lnTo>
                    <a:pt x="179794" y="37523"/>
                  </a:lnTo>
                  <a:lnTo>
                    <a:pt x="156603" y="13899"/>
                  </a:lnTo>
                  <a:lnTo>
                    <a:pt x="126116" y="0"/>
                  </a:lnTo>
                  <a:close/>
                </a:path>
              </a:pathLst>
            </a:custGeom>
            <a:solidFill>
              <a:srgbClr val="FBD3C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13338865" y="1427210"/>
              <a:ext cx="233045" cy="892175"/>
            </a:xfrm>
            <a:custGeom>
              <a:avLst/>
              <a:gdLst/>
              <a:ahLst/>
              <a:cxnLst/>
              <a:rect l="l" t="t" r="r" b="b"/>
              <a:pathLst>
                <a:path w="233044" h="892175">
                  <a:moveTo>
                    <a:pt x="221128" y="887312"/>
                  </a:moveTo>
                  <a:lnTo>
                    <a:pt x="220912" y="889470"/>
                  </a:lnTo>
                  <a:lnTo>
                    <a:pt x="222487" y="891394"/>
                  </a:lnTo>
                  <a:lnTo>
                    <a:pt x="226802" y="891826"/>
                  </a:lnTo>
                  <a:lnTo>
                    <a:pt x="228726" y="890251"/>
                  </a:lnTo>
                  <a:lnTo>
                    <a:pt x="228942" y="888093"/>
                  </a:lnTo>
                  <a:lnTo>
                    <a:pt x="221128" y="887312"/>
                  </a:lnTo>
                  <a:close/>
                </a:path>
                <a:path w="233044" h="892175">
                  <a:moveTo>
                    <a:pt x="67390" y="477567"/>
                  </a:moveTo>
                  <a:lnTo>
                    <a:pt x="65634" y="481079"/>
                  </a:lnTo>
                  <a:lnTo>
                    <a:pt x="67591" y="482134"/>
                  </a:lnTo>
                  <a:lnTo>
                    <a:pt x="107655" y="512045"/>
                  </a:lnTo>
                  <a:lnTo>
                    <a:pt x="138649" y="544962"/>
                  </a:lnTo>
                  <a:lnTo>
                    <a:pt x="172775" y="595704"/>
                  </a:lnTo>
                  <a:lnTo>
                    <a:pt x="203812" y="669565"/>
                  </a:lnTo>
                  <a:lnTo>
                    <a:pt x="215081" y="714830"/>
                  </a:lnTo>
                  <a:lnTo>
                    <a:pt x="222321" y="766023"/>
                  </a:lnTo>
                  <a:lnTo>
                    <a:pt x="224635" y="823440"/>
                  </a:lnTo>
                  <a:lnTo>
                    <a:pt x="221128" y="887312"/>
                  </a:lnTo>
                  <a:lnTo>
                    <a:pt x="228942" y="888093"/>
                  </a:lnTo>
                  <a:lnTo>
                    <a:pt x="232488" y="823425"/>
                  </a:lnTo>
                  <a:lnTo>
                    <a:pt x="230138" y="765269"/>
                  </a:lnTo>
                  <a:lnTo>
                    <a:pt x="222785" y="713308"/>
                  </a:lnTo>
                  <a:lnTo>
                    <a:pt x="211327" y="667283"/>
                  </a:lnTo>
                  <a:lnTo>
                    <a:pt x="196658" y="626923"/>
                  </a:lnTo>
                  <a:lnTo>
                    <a:pt x="179674" y="591954"/>
                  </a:lnTo>
                  <a:lnTo>
                    <a:pt x="144739" y="540004"/>
                  </a:lnTo>
                  <a:lnTo>
                    <a:pt x="112953" y="506248"/>
                  </a:lnTo>
                  <a:lnTo>
                    <a:pt x="81857" y="481711"/>
                  </a:lnTo>
                  <a:lnTo>
                    <a:pt x="76248" y="478111"/>
                  </a:lnTo>
                  <a:lnTo>
                    <a:pt x="71279" y="478111"/>
                  </a:lnTo>
                  <a:lnTo>
                    <a:pt x="67390" y="477567"/>
                  </a:lnTo>
                  <a:close/>
                </a:path>
                <a:path w="233044" h="892175">
                  <a:moveTo>
                    <a:pt x="65632" y="481078"/>
                  </a:moveTo>
                  <a:close/>
                </a:path>
                <a:path w="233044" h="892175">
                  <a:moveTo>
                    <a:pt x="65632" y="481078"/>
                  </a:moveTo>
                  <a:close/>
                </a:path>
                <a:path w="233044" h="892175">
                  <a:moveTo>
                    <a:pt x="65631" y="481077"/>
                  </a:moveTo>
                  <a:close/>
                </a:path>
                <a:path w="233044" h="892175">
                  <a:moveTo>
                    <a:pt x="65632" y="481077"/>
                  </a:moveTo>
                  <a:close/>
                </a:path>
                <a:path w="233044" h="892175">
                  <a:moveTo>
                    <a:pt x="67389" y="477567"/>
                  </a:moveTo>
                  <a:lnTo>
                    <a:pt x="65632" y="481078"/>
                  </a:lnTo>
                  <a:lnTo>
                    <a:pt x="67390" y="477567"/>
                  </a:lnTo>
                  <a:close/>
                </a:path>
                <a:path w="233044" h="892175">
                  <a:moveTo>
                    <a:pt x="63502" y="477023"/>
                  </a:moveTo>
                  <a:lnTo>
                    <a:pt x="63390" y="478923"/>
                  </a:lnTo>
                  <a:lnTo>
                    <a:pt x="64126" y="480324"/>
                  </a:lnTo>
                  <a:lnTo>
                    <a:pt x="65631" y="481077"/>
                  </a:lnTo>
                  <a:lnTo>
                    <a:pt x="67389" y="477567"/>
                  </a:lnTo>
                  <a:lnTo>
                    <a:pt x="63502" y="477023"/>
                  </a:lnTo>
                  <a:close/>
                </a:path>
                <a:path w="233044" h="892175">
                  <a:moveTo>
                    <a:pt x="71355" y="477567"/>
                  </a:moveTo>
                  <a:lnTo>
                    <a:pt x="67389" y="477567"/>
                  </a:lnTo>
                  <a:lnTo>
                    <a:pt x="71279" y="478111"/>
                  </a:lnTo>
                  <a:lnTo>
                    <a:pt x="71355" y="477567"/>
                  </a:lnTo>
                  <a:close/>
                </a:path>
                <a:path w="233044" h="892175">
                  <a:moveTo>
                    <a:pt x="71653" y="475423"/>
                  </a:moveTo>
                  <a:lnTo>
                    <a:pt x="71279" y="478111"/>
                  </a:lnTo>
                  <a:lnTo>
                    <a:pt x="76248" y="478111"/>
                  </a:lnTo>
                  <a:lnTo>
                    <a:pt x="74929" y="477285"/>
                  </a:lnTo>
                  <a:lnTo>
                    <a:pt x="72856" y="476080"/>
                  </a:lnTo>
                  <a:lnTo>
                    <a:pt x="71653" y="475423"/>
                  </a:lnTo>
                  <a:close/>
                </a:path>
                <a:path w="233044" h="892175">
                  <a:moveTo>
                    <a:pt x="63502" y="477023"/>
                  </a:moveTo>
                  <a:lnTo>
                    <a:pt x="67390" y="477567"/>
                  </a:lnTo>
                  <a:lnTo>
                    <a:pt x="63502" y="477023"/>
                  </a:lnTo>
                  <a:close/>
                </a:path>
                <a:path w="233044" h="892175">
                  <a:moveTo>
                    <a:pt x="5288" y="526"/>
                  </a:moveTo>
                  <a:lnTo>
                    <a:pt x="3382" y="8144"/>
                  </a:lnTo>
                  <a:lnTo>
                    <a:pt x="24183" y="16206"/>
                  </a:lnTo>
                  <a:lnTo>
                    <a:pt x="41645" y="28888"/>
                  </a:lnTo>
                  <a:lnTo>
                    <a:pt x="67502" y="66773"/>
                  </a:lnTo>
                  <a:lnTo>
                    <a:pt x="82775" y="119106"/>
                  </a:lnTo>
                  <a:lnTo>
                    <a:pt x="89091" y="182494"/>
                  </a:lnTo>
                  <a:lnTo>
                    <a:pt x="89239" y="229318"/>
                  </a:lnTo>
                  <a:lnTo>
                    <a:pt x="86835" y="278170"/>
                  </a:lnTo>
                  <a:lnTo>
                    <a:pt x="82459" y="328429"/>
                  </a:lnTo>
                  <a:lnTo>
                    <a:pt x="76712" y="378983"/>
                  </a:lnTo>
                  <a:lnTo>
                    <a:pt x="70194" y="428844"/>
                  </a:lnTo>
                  <a:lnTo>
                    <a:pt x="63502" y="477023"/>
                  </a:lnTo>
                  <a:lnTo>
                    <a:pt x="67389" y="477567"/>
                  </a:lnTo>
                  <a:lnTo>
                    <a:pt x="69147" y="474055"/>
                  </a:lnTo>
                  <a:lnTo>
                    <a:pt x="71843" y="474055"/>
                  </a:lnTo>
                  <a:lnTo>
                    <a:pt x="77968" y="429965"/>
                  </a:lnTo>
                  <a:lnTo>
                    <a:pt x="84501" y="379999"/>
                  </a:lnTo>
                  <a:lnTo>
                    <a:pt x="90271" y="329226"/>
                  </a:lnTo>
                  <a:lnTo>
                    <a:pt x="94672" y="278662"/>
                  </a:lnTo>
                  <a:lnTo>
                    <a:pt x="97096" y="229195"/>
                  </a:lnTo>
                  <a:lnTo>
                    <a:pt x="96939" y="182210"/>
                  </a:lnTo>
                  <a:lnTo>
                    <a:pt x="90505" y="117717"/>
                  </a:lnTo>
                  <a:lnTo>
                    <a:pt x="74676" y="63579"/>
                  </a:lnTo>
                  <a:lnTo>
                    <a:pt x="47017" y="23159"/>
                  </a:lnTo>
                  <a:lnTo>
                    <a:pt x="28047" y="9364"/>
                  </a:lnTo>
                  <a:lnTo>
                    <a:pt x="5288" y="526"/>
                  </a:lnTo>
                  <a:close/>
                </a:path>
                <a:path w="233044" h="892175">
                  <a:moveTo>
                    <a:pt x="69147" y="474055"/>
                  </a:moveTo>
                  <a:lnTo>
                    <a:pt x="67389" y="477567"/>
                  </a:lnTo>
                  <a:lnTo>
                    <a:pt x="71355" y="477567"/>
                  </a:lnTo>
                  <a:lnTo>
                    <a:pt x="71653" y="475423"/>
                  </a:lnTo>
                  <a:lnTo>
                    <a:pt x="69147" y="474055"/>
                  </a:lnTo>
                  <a:close/>
                </a:path>
                <a:path w="233044" h="892175">
                  <a:moveTo>
                    <a:pt x="71843" y="474055"/>
                  </a:moveTo>
                  <a:lnTo>
                    <a:pt x="69147" y="474055"/>
                  </a:lnTo>
                  <a:lnTo>
                    <a:pt x="71653" y="475423"/>
                  </a:lnTo>
                  <a:lnTo>
                    <a:pt x="71843" y="474055"/>
                  </a:lnTo>
                  <a:close/>
                </a:path>
                <a:path w="233044" h="892175">
                  <a:moveTo>
                    <a:pt x="3184" y="0"/>
                  </a:moveTo>
                  <a:lnTo>
                    <a:pt x="1052" y="1278"/>
                  </a:lnTo>
                  <a:lnTo>
                    <a:pt x="0" y="5486"/>
                  </a:lnTo>
                  <a:lnTo>
                    <a:pt x="1278" y="7618"/>
                  </a:lnTo>
                  <a:lnTo>
                    <a:pt x="3382" y="8144"/>
                  </a:lnTo>
                  <a:lnTo>
                    <a:pt x="5288" y="526"/>
                  </a:lnTo>
                  <a:lnTo>
                    <a:pt x="3184" y="0"/>
                  </a:lnTo>
                  <a:close/>
                </a:path>
              </a:pathLst>
            </a:custGeom>
            <a:solidFill>
              <a:srgbClr val="222C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403936" y="1772930"/>
            <a:ext cx="9162348" cy="3617062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5982226"/>
            <a:ext cx="10043558" cy="5326329"/>
          </a:xfrm>
          <a:prstGeom prst="rect">
            <a:avLst/>
          </a:prstGeom>
        </p:spPr>
      </p:pic>
      <p:sp>
        <p:nvSpPr>
          <p:cNvPr id="4" name="object 4"/>
          <p:cNvSpPr/>
          <p:nvPr/>
        </p:nvSpPr>
        <p:spPr>
          <a:xfrm>
            <a:off x="18560747" y="0"/>
            <a:ext cx="1543685" cy="1076960"/>
          </a:xfrm>
          <a:custGeom>
            <a:avLst/>
            <a:gdLst/>
            <a:ahLst/>
            <a:cxnLst/>
            <a:rect l="l" t="t" r="r" b="b"/>
            <a:pathLst>
              <a:path w="1543684" h="1076960">
                <a:moveTo>
                  <a:pt x="460729" y="545429"/>
                </a:moveTo>
                <a:lnTo>
                  <a:pt x="534120" y="546481"/>
                </a:lnTo>
                <a:lnTo>
                  <a:pt x="582480" y="549014"/>
                </a:lnTo>
                <a:lnTo>
                  <a:pt x="630777" y="553019"/>
                </a:lnTo>
                <a:lnTo>
                  <a:pt x="678951" y="558468"/>
                </a:lnTo>
                <a:lnTo>
                  <a:pt x="726946" y="565335"/>
                </a:lnTo>
                <a:lnTo>
                  <a:pt x="774703" y="573590"/>
                </a:lnTo>
                <a:lnTo>
                  <a:pt x="822165" y="583206"/>
                </a:lnTo>
                <a:lnTo>
                  <a:pt x="873438" y="595226"/>
                </a:lnTo>
                <a:lnTo>
                  <a:pt x="924333" y="608877"/>
                </a:lnTo>
                <a:lnTo>
                  <a:pt x="974803" y="624118"/>
                </a:lnTo>
                <a:lnTo>
                  <a:pt x="1024804" y="640911"/>
                </a:lnTo>
                <a:lnTo>
                  <a:pt x="1074292" y="659216"/>
                </a:lnTo>
                <a:lnTo>
                  <a:pt x="1123221" y="678994"/>
                </a:lnTo>
                <a:lnTo>
                  <a:pt x="1171546" y="700205"/>
                </a:lnTo>
                <a:lnTo>
                  <a:pt x="1219223" y="722809"/>
                </a:lnTo>
                <a:lnTo>
                  <a:pt x="1266206" y="746768"/>
                </a:lnTo>
                <a:lnTo>
                  <a:pt x="1312452" y="772041"/>
                </a:lnTo>
                <a:lnTo>
                  <a:pt x="1357914" y="798589"/>
                </a:lnTo>
                <a:lnTo>
                  <a:pt x="1400934" y="825325"/>
                </a:lnTo>
                <a:lnTo>
                  <a:pt x="1443253" y="853216"/>
                </a:lnTo>
                <a:lnTo>
                  <a:pt x="1484841" y="882238"/>
                </a:lnTo>
                <a:lnTo>
                  <a:pt x="1525667" y="912366"/>
                </a:lnTo>
                <a:lnTo>
                  <a:pt x="1543351" y="926150"/>
                </a:lnTo>
                <a:lnTo>
                  <a:pt x="1543351" y="1052584"/>
                </a:lnTo>
                <a:lnTo>
                  <a:pt x="1531025" y="1042037"/>
                </a:lnTo>
                <a:lnTo>
                  <a:pt x="1491551" y="1010170"/>
                </a:lnTo>
                <a:lnTo>
                  <a:pt x="1451238" y="979499"/>
                </a:lnTo>
                <a:lnTo>
                  <a:pt x="1409649" y="949680"/>
                </a:lnTo>
                <a:lnTo>
                  <a:pt x="1367276" y="921052"/>
                </a:lnTo>
                <a:lnTo>
                  <a:pt x="1324151" y="893646"/>
                </a:lnTo>
                <a:lnTo>
                  <a:pt x="1280307" y="867493"/>
                </a:lnTo>
                <a:lnTo>
                  <a:pt x="1235777" y="842623"/>
                </a:lnTo>
                <a:lnTo>
                  <a:pt x="1190595" y="819067"/>
                </a:lnTo>
                <a:lnTo>
                  <a:pt x="1144793" y="796856"/>
                </a:lnTo>
                <a:lnTo>
                  <a:pt x="1098404" y="776020"/>
                </a:lnTo>
                <a:lnTo>
                  <a:pt x="1051462" y="756590"/>
                </a:lnTo>
                <a:lnTo>
                  <a:pt x="1003998" y="738597"/>
                </a:lnTo>
                <a:lnTo>
                  <a:pt x="956047" y="722072"/>
                </a:lnTo>
                <a:lnTo>
                  <a:pt x="907641" y="707044"/>
                </a:lnTo>
                <a:lnTo>
                  <a:pt x="858813" y="693545"/>
                </a:lnTo>
                <a:lnTo>
                  <a:pt x="809597" y="681606"/>
                </a:lnTo>
                <a:lnTo>
                  <a:pt x="760024" y="671257"/>
                </a:lnTo>
                <a:lnTo>
                  <a:pt x="710128" y="662529"/>
                </a:lnTo>
                <a:lnTo>
                  <a:pt x="659943" y="655452"/>
                </a:lnTo>
                <a:lnTo>
                  <a:pt x="609501" y="650057"/>
                </a:lnTo>
                <a:lnTo>
                  <a:pt x="558834" y="646375"/>
                </a:lnTo>
                <a:lnTo>
                  <a:pt x="507977" y="644436"/>
                </a:lnTo>
                <a:lnTo>
                  <a:pt x="471085" y="644318"/>
                </a:lnTo>
                <a:lnTo>
                  <a:pt x="470860" y="639863"/>
                </a:lnTo>
                <a:lnTo>
                  <a:pt x="466433" y="591281"/>
                </a:lnTo>
                <a:lnTo>
                  <a:pt x="460729" y="545429"/>
                </a:lnTo>
                <a:close/>
              </a:path>
              <a:path w="1543684" h="1076960">
                <a:moveTo>
                  <a:pt x="373395" y="648912"/>
                </a:moveTo>
                <a:lnTo>
                  <a:pt x="403007" y="646144"/>
                </a:lnTo>
                <a:lnTo>
                  <a:pt x="453124" y="644405"/>
                </a:lnTo>
                <a:lnTo>
                  <a:pt x="471085" y="644318"/>
                </a:lnTo>
                <a:lnTo>
                  <a:pt x="473312" y="688375"/>
                </a:lnTo>
                <a:lnTo>
                  <a:pt x="473422" y="736682"/>
                </a:lnTo>
                <a:lnTo>
                  <a:pt x="470085" y="785733"/>
                </a:lnTo>
                <a:lnTo>
                  <a:pt x="462171" y="833729"/>
                </a:lnTo>
                <a:lnTo>
                  <a:pt x="449189" y="879942"/>
                </a:lnTo>
                <a:lnTo>
                  <a:pt x="430649" y="923644"/>
                </a:lnTo>
                <a:lnTo>
                  <a:pt x="406057" y="964106"/>
                </a:lnTo>
                <a:lnTo>
                  <a:pt x="376461" y="998799"/>
                </a:lnTo>
                <a:lnTo>
                  <a:pt x="376461" y="711672"/>
                </a:lnTo>
                <a:lnTo>
                  <a:pt x="374471" y="659986"/>
                </a:lnTo>
                <a:lnTo>
                  <a:pt x="373395" y="648912"/>
                </a:lnTo>
                <a:close/>
              </a:path>
              <a:path w="1543684" h="1076960">
                <a:moveTo>
                  <a:pt x="361576" y="550562"/>
                </a:moveTo>
                <a:lnTo>
                  <a:pt x="377970" y="548644"/>
                </a:lnTo>
                <a:lnTo>
                  <a:pt x="430252" y="545715"/>
                </a:lnTo>
                <a:lnTo>
                  <a:pt x="460729" y="545429"/>
                </a:lnTo>
                <a:lnTo>
                  <a:pt x="466433" y="591281"/>
                </a:lnTo>
                <a:lnTo>
                  <a:pt x="470860" y="639863"/>
                </a:lnTo>
                <a:lnTo>
                  <a:pt x="471085" y="644318"/>
                </a:lnTo>
                <a:lnTo>
                  <a:pt x="456962" y="644272"/>
                </a:lnTo>
                <a:lnTo>
                  <a:pt x="403007" y="646144"/>
                </a:lnTo>
                <a:lnTo>
                  <a:pt x="373395" y="648912"/>
                </a:lnTo>
                <a:lnTo>
                  <a:pt x="369448" y="608313"/>
                </a:lnTo>
                <a:lnTo>
                  <a:pt x="362579" y="557222"/>
                </a:lnTo>
                <a:lnTo>
                  <a:pt x="361576" y="550562"/>
                </a:lnTo>
                <a:close/>
              </a:path>
              <a:path w="1543684" h="1076960">
                <a:moveTo>
                  <a:pt x="218902" y="0"/>
                </a:moveTo>
                <a:lnTo>
                  <a:pt x="324546" y="0"/>
                </a:lnTo>
                <a:lnTo>
                  <a:pt x="332725" y="21207"/>
                </a:lnTo>
                <a:lnTo>
                  <a:pt x="350381" y="70555"/>
                </a:lnTo>
                <a:lnTo>
                  <a:pt x="365665" y="116628"/>
                </a:lnTo>
                <a:lnTo>
                  <a:pt x="379922" y="163026"/>
                </a:lnTo>
                <a:lnTo>
                  <a:pt x="393169" y="209725"/>
                </a:lnTo>
                <a:lnTo>
                  <a:pt x="405419" y="256696"/>
                </a:lnTo>
                <a:lnTo>
                  <a:pt x="416686" y="303914"/>
                </a:lnTo>
                <a:lnTo>
                  <a:pt x="426985" y="351352"/>
                </a:lnTo>
                <a:lnTo>
                  <a:pt x="436330" y="398984"/>
                </a:lnTo>
                <a:lnTo>
                  <a:pt x="444979" y="446482"/>
                </a:lnTo>
                <a:lnTo>
                  <a:pt x="453124" y="494455"/>
                </a:lnTo>
                <a:lnTo>
                  <a:pt x="460398" y="542766"/>
                </a:lnTo>
                <a:lnTo>
                  <a:pt x="460729" y="545429"/>
                </a:lnTo>
                <a:lnTo>
                  <a:pt x="430252" y="545715"/>
                </a:lnTo>
                <a:lnTo>
                  <a:pt x="377970" y="548644"/>
                </a:lnTo>
                <a:lnTo>
                  <a:pt x="361576" y="550562"/>
                </a:lnTo>
                <a:lnTo>
                  <a:pt x="355055" y="507278"/>
                </a:lnTo>
                <a:lnTo>
                  <a:pt x="346529" y="454783"/>
                </a:lnTo>
                <a:lnTo>
                  <a:pt x="336884" y="402478"/>
                </a:lnTo>
                <a:lnTo>
                  <a:pt x="326077" y="350298"/>
                </a:lnTo>
                <a:lnTo>
                  <a:pt x="314158" y="298568"/>
                </a:lnTo>
                <a:lnTo>
                  <a:pt x="301040" y="247027"/>
                </a:lnTo>
                <a:lnTo>
                  <a:pt x="286727" y="195805"/>
                </a:lnTo>
                <a:lnTo>
                  <a:pt x="271585" y="146205"/>
                </a:lnTo>
                <a:lnTo>
                  <a:pt x="255241" y="97003"/>
                </a:lnTo>
                <a:lnTo>
                  <a:pt x="237679" y="48241"/>
                </a:lnTo>
                <a:lnTo>
                  <a:pt x="218902" y="0"/>
                </a:lnTo>
                <a:close/>
              </a:path>
              <a:path w="1543684" h="1076960">
                <a:moveTo>
                  <a:pt x="211265" y="1075349"/>
                </a:moveTo>
                <a:lnTo>
                  <a:pt x="211265" y="978675"/>
                </a:lnTo>
                <a:lnTo>
                  <a:pt x="258127" y="964932"/>
                </a:lnTo>
                <a:lnTo>
                  <a:pt x="297208" y="939250"/>
                </a:lnTo>
                <a:lnTo>
                  <a:pt x="328389" y="903853"/>
                </a:lnTo>
                <a:lnTo>
                  <a:pt x="351553" y="860967"/>
                </a:lnTo>
                <a:lnTo>
                  <a:pt x="366580" y="812817"/>
                </a:lnTo>
                <a:lnTo>
                  <a:pt x="374227" y="762805"/>
                </a:lnTo>
                <a:lnTo>
                  <a:pt x="376461" y="711672"/>
                </a:lnTo>
                <a:lnTo>
                  <a:pt x="376461" y="998799"/>
                </a:lnTo>
                <a:lnTo>
                  <a:pt x="374924" y="1000601"/>
                </a:lnTo>
                <a:lnTo>
                  <a:pt x="336756" y="1032401"/>
                </a:lnTo>
                <a:lnTo>
                  <a:pt x="293291" y="1056651"/>
                </a:lnTo>
                <a:lnTo>
                  <a:pt x="246202" y="1071704"/>
                </a:lnTo>
                <a:lnTo>
                  <a:pt x="211265" y="1075349"/>
                </a:lnTo>
                <a:close/>
              </a:path>
              <a:path w="1543684" h="1076960">
                <a:moveTo>
                  <a:pt x="0" y="862141"/>
                </a:moveTo>
                <a:lnTo>
                  <a:pt x="3570" y="817365"/>
                </a:lnTo>
                <a:lnTo>
                  <a:pt x="14026" y="774419"/>
                </a:lnTo>
                <a:lnTo>
                  <a:pt x="34394" y="727983"/>
                </a:lnTo>
                <a:lnTo>
                  <a:pt x="62068" y="687279"/>
                </a:lnTo>
                <a:lnTo>
                  <a:pt x="96020" y="652169"/>
                </a:lnTo>
                <a:lnTo>
                  <a:pt x="135229" y="622519"/>
                </a:lnTo>
                <a:lnTo>
                  <a:pt x="178668" y="598193"/>
                </a:lnTo>
                <a:lnTo>
                  <a:pt x="225315" y="579054"/>
                </a:lnTo>
                <a:lnTo>
                  <a:pt x="275037" y="564617"/>
                </a:lnTo>
                <a:lnTo>
                  <a:pt x="326100" y="554710"/>
                </a:lnTo>
                <a:lnTo>
                  <a:pt x="361576" y="550562"/>
                </a:lnTo>
                <a:lnTo>
                  <a:pt x="362579" y="557222"/>
                </a:lnTo>
                <a:lnTo>
                  <a:pt x="369448" y="608313"/>
                </a:lnTo>
                <a:lnTo>
                  <a:pt x="373395" y="648912"/>
                </a:lnTo>
                <a:lnTo>
                  <a:pt x="348902" y="651202"/>
                </a:lnTo>
                <a:lnTo>
                  <a:pt x="295659" y="660915"/>
                </a:lnTo>
                <a:lnTo>
                  <a:pt x="244292" y="676751"/>
                </a:lnTo>
                <a:lnTo>
                  <a:pt x="195811" y="700178"/>
                </a:lnTo>
                <a:lnTo>
                  <a:pt x="158476" y="727214"/>
                </a:lnTo>
                <a:lnTo>
                  <a:pt x="128729" y="760756"/>
                </a:lnTo>
                <a:lnTo>
                  <a:pt x="108580" y="801560"/>
                </a:lnTo>
                <a:lnTo>
                  <a:pt x="99113" y="849536"/>
                </a:lnTo>
                <a:lnTo>
                  <a:pt x="99026" y="1050237"/>
                </a:lnTo>
                <a:lnTo>
                  <a:pt x="63289" y="1024323"/>
                </a:lnTo>
                <a:lnTo>
                  <a:pt x="34958" y="989841"/>
                </a:lnTo>
                <a:lnTo>
                  <a:pt x="15257" y="950142"/>
                </a:lnTo>
                <a:lnTo>
                  <a:pt x="3750" y="906988"/>
                </a:lnTo>
                <a:lnTo>
                  <a:pt x="0" y="862141"/>
                </a:lnTo>
                <a:close/>
              </a:path>
              <a:path w="1543684" h="1076960">
                <a:moveTo>
                  <a:pt x="186923" y="978916"/>
                </a:moveTo>
                <a:lnTo>
                  <a:pt x="197574" y="979034"/>
                </a:lnTo>
                <a:lnTo>
                  <a:pt x="201178" y="978879"/>
                </a:lnTo>
                <a:lnTo>
                  <a:pt x="207236" y="978564"/>
                </a:lnTo>
                <a:lnTo>
                  <a:pt x="211814" y="978396"/>
                </a:lnTo>
                <a:lnTo>
                  <a:pt x="211265" y="978675"/>
                </a:lnTo>
                <a:lnTo>
                  <a:pt x="211265" y="1075349"/>
                </a:lnTo>
                <a:lnTo>
                  <a:pt x="197574" y="1076778"/>
                </a:lnTo>
                <a:lnTo>
                  <a:pt x="188321" y="1075684"/>
                </a:lnTo>
                <a:lnTo>
                  <a:pt x="188321" y="979173"/>
                </a:lnTo>
                <a:lnTo>
                  <a:pt x="186923" y="978916"/>
                </a:lnTo>
                <a:close/>
              </a:path>
              <a:path w="1543684" h="1076960">
                <a:moveTo>
                  <a:pt x="186412" y="978905"/>
                </a:moveTo>
                <a:lnTo>
                  <a:pt x="186923" y="978916"/>
                </a:lnTo>
                <a:lnTo>
                  <a:pt x="188321" y="979173"/>
                </a:lnTo>
                <a:lnTo>
                  <a:pt x="186412" y="978905"/>
                </a:lnTo>
                <a:close/>
              </a:path>
              <a:path w="1543684" h="1076960">
                <a:moveTo>
                  <a:pt x="181102" y="1074830"/>
                </a:moveTo>
                <a:lnTo>
                  <a:pt x="181102" y="978156"/>
                </a:lnTo>
                <a:lnTo>
                  <a:pt x="188321" y="979173"/>
                </a:lnTo>
                <a:lnTo>
                  <a:pt x="188321" y="1075684"/>
                </a:lnTo>
                <a:lnTo>
                  <a:pt x="181102" y="1074830"/>
                </a:lnTo>
                <a:close/>
              </a:path>
              <a:path w="1543684" h="1076960">
                <a:moveTo>
                  <a:pt x="121398" y="941390"/>
                </a:moveTo>
                <a:lnTo>
                  <a:pt x="123729" y="944069"/>
                </a:lnTo>
                <a:lnTo>
                  <a:pt x="127308" y="948423"/>
                </a:lnTo>
                <a:lnTo>
                  <a:pt x="129732" y="951288"/>
                </a:lnTo>
                <a:lnTo>
                  <a:pt x="162469" y="972882"/>
                </a:lnTo>
                <a:lnTo>
                  <a:pt x="171180" y="975436"/>
                </a:lnTo>
                <a:lnTo>
                  <a:pt x="177154" y="977115"/>
                </a:lnTo>
                <a:lnTo>
                  <a:pt x="186923" y="978916"/>
                </a:lnTo>
                <a:lnTo>
                  <a:pt x="186412" y="978905"/>
                </a:lnTo>
                <a:lnTo>
                  <a:pt x="181102" y="978156"/>
                </a:lnTo>
                <a:lnTo>
                  <a:pt x="181102" y="1074830"/>
                </a:lnTo>
                <a:lnTo>
                  <a:pt x="149490" y="1071093"/>
                </a:lnTo>
                <a:lnTo>
                  <a:pt x="122715" y="1060947"/>
                </a:lnTo>
                <a:lnTo>
                  <a:pt x="122715" y="943550"/>
                </a:lnTo>
                <a:lnTo>
                  <a:pt x="121398" y="941390"/>
                </a:lnTo>
                <a:close/>
              </a:path>
              <a:path w="1543684" h="1076960">
                <a:moveTo>
                  <a:pt x="109379" y="921023"/>
                </a:moveTo>
                <a:lnTo>
                  <a:pt x="110929" y="923734"/>
                </a:lnTo>
                <a:lnTo>
                  <a:pt x="113757" y="929212"/>
                </a:lnTo>
                <a:lnTo>
                  <a:pt x="117604" y="935905"/>
                </a:lnTo>
                <a:lnTo>
                  <a:pt x="120071" y="939772"/>
                </a:lnTo>
                <a:lnTo>
                  <a:pt x="122715" y="943550"/>
                </a:lnTo>
                <a:lnTo>
                  <a:pt x="122715" y="1060947"/>
                </a:lnTo>
                <a:lnTo>
                  <a:pt x="110098" y="1056166"/>
                </a:lnTo>
                <a:lnTo>
                  <a:pt x="110098" y="923288"/>
                </a:lnTo>
                <a:lnTo>
                  <a:pt x="109379" y="921023"/>
                </a:lnTo>
                <a:close/>
              </a:path>
              <a:path w="1543684" h="1076960">
                <a:moveTo>
                  <a:pt x="108416" y="919339"/>
                </a:moveTo>
                <a:lnTo>
                  <a:pt x="109379" y="921023"/>
                </a:lnTo>
                <a:lnTo>
                  <a:pt x="110098" y="923288"/>
                </a:lnTo>
                <a:lnTo>
                  <a:pt x="109096" y="921393"/>
                </a:lnTo>
                <a:lnTo>
                  <a:pt x="108416" y="919339"/>
                </a:lnTo>
                <a:close/>
              </a:path>
              <a:path w="1543684" h="1076960">
                <a:moveTo>
                  <a:pt x="108416" y="1055529"/>
                </a:moveTo>
                <a:lnTo>
                  <a:pt x="108416" y="919339"/>
                </a:lnTo>
                <a:lnTo>
                  <a:pt x="109096" y="921393"/>
                </a:lnTo>
                <a:lnTo>
                  <a:pt x="110098" y="923288"/>
                </a:lnTo>
                <a:lnTo>
                  <a:pt x="110098" y="1056166"/>
                </a:lnTo>
                <a:lnTo>
                  <a:pt x="108416" y="1055529"/>
                </a:lnTo>
                <a:close/>
              </a:path>
              <a:path w="1543684" h="1076960">
                <a:moveTo>
                  <a:pt x="99263" y="1050409"/>
                </a:moveTo>
                <a:lnTo>
                  <a:pt x="99263" y="881670"/>
                </a:lnTo>
                <a:lnTo>
                  <a:pt x="99807" y="885621"/>
                </a:lnTo>
                <a:lnTo>
                  <a:pt x="100583" y="889546"/>
                </a:lnTo>
                <a:lnTo>
                  <a:pt x="108580" y="918505"/>
                </a:lnTo>
                <a:lnTo>
                  <a:pt x="109379" y="921023"/>
                </a:lnTo>
                <a:lnTo>
                  <a:pt x="108416" y="919339"/>
                </a:lnTo>
                <a:lnTo>
                  <a:pt x="108416" y="1055529"/>
                </a:lnTo>
                <a:lnTo>
                  <a:pt x="104034" y="1053868"/>
                </a:lnTo>
                <a:lnTo>
                  <a:pt x="99263" y="1050409"/>
                </a:lnTo>
                <a:close/>
              </a:path>
              <a:path w="1543684" h="1076960">
                <a:moveTo>
                  <a:pt x="99026" y="1050237"/>
                </a:moveTo>
                <a:lnTo>
                  <a:pt x="99026" y="875532"/>
                </a:lnTo>
                <a:lnTo>
                  <a:pt x="99701" y="882796"/>
                </a:lnTo>
                <a:lnTo>
                  <a:pt x="99839" y="885223"/>
                </a:lnTo>
                <a:lnTo>
                  <a:pt x="99263" y="881670"/>
                </a:lnTo>
                <a:lnTo>
                  <a:pt x="99263" y="1050409"/>
                </a:lnTo>
                <a:lnTo>
                  <a:pt x="99026" y="1050237"/>
                </a:lnTo>
                <a:close/>
              </a:path>
            </a:pathLst>
          </a:custGeom>
          <a:solidFill>
            <a:srgbClr val="DD443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166970" y="0"/>
            <a:ext cx="4410710" cy="638810"/>
          </a:xfrm>
          <a:custGeom>
            <a:avLst/>
            <a:gdLst/>
            <a:ahLst/>
            <a:cxnLst/>
            <a:rect l="l" t="t" r="r" b="b"/>
            <a:pathLst>
              <a:path w="4410709" h="638810">
                <a:moveTo>
                  <a:pt x="4254440" y="0"/>
                </a:moveTo>
                <a:lnTo>
                  <a:pt x="4410591" y="0"/>
                </a:lnTo>
                <a:lnTo>
                  <a:pt x="4404240" y="9383"/>
                </a:lnTo>
                <a:lnTo>
                  <a:pt x="4361486" y="36693"/>
                </a:lnTo>
                <a:lnTo>
                  <a:pt x="4318375" y="63423"/>
                </a:lnTo>
                <a:lnTo>
                  <a:pt x="4274915" y="89569"/>
                </a:lnTo>
                <a:lnTo>
                  <a:pt x="4231114" y="115131"/>
                </a:lnTo>
                <a:lnTo>
                  <a:pt x="4186982" y="140106"/>
                </a:lnTo>
                <a:lnTo>
                  <a:pt x="4142526" y="164493"/>
                </a:lnTo>
                <a:lnTo>
                  <a:pt x="4097754" y="188290"/>
                </a:lnTo>
                <a:lnTo>
                  <a:pt x="4052675" y="211495"/>
                </a:lnTo>
                <a:lnTo>
                  <a:pt x="4007297" y="234105"/>
                </a:lnTo>
                <a:lnTo>
                  <a:pt x="3961628" y="256120"/>
                </a:lnTo>
                <a:lnTo>
                  <a:pt x="3915677" y="277537"/>
                </a:lnTo>
                <a:lnTo>
                  <a:pt x="3869452" y="298354"/>
                </a:lnTo>
                <a:lnTo>
                  <a:pt x="3822961" y="318570"/>
                </a:lnTo>
                <a:lnTo>
                  <a:pt x="3776213" y="338182"/>
                </a:lnTo>
                <a:lnTo>
                  <a:pt x="3729215" y="357189"/>
                </a:lnTo>
                <a:lnTo>
                  <a:pt x="3681976" y="375589"/>
                </a:lnTo>
                <a:lnTo>
                  <a:pt x="3634505" y="393380"/>
                </a:lnTo>
                <a:lnTo>
                  <a:pt x="3586809" y="410560"/>
                </a:lnTo>
                <a:lnTo>
                  <a:pt x="3538897" y="427127"/>
                </a:lnTo>
                <a:lnTo>
                  <a:pt x="3490778" y="443079"/>
                </a:lnTo>
                <a:lnTo>
                  <a:pt x="3442459" y="458415"/>
                </a:lnTo>
                <a:lnTo>
                  <a:pt x="3393948" y="473132"/>
                </a:lnTo>
                <a:lnTo>
                  <a:pt x="3345255" y="487230"/>
                </a:lnTo>
                <a:lnTo>
                  <a:pt x="3296387" y="500705"/>
                </a:lnTo>
                <a:lnTo>
                  <a:pt x="3247353" y="513556"/>
                </a:lnTo>
                <a:lnTo>
                  <a:pt x="3198160" y="525781"/>
                </a:lnTo>
                <a:lnTo>
                  <a:pt x="3148818" y="537378"/>
                </a:lnTo>
                <a:lnTo>
                  <a:pt x="3099334" y="548346"/>
                </a:lnTo>
                <a:lnTo>
                  <a:pt x="3049717" y="558682"/>
                </a:lnTo>
                <a:lnTo>
                  <a:pt x="2999975" y="568384"/>
                </a:lnTo>
                <a:lnTo>
                  <a:pt x="2950284" y="577430"/>
                </a:lnTo>
                <a:lnTo>
                  <a:pt x="2900492" y="585860"/>
                </a:lnTo>
                <a:lnTo>
                  <a:pt x="2850606" y="593670"/>
                </a:lnTo>
                <a:lnTo>
                  <a:pt x="2800633" y="600861"/>
                </a:lnTo>
                <a:lnTo>
                  <a:pt x="2750580" y="607432"/>
                </a:lnTo>
                <a:lnTo>
                  <a:pt x="2700456" y="613380"/>
                </a:lnTo>
                <a:lnTo>
                  <a:pt x="2650267" y="618705"/>
                </a:lnTo>
                <a:lnTo>
                  <a:pt x="2600020" y="623405"/>
                </a:lnTo>
                <a:lnTo>
                  <a:pt x="2549724" y="627480"/>
                </a:lnTo>
                <a:lnTo>
                  <a:pt x="2499384" y="630928"/>
                </a:lnTo>
                <a:lnTo>
                  <a:pt x="2449010" y="633748"/>
                </a:lnTo>
                <a:lnTo>
                  <a:pt x="2398607" y="635939"/>
                </a:lnTo>
                <a:lnTo>
                  <a:pt x="2348184" y="637499"/>
                </a:lnTo>
                <a:lnTo>
                  <a:pt x="2297747" y="638428"/>
                </a:lnTo>
                <a:lnTo>
                  <a:pt x="2247304" y="638723"/>
                </a:lnTo>
                <a:lnTo>
                  <a:pt x="2196862" y="638384"/>
                </a:lnTo>
                <a:lnTo>
                  <a:pt x="2146429" y="637410"/>
                </a:lnTo>
                <a:lnTo>
                  <a:pt x="2096012" y="635800"/>
                </a:lnTo>
                <a:lnTo>
                  <a:pt x="2045618" y="633551"/>
                </a:lnTo>
                <a:lnTo>
                  <a:pt x="1995254" y="630664"/>
                </a:lnTo>
                <a:lnTo>
                  <a:pt x="1944929" y="627137"/>
                </a:lnTo>
                <a:lnTo>
                  <a:pt x="1894648" y="622968"/>
                </a:lnTo>
                <a:lnTo>
                  <a:pt x="1844420" y="618156"/>
                </a:lnTo>
                <a:lnTo>
                  <a:pt x="1794252" y="612700"/>
                </a:lnTo>
                <a:lnTo>
                  <a:pt x="1744152" y="606600"/>
                </a:lnTo>
                <a:lnTo>
                  <a:pt x="1694125" y="599853"/>
                </a:lnTo>
                <a:lnTo>
                  <a:pt x="1644181" y="592459"/>
                </a:lnTo>
                <a:lnTo>
                  <a:pt x="1594326" y="584416"/>
                </a:lnTo>
                <a:lnTo>
                  <a:pt x="1544567" y="575723"/>
                </a:lnTo>
                <a:lnTo>
                  <a:pt x="1494912" y="566379"/>
                </a:lnTo>
                <a:lnTo>
                  <a:pt x="1445314" y="556308"/>
                </a:lnTo>
                <a:lnTo>
                  <a:pt x="1423992" y="551638"/>
                </a:lnTo>
                <a:lnTo>
                  <a:pt x="2256287" y="551638"/>
                </a:lnTo>
                <a:lnTo>
                  <a:pt x="2307023" y="551233"/>
                </a:lnTo>
                <a:lnTo>
                  <a:pt x="2357751" y="550174"/>
                </a:lnTo>
                <a:lnTo>
                  <a:pt x="2408463" y="548464"/>
                </a:lnTo>
                <a:lnTo>
                  <a:pt x="2459150" y="546104"/>
                </a:lnTo>
                <a:lnTo>
                  <a:pt x="2509803" y="543094"/>
                </a:lnTo>
                <a:lnTo>
                  <a:pt x="2560415" y="539438"/>
                </a:lnTo>
                <a:lnTo>
                  <a:pt x="2610977" y="535135"/>
                </a:lnTo>
                <a:lnTo>
                  <a:pt x="2661479" y="530188"/>
                </a:lnTo>
                <a:lnTo>
                  <a:pt x="2711914" y="524598"/>
                </a:lnTo>
                <a:lnTo>
                  <a:pt x="2762273" y="518367"/>
                </a:lnTo>
                <a:lnTo>
                  <a:pt x="2812749" y="511458"/>
                </a:lnTo>
                <a:lnTo>
                  <a:pt x="2863140" y="503889"/>
                </a:lnTo>
                <a:lnTo>
                  <a:pt x="2913437" y="495662"/>
                </a:lnTo>
                <a:lnTo>
                  <a:pt x="2963630" y="486777"/>
                </a:lnTo>
                <a:lnTo>
                  <a:pt x="3013710" y="477238"/>
                </a:lnTo>
                <a:lnTo>
                  <a:pt x="3063668" y="467045"/>
                </a:lnTo>
                <a:lnTo>
                  <a:pt x="3113494" y="456201"/>
                </a:lnTo>
                <a:lnTo>
                  <a:pt x="3163180" y="444707"/>
                </a:lnTo>
                <a:lnTo>
                  <a:pt x="3212716" y="432565"/>
                </a:lnTo>
                <a:lnTo>
                  <a:pt x="3262093" y="419778"/>
                </a:lnTo>
                <a:lnTo>
                  <a:pt x="3311301" y="406346"/>
                </a:lnTo>
                <a:lnTo>
                  <a:pt x="3360332" y="392272"/>
                </a:lnTo>
                <a:lnTo>
                  <a:pt x="3409176" y="377557"/>
                </a:lnTo>
                <a:lnTo>
                  <a:pt x="3457825" y="362204"/>
                </a:lnTo>
                <a:lnTo>
                  <a:pt x="3506268" y="346213"/>
                </a:lnTo>
                <a:lnTo>
                  <a:pt x="3554496" y="329588"/>
                </a:lnTo>
                <a:lnTo>
                  <a:pt x="3602501" y="312329"/>
                </a:lnTo>
                <a:lnTo>
                  <a:pt x="3650273" y="294439"/>
                </a:lnTo>
                <a:lnTo>
                  <a:pt x="3697802" y="275919"/>
                </a:lnTo>
                <a:lnTo>
                  <a:pt x="3745081" y="256771"/>
                </a:lnTo>
                <a:lnTo>
                  <a:pt x="3792098" y="236998"/>
                </a:lnTo>
                <a:lnTo>
                  <a:pt x="3838846" y="216600"/>
                </a:lnTo>
                <a:lnTo>
                  <a:pt x="3885315" y="195579"/>
                </a:lnTo>
                <a:lnTo>
                  <a:pt x="3931495" y="173939"/>
                </a:lnTo>
                <a:lnTo>
                  <a:pt x="3977378" y="151679"/>
                </a:lnTo>
                <a:lnTo>
                  <a:pt x="4022954" y="128802"/>
                </a:lnTo>
                <a:lnTo>
                  <a:pt x="4068214" y="105311"/>
                </a:lnTo>
                <a:lnTo>
                  <a:pt x="4113149" y="81206"/>
                </a:lnTo>
                <a:lnTo>
                  <a:pt x="4157750" y="56489"/>
                </a:lnTo>
                <a:lnTo>
                  <a:pt x="4202006" y="31163"/>
                </a:lnTo>
                <a:lnTo>
                  <a:pt x="4241999" y="7558"/>
                </a:lnTo>
                <a:lnTo>
                  <a:pt x="4254440" y="0"/>
                </a:lnTo>
                <a:close/>
              </a:path>
              <a:path w="4410709" h="638810">
                <a:moveTo>
                  <a:pt x="0" y="0"/>
                </a:moveTo>
                <a:lnTo>
                  <a:pt x="201340" y="0"/>
                </a:lnTo>
                <a:lnTo>
                  <a:pt x="459130" y="121051"/>
                </a:lnTo>
                <a:lnTo>
                  <a:pt x="596000" y="182249"/>
                </a:lnTo>
                <a:lnTo>
                  <a:pt x="664041" y="211495"/>
                </a:lnTo>
                <a:lnTo>
                  <a:pt x="780194" y="259496"/>
                </a:lnTo>
                <a:lnTo>
                  <a:pt x="826613" y="277853"/>
                </a:lnTo>
                <a:lnTo>
                  <a:pt x="873200" y="295775"/>
                </a:lnTo>
                <a:lnTo>
                  <a:pt x="919964" y="313236"/>
                </a:lnTo>
                <a:lnTo>
                  <a:pt x="966919" y="330209"/>
                </a:lnTo>
                <a:lnTo>
                  <a:pt x="1014066" y="346665"/>
                </a:lnTo>
                <a:lnTo>
                  <a:pt x="1061423" y="362581"/>
                </a:lnTo>
                <a:lnTo>
                  <a:pt x="1108998" y="377928"/>
                </a:lnTo>
                <a:lnTo>
                  <a:pt x="1156801" y="392680"/>
                </a:lnTo>
                <a:lnTo>
                  <a:pt x="1204840" y="406810"/>
                </a:lnTo>
                <a:lnTo>
                  <a:pt x="1253127" y="420292"/>
                </a:lnTo>
                <a:lnTo>
                  <a:pt x="1302221" y="433261"/>
                </a:lnTo>
                <a:lnTo>
                  <a:pt x="1351477" y="445547"/>
                </a:lnTo>
                <a:lnTo>
                  <a:pt x="1400889" y="457152"/>
                </a:lnTo>
                <a:lnTo>
                  <a:pt x="1450447" y="468077"/>
                </a:lnTo>
                <a:lnTo>
                  <a:pt x="1500143" y="478324"/>
                </a:lnTo>
                <a:lnTo>
                  <a:pt x="1549968" y="487894"/>
                </a:lnTo>
                <a:lnTo>
                  <a:pt x="1599913" y="496789"/>
                </a:lnTo>
                <a:lnTo>
                  <a:pt x="1649970" y="505010"/>
                </a:lnTo>
                <a:lnTo>
                  <a:pt x="1700131" y="512559"/>
                </a:lnTo>
                <a:lnTo>
                  <a:pt x="1750387" y="519436"/>
                </a:lnTo>
                <a:lnTo>
                  <a:pt x="1800730" y="525645"/>
                </a:lnTo>
                <a:lnTo>
                  <a:pt x="1851150" y="531185"/>
                </a:lnTo>
                <a:lnTo>
                  <a:pt x="1901639" y="536059"/>
                </a:lnTo>
                <a:lnTo>
                  <a:pt x="1952189" y="540268"/>
                </a:lnTo>
                <a:lnTo>
                  <a:pt x="2002792" y="543813"/>
                </a:lnTo>
                <a:lnTo>
                  <a:pt x="2053438" y="546696"/>
                </a:lnTo>
                <a:lnTo>
                  <a:pt x="2104119" y="548919"/>
                </a:lnTo>
                <a:lnTo>
                  <a:pt x="2154826" y="550482"/>
                </a:lnTo>
                <a:lnTo>
                  <a:pt x="2205552" y="551388"/>
                </a:lnTo>
                <a:lnTo>
                  <a:pt x="2256287" y="551638"/>
                </a:lnTo>
                <a:lnTo>
                  <a:pt x="1423992" y="551638"/>
                </a:lnTo>
                <a:lnTo>
                  <a:pt x="1346865" y="533979"/>
                </a:lnTo>
                <a:lnTo>
                  <a:pt x="1297998" y="521768"/>
                </a:lnTo>
                <a:lnTo>
                  <a:pt x="1249360" y="508893"/>
                </a:lnTo>
                <a:lnTo>
                  <a:pt x="1200943" y="495376"/>
                </a:lnTo>
                <a:lnTo>
                  <a:pt x="1152739" y="481242"/>
                </a:lnTo>
                <a:lnTo>
                  <a:pt x="1104740" y="466515"/>
                </a:lnTo>
                <a:lnTo>
                  <a:pt x="1056939" y="451218"/>
                </a:lnTo>
                <a:lnTo>
                  <a:pt x="1009328" y="435376"/>
                </a:lnTo>
                <a:lnTo>
                  <a:pt x="961899" y="419012"/>
                </a:lnTo>
                <a:lnTo>
                  <a:pt x="914645" y="402151"/>
                </a:lnTo>
                <a:lnTo>
                  <a:pt x="867558" y="384816"/>
                </a:lnTo>
                <a:lnTo>
                  <a:pt x="820631" y="367031"/>
                </a:lnTo>
                <a:lnTo>
                  <a:pt x="727220" y="330208"/>
                </a:lnTo>
                <a:lnTo>
                  <a:pt x="634360" y="291875"/>
                </a:lnTo>
                <a:lnTo>
                  <a:pt x="541980" y="252222"/>
                </a:lnTo>
                <a:lnTo>
                  <a:pt x="450023" y="211441"/>
                </a:lnTo>
                <a:lnTo>
                  <a:pt x="267129" y="127261"/>
                </a:lnTo>
                <a:lnTo>
                  <a:pt x="0" y="0"/>
                </a:lnTo>
                <a:close/>
              </a:path>
            </a:pathLst>
          </a:custGeom>
          <a:solidFill>
            <a:srgbClr val="DD443A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6" name="object 6"/>
          <p:cNvGrpSpPr/>
          <p:nvPr/>
        </p:nvGrpSpPr>
        <p:grpSpPr>
          <a:xfrm>
            <a:off x="11360915" y="3236192"/>
            <a:ext cx="5088890" cy="6701155"/>
            <a:chOff x="11360915" y="3236192"/>
            <a:chExt cx="5088890" cy="6701155"/>
          </a:xfrm>
        </p:grpSpPr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360915" y="3236192"/>
              <a:ext cx="4607110" cy="6700659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11995722" y="5118730"/>
              <a:ext cx="2586990" cy="977265"/>
            </a:xfrm>
            <a:custGeom>
              <a:avLst/>
              <a:gdLst/>
              <a:ahLst/>
              <a:cxnLst/>
              <a:rect l="l" t="t" r="r" b="b"/>
              <a:pathLst>
                <a:path w="2586990" h="977264">
                  <a:moveTo>
                    <a:pt x="2530187" y="0"/>
                  </a:moveTo>
                  <a:lnTo>
                    <a:pt x="489226" y="714081"/>
                  </a:lnTo>
                  <a:lnTo>
                    <a:pt x="33887" y="874554"/>
                  </a:lnTo>
                  <a:lnTo>
                    <a:pt x="5079" y="900111"/>
                  </a:lnTo>
                  <a:lnTo>
                    <a:pt x="0" y="918789"/>
                  </a:lnTo>
                  <a:lnTo>
                    <a:pt x="2525" y="938793"/>
                  </a:lnTo>
                  <a:lnTo>
                    <a:pt x="15179" y="976737"/>
                  </a:lnTo>
                  <a:lnTo>
                    <a:pt x="492461" y="808470"/>
                  </a:lnTo>
                  <a:lnTo>
                    <a:pt x="2586411" y="69015"/>
                  </a:lnTo>
                  <a:lnTo>
                    <a:pt x="2574869" y="34404"/>
                  </a:lnTo>
                  <a:lnTo>
                    <a:pt x="2564730" y="16887"/>
                  </a:lnTo>
                  <a:lnTo>
                    <a:pt x="2549110" y="5067"/>
                  </a:lnTo>
                  <a:lnTo>
                    <a:pt x="253018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1995721" y="5118730"/>
              <a:ext cx="2586990" cy="977265"/>
            </a:xfrm>
            <a:custGeom>
              <a:avLst/>
              <a:gdLst/>
              <a:ahLst/>
              <a:cxnLst/>
              <a:rect l="l" t="t" r="r" b="b"/>
              <a:pathLst>
                <a:path w="2586990" h="977264">
                  <a:moveTo>
                    <a:pt x="42258" y="925543"/>
                  </a:moveTo>
                  <a:lnTo>
                    <a:pt x="2525" y="938793"/>
                  </a:lnTo>
                  <a:lnTo>
                    <a:pt x="15179" y="976736"/>
                  </a:lnTo>
                  <a:lnTo>
                    <a:pt x="54680" y="962791"/>
                  </a:lnTo>
                  <a:lnTo>
                    <a:pt x="42258" y="925543"/>
                  </a:lnTo>
                  <a:close/>
                </a:path>
                <a:path w="2586990" h="977264">
                  <a:moveTo>
                    <a:pt x="478514" y="768976"/>
                  </a:moveTo>
                  <a:lnTo>
                    <a:pt x="41433" y="923071"/>
                  </a:lnTo>
                  <a:lnTo>
                    <a:pt x="54680" y="962791"/>
                  </a:lnTo>
                  <a:lnTo>
                    <a:pt x="492389" y="808267"/>
                  </a:lnTo>
                  <a:lnTo>
                    <a:pt x="478514" y="768976"/>
                  </a:lnTo>
                  <a:close/>
                </a:path>
                <a:path w="2586990" h="977264">
                  <a:moveTo>
                    <a:pt x="41433" y="923071"/>
                  </a:moveTo>
                  <a:lnTo>
                    <a:pt x="2283" y="936873"/>
                  </a:lnTo>
                  <a:lnTo>
                    <a:pt x="2525" y="938793"/>
                  </a:lnTo>
                  <a:lnTo>
                    <a:pt x="42258" y="925543"/>
                  </a:lnTo>
                  <a:lnTo>
                    <a:pt x="41433" y="923071"/>
                  </a:lnTo>
                  <a:close/>
                </a:path>
                <a:path w="2586990" h="977264">
                  <a:moveTo>
                    <a:pt x="33887" y="874554"/>
                  </a:moveTo>
                  <a:lnTo>
                    <a:pt x="16721" y="884714"/>
                  </a:lnTo>
                  <a:lnTo>
                    <a:pt x="5079" y="900111"/>
                  </a:lnTo>
                  <a:lnTo>
                    <a:pt x="0" y="918789"/>
                  </a:lnTo>
                  <a:lnTo>
                    <a:pt x="2283" y="936873"/>
                  </a:lnTo>
                  <a:lnTo>
                    <a:pt x="41433" y="923071"/>
                  </a:lnTo>
                  <a:lnTo>
                    <a:pt x="40629" y="920660"/>
                  </a:lnTo>
                  <a:lnTo>
                    <a:pt x="43134" y="915701"/>
                  </a:lnTo>
                  <a:lnTo>
                    <a:pt x="47787" y="914056"/>
                  </a:lnTo>
                  <a:lnTo>
                    <a:pt x="33887" y="874554"/>
                  </a:lnTo>
                  <a:close/>
                </a:path>
                <a:path w="2586990" h="977264">
                  <a:moveTo>
                    <a:pt x="33897" y="874581"/>
                  </a:moveTo>
                  <a:lnTo>
                    <a:pt x="47790" y="914063"/>
                  </a:lnTo>
                  <a:lnTo>
                    <a:pt x="33897" y="874581"/>
                  </a:lnTo>
                  <a:close/>
                </a:path>
                <a:path w="2586990" h="977264">
                  <a:moveTo>
                    <a:pt x="489277" y="714224"/>
                  </a:moveTo>
                  <a:lnTo>
                    <a:pt x="33887" y="874554"/>
                  </a:lnTo>
                  <a:lnTo>
                    <a:pt x="47809" y="914056"/>
                  </a:lnTo>
                  <a:lnTo>
                    <a:pt x="503133" y="753589"/>
                  </a:lnTo>
                  <a:lnTo>
                    <a:pt x="489277" y="714224"/>
                  </a:lnTo>
                  <a:close/>
                </a:path>
                <a:path w="2586990" h="977264">
                  <a:moveTo>
                    <a:pt x="33887" y="874554"/>
                  </a:moveTo>
                  <a:close/>
                </a:path>
                <a:path w="2586990" h="977264">
                  <a:moveTo>
                    <a:pt x="478535" y="768969"/>
                  </a:moveTo>
                  <a:lnTo>
                    <a:pt x="492389" y="808267"/>
                  </a:lnTo>
                  <a:lnTo>
                    <a:pt x="478535" y="768969"/>
                  </a:lnTo>
                  <a:close/>
                </a:path>
                <a:path w="2586990" h="977264">
                  <a:moveTo>
                    <a:pt x="2533660" y="43225"/>
                  </a:moveTo>
                  <a:lnTo>
                    <a:pt x="478537" y="768976"/>
                  </a:lnTo>
                  <a:lnTo>
                    <a:pt x="492389" y="808267"/>
                  </a:lnTo>
                  <a:lnTo>
                    <a:pt x="2548878" y="82265"/>
                  </a:lnTo>
                  <a:lnTo>
                    <a:pt x="2546679" y="82265"/>
                  </a:lnTo>
                  <a:lnTo>
                    <a:pt x="2533660" y="43225"/>
                  </a:lnTo>
                  <a:close/>
                </a:path>
                <a:path w="2586990" h="977264">
                  <a:moveTo>
                    <a:pt x="503148" y="753584"/>
                  </a:moveTo>
                  <a:close/>
                </a:path>
                <a:path w="2586990" h="977264">
                  <a:moveTo>
                    <a:pt x="489277" y="714224"/>
                  </a:moveTo>
                  <a:lnTo>
                    <a:pt x="503131" y="753584"/>
                  </a:lnTo>
                  <a:lnTo>
                    <a:pt x="489277" y="714224"/>
                  </a:lnTo>
                  <a:close/>
                </a:path>
                <a:path w="2586990" h="977264">
                  <a:moveTo>
                    <a:pt x="2510133" y="2739"/>
                  </a:moveTo>
                  <a:lnTo>
                    <a:pt x="489277" y="714224"/>
                  </a:lnTo>
                  <a:lnTo>
                    <a:pt x="503148" y="753584"/>
                  </a:lnTo>
                  <a:lnTo>
                    <a:pt x="2524025" y="42246"/>
                  </a:lnTo>
                  <a:lnTo>
                    <a:pt x="2510133" y="2739"/>
                  </a:lnTo>
                  <a:close/>
                </a:path>
                <a:path w="2586990" h="977264">
                  <a:moveTo>
                    <a:pt x="2574261" y="34607"/>
                  </a:moveTo>
                  <a:lnTo>
                    <a:pt x="2535137" y="47654"/>
                  </a:lnTo>
                  <a:lnTo>
                    <a:pt x="2546679" y="82265"/>
                  </a:lnTo>
                  <a:lnTo>
                    <a:pt x="2586411" y="69015"/>
                  </a:lnTo>
                  <a:lnTo>
                    <a:pt x="2574261" y="34607"/>
                  </a:lnTo>
                  <a:close/>
                </a:path>
                <a:path w="2586990" h="977264">
                  <a:moveTo>
                    <a:pt x="2586411" y="69015"/>
                  </a:moveTo>
                  <a:lnTo>
                    <a:pt x="2546679" y="82265"/>
                  </a:lnTo>
                  <a:lnTo>
                    <a:pt x="2548878" y="82265"/>
                  </a:lnTo>
                  <a:lnTo>
                    <a:pt x="2586411" y="69015"/>
                  </a:lnTo>
                  <a:close/>
                </a:path>
                <a:path w="2586990" h="977264">
                  <a:moveTo>
                    <a:pt x="2574870" y="34404"/>
                  </a:moveTo>
                  <a:lnTo>
                    <a:pt x="2574261" y="34607"/>
                  </a:lnTo>
                  <a:lnTo>
                    <a:pt x="2586412" y="69015"/>
                  </a:lnTo>
                  <a:lnTo>
                    <a:pt x="2574870" y="34404"/>
                  </a:lnTo>
                  <a:close/>
                </a:path>
                <a:path w="2586990" h="977264">
                  <a:moveTo>
                    <a:pt x="2572115" y="29645"/>
                  </a:moveTo>
                  <a:lnTo>
                    <a:pt x="2533660" y="43225"/>
                  </a:lnTo>
                  <a:lnTo>
                    <a:pt x="2535137" y="47654"/>
                  </a:lnTo>
                  <a:lnTo>
                    <a:pt x="2574260" y="34607"/>
                  </a:lnTo>
                  <a:lnTo>
                    <a:pt x="2573124" y="31388"/>
                  </a:lnTo>
                  <a:lnTo>
                    <a:pt x="2572115" y="29645"/>
                  </a:lnTo>
                  <a:close/>
                </a:path>
                <a:path w="2586990" h="977264">
                  <a:moveTo>
                    <a:pt x="2540905" y="40666"/>
                  </a:moveTo>
                  <a:lnTo>
                    <a:pt x="2528534" y="40666"/>
                  </a:lnTo>
                  <a:lnTo>
                    <a:pt x="2533671" y="43221"/>
                  </a:lnTo>
                  <a:lnTo>
                    <a:pt x="2540905" y="40666"/>
                  </a:lnTo>
                  <a:close/>
                </a:path>
                <a:path w="2586990" h="977264">
                  <a:moveTo>
                    <a:pt x="2510582" y="4012"/>
                  </a:moveTo>
                  <a:lnTo>
                    <a:pt x="2524025" y="42246"/>
                  </a:lnTo>
                  <a:lnTo>
                    <a:pt x="2510582" y="4012"/>
                  </a:lnTo>
                  <a:close/>
                </a:path>
                <a:path w="2586990" h="977264">
                  <a:moveTo>
                    <a:pt x="2530186" y="0"/>
                  </a:moveTo>
                  <a:lnTo>
                    <a:pt x="2510134" y="2739"/>
                  </a:lnTo>
                  <a:lnTo>
                    <a:pt x="2524040" y="42246"/>
                  </a:lnTo>
                  <a:lnTo>
                    <a:pt x="2528534" y="40666"/>
                  </a:lnTo>
                  <a:lnTo>
                    <a:pt x="2540905" y="40666"/>
                  </a:lnTo>
                  <a:lnTo>
                    <a:pt x="2572115" y="29645"/>
                  </a:lnTo>
                  <a:lnTo>
                    <a:pt x="2564730" y="16887"/>
                  </a:lnTo>
                  <a:lnTo>
                    <a:pt x="2549110" y="5067"/>
                  </a:lnTo>
                  <a:lnTo>
                    <a:pt x="2530186" y="0"/>
                  </a:lnTo>
                  <a:close/>
                </a:path>
                <a:path w="2586990" h="977264">
                  <a:moveTo>
                    <a:pt x="2573124" y="31388"/>
                  </a:moveTo>
                  <a:lnTo>
                    <a:pt x="2574261" y="34607"/>
                  </a:lnTo>
                  <a:lnTo>
                    <a:pt x="2574870" y="34404"/>
                  </a:lnTo>
                  <a:lnTo>
                    <a:pt x="2573124" y="31388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1943316" y="5832814"/>
              <a:ext cx="4024708" cy="3898073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15633031" y="7497143"/>
              <a:ext cx="817244" cy="2115185"/>
            </a:xfrm>
            <a:custGeom>
              <a:avLst/>
              <a:gdLst/>
              <a:ahLst/>
              <a:cxnLst/>
              <a:rect l="l" t="t" r="r" b="b"/>
              <a:pathLst>
                <a:path w="817244" h="2115184">
                  <a:moveTo>
                    <a:pt x="816729" y="0"/>
                  </a:moveTo>
                  <a:lnTo>
                    <a:pt x="0" y="0"/>
                  </a:lnTo>
                  <a:lnTo>
                    <a:pt x="0" y="2115118"/>
                  </a:lnTo>
                  <a:lnTo>
                    <a:pt x="816729" y="2115118"/>
                  </a:lnTo>
                  <a:lnTo>
                    <a:pt x="81672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2" name="object 12"/>
          <p:cNvGrpSpPr/>
          <p:nvPr/>
        </p:nvGrpSpPr>
        <p:grpSpPr>
          <a:xfrm>
            <a:off x="14832179" y="528362"/>
            <a:ext cx="1257935" cy="1443355"/>
            <a:chOff x="14832179" y="528362"/>
            <a:chExt cx="1257935" cy="1443355"/>
          </a:xfrm>
        </p:grpSpPr>
        <p:sp>
          <p:nvSpPr>
            <p:cNvPr id="13" name="object 13"/>
            <p:cNvSpPr/>
            <p:nvPr/>
          </p:nvSpPr>
          <p:spPr>
            <a:xfrm>
              <a:off x="14832179" y="528362"/>
              <a:ext cx="1257935" cy="1443355"/>
            </a:xfrm>
            <a:custGeom>
              <a:avLst/>
              <a:gdLst/>
              <a:ahLst/>
              <a:cxnLst/>
              <a:rect l="l" t="t" r="r" b="b"/>
              <a:pathLst>
                <a:path w="1257934" h="1443355">
                  <a:moveTo>
                    <a:pt x="216240" y="1440182"/>
                  </a:moveTo>
                  <a:lnTo>
                    <a:pt x="259439" y="1442781"/>
                  </a:lnTo>
                  <a:lnTo>
                    <a:pt x="302335" y="1438052"/>
                  </a:lnTo>
                  <a:lnTo>
                    <a:pt x="343922" y="1426105"/>
                  </a:lnTo>
                  <a:lnTo>
                    <a:pt x="383195" y="1407051"/>
                  </a:lnTo>
                  <a:lnTo>
                    <a:pt x="419149" y="1381001"/>
                  </a:lnTo>
                  <a:lnTo>
                    <a:pt x="450778" y="1348064"/>
                  </a:lnTo>
                  <a:lnTo>
                    <a:pt x="1202007" y="411027"/>
                  </a:lnTo>
                  <a:lnTo>
                    <a:pt x="1227268" y="372996"/>
                  </a:lnTo>
                  <a:lnTo>
                    <a:pt x="1244860" y="332254"/>
                  </a:lnTo>
                  <a:lnTo>
                    <a:pt x="1254894" y="289803"/>
                  </a:lnTo>
                  <a:lnTo>
                    <a:pt x="1257481" y="246650"/>
                  </a:lnTo>
                  <a:lnTo>
                    <a:pt x="1252733" y="203796"/>
                  </a:lnTo>
                  <a:lnTo>
                    <a:pt x="1240760" y="162248"/>
                  </a:lnTo>
                  <a:lnTo>
                    <a:pt x="1221674" y="123009"/>
                  </a:lnTo>
                  <a:lnTo>
                    <a:pt x="1195587" y="87082"/>
                  </a:lnTo>
                  <a:lnTo>
                    <a:pt x="1162609" y="55474"/>
                  </a:lnTo>
                  <a:lnTo>
                    <a:pt x="1124529" y="30225"/>
                  </a:lnTo>
                  <a:lnTo>
                    <a:pt x="1083738" y="12637"/>
                  </a:lnTo>
                  <a:lnTo>
                    <a:pt x="1041240" y="2599"/>
                  </a:lnTo>
                  <a:lnTo>
                    <a:pt x="998041" y="0"/>
                  </a:lnTo>
                  <a:lnTo>
                    <a:pt x="955145" y="4729"/>
                  </a:lnTo>
                  <a:lnTo>
                    <a:pt x="913558" y="16676"/>
                  </a:lnTo>
                  <a:lnTo>
                    <a:pt x="874284" y="35730"/>
                  </a:lnTo>
                  <a:lnTo>
                    <a:pt x="838328" y="61780"/>
                  </a:lnTo>
                  <a:lnTo>
                    <a:pt x="806696" y="94716"/>
                  </a:lnTo>
                  <a:lnTo>
                    <a:pt x="55473" y="1031759"/>
                  </a:lnTo>
                  <a:lnTo>
                    <a:pt x="30211" y="1069788"/>
                  </a:lnTo>
                  <a:lnTo>
                    <a:pt x="12620" y="1110530"/>
                  </a:lnTo>
                  <a:lnTo>
                    <a:pt x="2586" y="1152979"/>
                  </a:lnTo>
                  <a:lnTo>
                    <a:pt x="0" y="1196132"/>
                  </a:lnTo>
                  <a:lnTo>
                    <a:pt x="4749" y="1238985"/>
                  </a:lnTo>
                  <a:lnTo>
                    <a:pt x="16722" y="1280533"/>
                  </a:lnTo>
                  <a:lnTo>
                    <a:pt x="35809" y="1319773"/>
                  </a:lnTo>
                  <a:lnTo>
                    <a:pt x="61897" y="1355699"/>
                  </a:lnTo>
                  <a:lnTo>
                    <a:pt x="94876" y="1387308"/>
                  </a:lnTo>
                  <a:lnTo>
                    <a:pt x="132954" y="1412556"/>
                  </a:lnTo>
                  <a:lnTo>
                    <a:pt x="173743" y="1430144"/>
                  </a:lnTo>
                  <a:lnTo>
                    <a:pt x="216240" y="1440182"/>
                  </a:lnTo>
                  <a:close/>
                </a:path>
              </a:pathLst>
            </a:custGeom>
            <a:solidFill>
              <a:srgbClr val="DD443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14832180" y="528363"/>
              <a:ext cx="1257935" cy="1443355"/>
            </a:xfrm>
            <a:custGeom>
              <a:avLst/>
              <a:gdLst/>
              <a:ahLst/>
              <a:cxnLst/>
              <a:rect l="l" t="t" r="r" b="b"/>
              <a:pathLst>
                <a:path w="1257934" h="1443355">
                  <a:moveTo>
                    <a:pt x="1129899" y="96353"/>
                  </a:moveTo>
                  <a:lnTo>
                    <a:pt x="1162608" y="55474"/>
                  </a:lnTo>
                  <a:lnTo>
                    <a:pt x="1124529" y="30225"/>
                  </a:lnTo>
                  <a:lnTo>
                    <a:pt x="1083737" y="12637"/>
                  </a:lnTo>
                  <a:lnTo>
                    <a:pt x="1041240" y="2599"/>
                  </a:lnTo>
                  <a:lnTo>
                    <a:pt x="998040" y="0"/>
                  </a:lnTo>
                  <a:lnTo>
                    <a:pt x="955145" y="4729"/>
                  </a:lnTo>
                  <a:lnTo>
                    <a:pt x="913557" y="16676"/>
                  </a:lnTo>
                  <a:lnTo>
                    <a:pt x="884189" y="30924"/>
                  </a:lnTo>
                  <a:lnTo>
                    <a:pt x="1048163" y="57085"/>
                  </a:lnTo>
                  <a:lnTo>
                    <a:pt x="1090620" y="71715"/>
                  </a:lnTo>
                  <a:lnTo>
                    <a:pt x="1129899" y="96353"/>
                  </a:lnTo>
                  <a:close/>
                </a:path>
                <a:path w="1257934" h="1443355">
                  <a:moveTo>
                    <a:pt x="1202006" y="411027"/>
                  </a:moveTo>
                  <a:lnTo>
                    <a:pt x="1227268" y="372996"/>
                  </a:lnTo>
                  <a:lnTo>
                    <a:pt x="1244860" y="332254"/>
                  </a:lnTo>
                  <a:lnTo>
                    <a:pt x="1254894" y="289803"/>
                  </a:lnTo>
                  <a:lnTo>
                    <a:pt x="1257481" y="246649"/>
                  </a:lnTo>
                  <a:lnTo>
                    <a:pt x="1252732" y="203796"/>
                  </a:lnTo>
                  <a:lnTo>
                    <a:pt x="1240760" y="162248"/>
                  </a:lnTo>
                  <a:lnTo>
                    <a:pt x="1221674" y="123008"/>
                  </a:lnTo>
                  <a:lnTo>
                    <a:pt x="1195587" y="87082"/>
                  </a:lnTo>
                  <a:lnTo>
                    <a:pt x="1162609" y="55473"/>
                  </a:lnTo>
                  <a:lnTo>
                    <a:pt x="1129899" y="96353"/>
                  </a:lnTo>
                  <a:lnTo>
                    <a:pt x="1162529" y="129250"/>
                  </a:lnTo>
                  <a:lnTo>
                    <a:pt x="1186082" y="167426"/>
                  </a:lnTo>
                  <a:lnTo>
                    <a:pt x="1200369" y="209190"/>
                  </a:lnTo>
                  <a:lnTo>
                    <a:pt x="1205206" y="252850"/>
                  </a:lnTo>
                  <a:lnTo>
                    <a:pt x="1200407" y="296712"/>
                  </a:lnTo>
                  <a:lnTo>
                    <a:pt x="1185786" y="339086"/>
                  </a:lnTo>
                  <a:lnTo>
                    <a:pt x="1161159" y="378280"/>
                  </a:lnTo>
                  <a:lnTo>
                    <a:pt x="1202006" y="411027"/>
                  </a:lnTo>
                  <a:close/>
                </a:path>
                <a:path w="1257934" h="1443355">
                  <a:moveTo>
                    <a:pt x="847544" y="127464"/>
                  </a:moveTo>
                  <a:lnTo>
                    <a:pt x="880463" y="94880"/>
                  </a:lnTo>
                  <a:lnTo>
                    <a:pt x="918680" y="71362"/>
                  </a:lnTo>
                  <a:lnTo>
                    <a:pt x="960498" y="57097"/>
                  </a:lnTo>
                  <a:lnTo>
                    <a:pt x="1004225" y="52276"/>
                  </a:lnTo>
                  <a:lnTo>
                    <a:pt x="1048163" y="57085"/>
                  </a:lnTo>
                  <a:lnTo>
                    <a:pt x="884189" y="30924"/>
                  </a:lnTo>
                  <a:lnTo>
                    <a:pt x="874284" y="35730"/>
                  </a:lnTo>
                  <a:lnTo>
                    <a:pt x="838328" y="61780"/>
                  </a:lnTo>
                  <a:lnTo>
                    <a:pt x="806696" y="94716"/>
                  </a:lnTo>
                  <a:lnTo>
                    <a:pt x="847544" y="127464"/>
                  </a:lnTo>
                  <a:close/>
                </a:path>
                <a:path w="1257934" h="1443355">
                  <a:moveTo>
                    <a:pt x="1129899" y="96353"/>
                  </a:moveTo>
                  <a:close/>
                </a:path>
                <a:path w="1257934" h="1443355">
                  <a:moveTo>
                    <a:pt x="788051" y="117972"/>
                  </a:moveTo>
                  <a:lnTo>
                    <a:pt x="847544" y="127464"/>
                  </a:lnTo>
                  <a:lnTo>
                    <a:pt x="806696" y="94716"/>
                  </a:lnTo>
                  <a:lnTo>
                    <a:pt x="788051" y="117972"/>
                  </a:lnTo>
                  <a:close/>
                </a:path>
                <a:path w="1257934" h="1443355">
                  <a:moveTo>
                    <a:pt x="847544" y="127464"/>
                  </a:moveTo>
                  <a:lnTo>
                    <a:pt x="807186" y="95109"/>
                  </a:lnTo>
                  <a:lnTo>
                    <a:pt x="847544" y="127464"/>
                  </a:lnTo>
                  <a:close/>
                </a:path>
                <a:path w="1257934" h="1443355">
                  <a:moveTo>
                    <a:pt x="96320" y="1064507"/>
                  </a:moveTo>
                  <a:lnTo>
                    <a:pt x="847544" y="127464"/>
                  </a:lnTo>
                  <a:lnTo>
                    <a:pt x="788051" y="117972"/>
                  </a:lnTo>
                  <a:lnTo>
                    <a:pt x="55472" y="1031759"/>
                  </a:lnTo>
                  <a:lnTo>
                    <a:pt x="96320" y="1064507"/>
                  </a:lnTo>
                  <a:close/>
                </a:path>
                <a:path w="1257934" h="1443355">
                  <a:moveTo>
                    <a:pt x="450778" y="1348064"/>
                  </a:moveTo>
                  <a:lnTo>
                    <a:pt x="1202006" y="411027"/>
                  </a:lnTo>
                  <a:lnTo>
                    <a:pt x="1161158" y="378280"/>
                  </a:lnTo>
                  <a:lnTo>
                    <a:pt x="409930" y="1315317"/>
                  </a:lnTo>
                  <a:lnTo>
                    <a:pt x="450778" y="1348064"/>
                  </a:lnTo>
                  <a:close/>
                </a:path>
                <a:path w="1257934" h="1443355">
                  <a:moveTo>
                    <a:pt x="94877" y="1387307"/>
                  </a:moveTo>
                  <a:lnTo>
                    <a:pt x="127585" y="1346429"/>
                  </a:lnTo>
                  <a:lnTo>
                    <a:pt x="94953" y="1313531"/>
                  </a:lnTo>
                  <a:lnTo>
                    <a:pt x="71399" y="1275354"/>
                  </a:lnTo>
                  <a:lnTo>
                    <a:pt x="57111" y="1233591"/>
                  </a:lnTo>
                  <a:lnTo>
                    <a:pt x="52274" y="1189932"/>
                  </a:lnTo>
                  <a:lnTo>
                    <a:pt x="57072" y="1146071"/>
                  </a:lnTo>
                  <a:lnTo>
                    <a:pt x="71693" y="1103698"/>
                  </a:lnTo>
                  <a:lnTo>
                    <a:pt x="96319" y="1064507"/>
                  </a:lnTo>
                  <a:lnTo>
                    <a:pt x="55472" y="1031759"/>
                  </a:lnTo>
                  <a:lnTo>
                    <a:pt x="30211" y="1069788"/>
                  </a:lnTo>
                  <a:lnTo>
                    <a:pt x="12620" y="1110529"/>
                  </a:lnTo>
                  <a:lnTo>
                    <a:pt x="2586" y="1152979"/>
                  </a:lnTo>
                  <a:lnTo>
                    <a:pt x="0" y="1196132"/>
                  </a:lnTo>
                  <a:lnTo>
                    <a:pt x="4749" y="1238985"/>
                  </a:lnTo>
                  <a:lnTo>
                    <a:pt x="16722" y="1280533"/>
                  </a:lnTo>
                  <a:lnTo>
                    <a:pt x="35809" y="1319772"/>
                  </a:lnTo>
                  <a:lnTo>
                    <a:pt x="61897" y="1355698"/>
                  </a:lnTo>
                  <a:lnTo>
                    <a:pt x="94877" y="1387307"/>
                  </a:lnTo>
                  <a:close/>
                </a:path>
                <a:path w="1257934" h="1443355">
                  <a:moveTo>
                    <a:pt x="216240" y="1440182"/>
                  </a:moveTo>
                  <a:lnTo>
                    <a:pt x="259439" y="1442781"/>
                  </a:lnTo>
                  <a:lnTo>
                    <a:pt x="302335" y="1438052"/>
                  </a:lnTo>
                  <a:lnTo>
                    <a:pt x="343922" y="1426105"/>
                  </a:lnTo>
                  <a:lnTo>
                    <a:pt x="383195" y="1407051"/>
                  </a:lnTo>
                  <a:lnTo>
                    <a:pt x="419149" y="1381000"/>
                  </a:lnTo>
                  <a:lnTo>
                    <a:pt x="450778" y="1348064"/>
                  </a:lnTo>
                  <a:lnTo>
                    <a:pt x="409928" y="1315319"/>
                  </a:lnTo>
                  <a:lnTo>
                    <a:pt x="377012" y="1347902"/>
                  </a:lnTo>
                  <a:lnTo>
                    <a:pt x="338798" y="1371420"/>
                  </a:lnTo>
                  <a:lnTo>
                    <a:pt x="296980" y="1385684"/>
                  </a:lnTo>
                  <a:lnTo>
                    <a:pt x="253255" y="1390506"/>
                  </a:lnTo>
                  <a:lnTo>
                    <a:pt x="209317" y="1385696"/>
                  </a:lnTo>
                  <a:lnTo>
                    <a:pt x="108976" y="1369687"/>
                  </a:lnTo>
                  <a:lnTo>
                    <a:pt x="94878" y="1387309"/>
                  </a:lnTo>
                  <a:lnTo>
                    <a:pt x="132954" y="1412556"/>
                  </a:lnTo>
                  <a:lnTo>
                    <a:pt x="173743" y="1430144"/>
                  </a:lnTo>
                  <a:lnTo>
                    <a:pt x="216240" y="1440182"/>
                  </a:lnTo>
                  <a:close/>
                </a:path>
                <a:path w="1257934" h="1443355">
                  <a:moveTo>
                    <a:pt x="108976" y="1369687"/>
                  </a:moveTo>
                  <a:lnTo>
                    <a:pt x="209317" y="1385696"/>
                  </a:lnTo>
                  <a:lnTo>
                    <a:pt x="166863" y="1371067"/>
                  </a:lnTo>
                  <a:lnTo>
                    <a:pt x="127586" y="1346430"/>
                  </a:lnTo>
                  <a:lnTo>
                    <a:pt x="108976" y="1369687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14832181" y="1091594"/>
              <a:ext cx="826769" cy="880110"/>
            </a:xfrm>
            <a:custGeom>
              <a:avLst/>
              <a:gdLst/>
              <a:ahLst/>
              <a:cxnLst/>
              <a:rect l="l" t="t" r="r" b="b"/>
              <a:pathLst>
                <a:path w="826769" h="880110">
                  <a:moveTo>
                    <a:pt x="216240" y="876945"/>
                  </a:moveTo>
                  <a:lnTo>
                    <a:pt x="259439" y="879544"/>
                  </a:lnTo>
                  <a:lnTo>
                    <a:pt x="302335" y="874814"/>
                  </a:lnTo>
                  <a:lnTo>
                    <a:pt x="343922" y="862867"/>
                  </a:lnTo>
                  <a:lnTo>
                    <a:pt x="383195" y="843813"/>
                  </a:lnTo>
                  <a:lnTo>
                    <a:pt x="419149" y="817763"/>
                  </a:lnTo>
                  <a:lnTo>
                    <a:pt x="450778" y="784827"/>
                  </a:lnTo>
                  <a:lnTo>
                    <a:pt x="826390" y="316305"/>
                  </a:lnTo>
                  <a:lnTo>
                    <a:pt x="431085" y="0"/>
                  </a:lnTo>
                  <a:lnTo>
                    <a:pt x="55473" y="468521"/>
                  </a:lnTo>
                  <a:lnTo>
                    <a:pt x="30211" y="506550"/>
                  </a:lnTo>
                  <a:lnTo>
                    <a:pt x="12620" y="547292"/>
                  </a:lnTo>
                  <a:lnTo>
                    <a:pt x="2586" y="589741"/>
                  </a:lnTo>
                  <a:lnTo>
                    <a:pt x="0" y="632895"/>
                  </a:lnTo>
                  <a:lnTo>
                    <a:pt x="4749" y="675748"/>
                  </a:lnTo>
                  <a:lnTo>
                    <a:pt x="16722" y="717296"/>
                  </a:lnTo>
                  <a:lnTo>
                    <a:pt x="35809" y="756535"/>
                  </a:lnTo>
                  <a:lnTo>
                    <a:pt x="61897" y="792461"/>
                  </a:lnTo>
                  <a:lnTo>
                    <a:pt x="94876" y="824070"/>
                  </a:lnTo>
                  <a:lnTo>
                    <a:pt x="132954" y="849319"/>
                  </a:lnTo>
                  <a:lnTo>
                    <a:pt x="173743" y="866906"/>
                  </a:lnTo>
                  <a:lnTo>
                    <a:pt x="216240" y="87694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14832182" y="1091595"/>
              <a:ext cx="826769" cy="880110"/>
            </a:xfrm>
            <a:custGeom>
              <a:avLst/>
              <a:gdLst/>
              <a:ahLst/>
              <a:cxnLst/>
              <a:rect l="l" t="t" r="r" b="b"/>
              <a:pathLst>
                <a:path w="826769" h="880110">
                  <a:moveTo>
                    <a:pt x="752763" y="324444"/>
                  </a:moveTo>
                  <a:lnTo>
                    <a:pt x="785511" y="283596"/>
                  </a:lnTo>
                  <a:lnTo>
                    <a:pt x="431084" y="0"/>
                  </a:lnTo>
                  <a:lnTo>
                    <a:pt x="471932" y="32747"/>
                  </a:lnTo>
                  <a:lnTo>
                    <a:pt x="439215" y="73557"/>
                  </a:lnTo>
                  <a:lnTo>
                    <a:pt x="752763" y="324444"/>
                  </a:lnTo>
                  <a:close/>
                </a:path>
                <a:path w="826769" h="880110">
                  <a:moveTo>
                    <a:pt x="439215" y="73557"/>
                  </a:moveTo>
                  <a:lnTo>
                    <a:pt x="471932" y="32747"/>
                  </a:lnTo>
                  <a:lnTo>
                    <a:pt x="431084" y="0"/>
                  </a:lnTo>
                  <a:lnTo>
                    <a:pt x="398374" y="40878"/>
                  </a:lnTo>
                  <a:lnTo>
                    <a:pt x="439215" y="73557"/>
                  </a:lnTo>
                  <a:close/>
                </a:path>
                <a:path w="826769" h="880110">
                  <a:moveTo>
                    <a:pt x="96320" y="501269"/>
                  </a:moveTo>
                  <a:lnTo>
                    <a:pt x="439215" y="73557"/>
                  </a:lnTo>
                  <a:lnTo>
                    <a:pt x="398374" y="40878"/>
                  </a:lnTo>
                  <a:lnTo>
                    <a:pt x="431084" y="0"/>
                  </a:lnTo>
                  <a:lnTo>
                    <a:pt x="55473" y="468522"/>
                  </a:lnTo>
                  <a:lnTo>
                    <a:pt x="96320" y="501269"/>
                  </a:lnTo>
                  <a:close/>
                </a:path>
                <a:path w="826769" h="880110">
                  <a:moveTo>
                    <a:pt x="793642" y="357153"/>
                  </a:moveTo>
                  <a:lnTo>
                    <a:pt x="826390" y="316305"/>
                  </a:lnTo>
                  <a:lnTo>
                    <a:pt x="785511" y="283596"/>
                  </a:lnTo>
                  <a:lnTo>
                    <a:pt x="752763" y="324444"/>
                  </a:lnTo>
                  <a:lnTo>
                    <a:pt x="793642" y="357153"/>
                  </a:lnTo>
                  <a:close/>
                </a:path>
                <a:path w="826769" h="880110">
                  <a:moveTo>
                    <a:pt x="450779" y="784826"/>
                  </a:moveTo>
                  <a:lnTo>
                    <a:pt x="793642" y="357153"/>
                  </a:lnTo>
                  <a:lnTo>
                    <a:pt x="752763" y="324444"/>
                  </a:lnTo>
                  <a:lnTo>
                    <a:pt x="409929" y="752079"/>
                  </a:lnTo>
                  <a:lnTo>
                    <a:pt x="450779" y="784826"/>
                  </a:lnTo>
                  <a:close/>
                </a:path>
                <a:path w="826769" h="880110">
                  <a:moveTo>
                    <a:pt x="94876" y="824070"/>
                  </a:moveTo>
                  <a:lnTo>
                    <a:pt x="127585" y="783191"/>
                  </a:lnTo>
                  <a:lnTo>
                    <a:pt x="94952" y="750293"/>
                  </a:lnTo>
                  <a:lnTo>
                    <a:pt x="71399" y="712117"/>
                  </a:lnTo>
                  <a:lnTo>
                    <a:pt x="57111" y="670353"/>
                  </a:lnTo>
                  <a:lnTo>
                    <a:pt x="52273" y="626694"/>
                  </a:lnTo>
                  <a:lnTo>
                    <a:pt x="57072" y="582833"/>
                  </a:lnTo>
                  <a:lnTo>
                    <a:pt x="71692" y="540461"/>
                  </a:lnTo>
                  <a:lnTo>
                    <a:pt x="96319" y="501269"/>
                  </a:lnTo>
                  <a:lnTo>
                    <a:pt x="55473" y="468522"/>
                  </a:lnTo>
                  <a:lnTo>
                    <a:pt x="30212" y="506550"/>
                  </a:lnTo>
                  <a:lnTo>
                    <a:pt x="12620" y="547292"/>
                  </a:lnTo>
                  <a:lnTo>
                    <a:pt x="2586" y="589741"/>
                  </a:lnTo>
                  <a:lnTo>
                    <a:pt x="0" y="632895"/>
                  </a:lnTo>
                  <a:lnTo>
                    <a:pt x="4748" y="675747"/>
                  </a:lnTo>
                  <a:lnTo>
                    <a:pt x="16722" y="717296"/>
                  </a:lnTo>
                  <a:lnTo>
                    <a:pt x="35808" y="756535"/>
                  </a:lnTo>
                  <a:lnTo>
                    <a:pt x="61897" y="792461"/>
                  </a:lnTo>
                  <a:lnTo>
                    <a:pt x="94876" y="824070"/>
                  </a:lnTo>
                  <a:close/>
                </a:path>
                <a:path w="826769" h="880110">
                  <a:moveTo>
                    <a:pt x="216240" y="876945"/>
                  </a:moveTo>
                  <a:lnTo>
                    <a:pt x="259440" y="879544"/>
                  </a:lnTo>
                  <a:lnTo>
                    <a:pt x="302335" y="874814"/>
                  </a:lnTo>
                  <a:lnTo>
                    <a:pt x="343922" y="862867"/>
                  </a:lnTo>
                  <a:lnTo>
                    <a:pt x="383195" y="843813"/>
                  </a:lnTo>
                  <a:lnTo>
                    <a:pt x="419149" y="817763"/>
                  </a:lnTo>
                  <a:lnTo>
                    <a:pt x="450778" y="784827"/>
                  </a:lnTo>
                  <a:lnTo>
                    <a:pt x="409927" y="752081"/>
                  </a:lnTo>
                  <a:lnTo>
                    <a:pt x="450777" y="784827"/>
                  </a:lnTo>
                  <a:lnTo>
                    <a:pt x="387109" y="774669"/>
                  </a:lnTo>
                  <a:lnTo>
                    <a:pt x="377012" y="784664"/>
                  </a:lnTo>
                  <a:lnTo>
                    <a:pt x="338797" y="808182"/>
                  </a:lnTo>
                  <a:lnTo>
                    <a:pt x="296980" y="822446"/>
                  </a:lnTo>
                  <a:lnTo>
                    <a:pt x="253255" y="827268"/>
                  </a:lnTo>
                  <a:lnTo>
                    <a:pt x="209317" y="822458"/>
                  </a:lnTo>
                  <a:lnTo>
                    <a:pt x="108976" y="806450"/>
                  </a:lnTo>
                  <a:lnTo>
                    <a:pt x="94876" y="824070"/>
                  </a:lnTo>
                  <a:lnTo>
                    <a:pt x="132953" y="849319"/>
                  </a:lnTo>
                  <a:lnTo>
                    <a:pt x="173743" y="866906"/>
                  </a:lnTo>
                  <a:lnTo>
                    <a:pt x="216240" y="876945"/>
                  </a:lnTo>
                  <a:close/>
                </a:path>
                <a:path w="826769" h="880110">
                  <a:moveTo>
                    <a:pt x="387109" y="774669"/>
                  </a:moveTo>
                  <a:lnTo>
                    <a:pt x="450777" y="784827"/>
                  </a:lnTo>
                  <a:lnTo>
                    <a:pt x="409927" y="752081"/>
                  </a:lnTo>
                  <a:lnTo>
                    <a:pt x="387109" y="774669"/>
                  </a:lnTo>
                  <a:close/>
                </a:path>
                <a:path w="826769" h="880110">
                  <a:moveTo>
                    <a:pt x="108976" y="806450"/>
                  </a:moveTo>
                  <a:lnTo>
                    <a:pt x="209317" y="822458"/>
                  </a:lnTo>
                  <a:lnTo>
                    <a:pt x="166862" y="807829"/>
                  </a:lnTo>
                  <a:lnTo>
                    <a:pt x="127586" y="783192"/>
                  </a:lnTo>
                  <a:lnTo>
                    <a:pt x="108976" y="80645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7" name="object 17"/>
          <p:cNvGrpSpPr/>
          <p:nvPr/>
        </p:nvGrpSpPr>
        <p:grpSpPr>
          <a:xfrm>
            <a:off x="15991761" y="2340484"/>
            <a:ext cx="546735" cy="1706245"/>
            <a:chOff x="15991761" y="2340484"/>
            <a:chExt cx="546735" cy="1706245"/>
          </a:xfrm>
        </p:grpSpPr>
        <p:sp>
          <p:nvSpPr>
            <p:cNvPr id="18" name="object 18"/>
            <p:cNvSpPr/>
            <p:nvPr/>
          </p:nvSpPr>
          <p:spPr>
            <a:xfrm>
              <a:off x="15991764" y="2340485"/>
              <a:ext cx="546735" cy="1706245"/>
            </a:xfrm>
            <a:custGeom>
              <a:avLst/>
              <a:gdLst/>
              <a:ahLst/>
              <a:cxnLst/>
              <a:rect l="l" t="t" r="r" b="b"/>
              <a:pathLst>
                <a:path w="546734" h="1706245">
                  <a:moveTo>
                    <a:pt x="255984" y="1703086"/>
                  </a:moveTo>
                  <a:lnTo>
                    <a:pt x="301609" y="1705657"/>
                  </a:lnTo>
                  <a:lnTo>
                    <a:pt x="346961" y="1700084"/>
                  </a:lnTo>
                  <a:lnTo>
                    <a:pt x="389382" y="1686928"/>
                  </a:lnTo>
                  <a:lnTo>
                    <a:pt x="428180" y="1666929"/>
                  </a:lnTo>
                  <a:lnTo>
                    <a:pt x="462665" y="1640822"/>
                  </a:lnTo>
                  <a:lnTo>
                    <a:pt x="492147" y="1609346"/>
                  </a:lnTo>
                  <a:lnTo>
                    <a:pt x="515935" y="1573238"/>
                  </a:lnTo>
                  <a:lnTo>
                    <a:pt x="533337" y="1533237"/>
                  </a:lnTo>
                  <a:lnTo>
                    <a:pt x="543664" y="1490079"/>
                  </a:lnTo>
                  <a:lnTo>
                    <a:pt x="546223" y="1444502"/>
                  </a:lnTo>
                  <a:lnTo>
                    <a:pt x="506121" y="244450"/>
                  </a:lnTo>
                  <a:lnTo>
                    <a:pt x="500525" y="199143"/>
                  </a:lnTo>
                  <a:lnTo>
                    <a:pt x="487340" y="156761"/>
                  </a:lnTo>
                  <a:lnTo>
                    <a:pt x="467306" y="117996"/>
                  </a:lnTo>
                  <a:lnTo>
                    <a:pt x="441160" y="83537"/>
                  </a:lnTo>
                  <a:lnTo>
                    <a:pt x="409642" y="54075"/>
                  </a:lnTo>
                  <a:lnTo>
                    <a:pt x="373490" y="30300"/>
                  </a:lnTo>
                  <a:lnTo>
                    <a:pt x="333442" y="12902"/>
                  </a:lnTo>
                  <a:lnTo>
                    <a:pt x="290237" y="2572"/>
                  </a:lnTo>
                  <a:lnTo>
                    <a:pt x="244614" y="0"/>
                  </a:lnTo>
                  <a:lnTo>
                    <a:pt x="199262" y="5574"/>
                  </a:lnTo>
                  <a:lnTo>
                    <a:pt x="156841" y="18731"/>
                  </a:lnTo>
                  <a:lnTo>
                    <a:pt x="118042" y="38731"/>
                  </a:lnTo>
                  <a:lnTo>
                    <a:pt x="83557" y="64839"/>
                  </a:lnTo>
                  <a:lnTo>
                    <a:pt x="54075" y="96314"/>
                  </a:lnTo>
                  <a:lnTo>
                    <a:pt x="30288" y="132422"/>
                  </a:lnTo>
                  <a:lnTo>
                    <a:pt x="12885" y="172422"/>
                  </a:lnTo>
                  <a:lnTo>
                    <a:pt x="2559" y="215579"/>
                  </a:lnTo>
                  <a:lnTo>
                    <a:pt x="0" y="261154"/>
                  </a:lnTo>
                  <a:lnTo>
                    <a:pt x="40101" y="1461211"/>
                  </a:lnTo>
                  <a:lnTo>
                    <a:pt x="45697" y="1506519"/>
                  </a:lnTo>
                  <a:lnTo>
                    <a:pt x="58881" y="1548900"/>
                  </a:lnTo>
                  <a:lnTo>
                    <a:pt x="78915" y="1587665"/>
                  </a:lnTo>
                  <a:lnTo>
                    <a:pt x="105060" y="1622124"/>
                  </a:lnTo>
                  <a:lnTo>
                    <a:pt x="136578" y="1651586"/>
                  </a:lnTo>
                  <a:lnTo>
                    <a:pt x="172730" y="1675360"/>
                  </a:lnTo>
                  <a:lnTo>
                    <a:pt x="212779" y="1692757"/>
                  </a:lnTo>
                  <a:lnTo>
                    <a:pt x="255984" y="1703086"/>
                  </a:lnTo>
                  <a:close/>
                </a:path>
              </a:pathLst>
            </a:custGeom>
            <a:solidFill>
              <a:srgbClr val="F7FBF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15991761" y="2340484"/>
              <a:ext cx="546735" cy="1706245"/>
            </a:xfrm>
            <a:custGeom>
              <a:avLst/>
              <a:gdLst/>
              <a:ahLst/>
              <a:cxnLst/>
              <a:rect l="l" t="t" r="r" b="b"/>
              <a:pathLst>
                <a:path w="546734" h="1706245">
                  <a:moveTo>
                    <a:pt x="453796" y="246199"/>
                  </a:moveTo>
                  <a:lnTo>
                    <a:pt x="506121" y="244450"/>
                  </a:lnTo>
                  <a:lnTo>
                    <a:pt x="500525" y="199143"/>
                  </a:lnTo>
                  <a:lnTo>
                    <a:pt x="487340" y="156761"/>
                  </a:lnTo>
                  <a:lnTo>
                    <a:pt x="467306" y="117996"/>
                  </a:lnTo>
                  <a:lnTo>
                    <a:pt x="441161" y="83537"/>
                  </a:lnTo>
                  <a:lnTo>
                    <a:pt x="409642" y="54075"/>
                  </a:lnTo>
                  <a:lnTo>
                    <a:pt x="373490" y="30300"/>
                  </a:lnTo>
                  <a:lnTo>
                    <a:pt x="333442" y="12902"/>
                  </a:lnTo>
                  <a:lnTo>
                    <a:pt x="290238" y="2572"/>
                  </a:lnTo>
                  <a:lnTo>
                    <a:pt x="244615" y="0"/>
                  </a:lnTo>
                  <a:lnTo>
                    <a:pt x="246223" y="48711"/>
                  </a:lnTo>
                  <a:lnTo>
                    <a:pt x="292563" y="56104"/>
                  </a:lnTo>
                  <a:lnTo>
                    <a:pt x="335328" y="69800"/>
                  </a:lnTo>
                  <a:lnTo>
                    <a:pt x="373394" y="92245"/>
                  </a:lnTo>
                  <a:lnTo>
                    <a:pt x="405516" y="122274"/>
                  </a:lnTo>
                  <a:lnTo>
                    <a:pt x="430453" y="158721"/>
                  </a:lnTo>
                  <a:lnTo>
                    <a:pt x="446960" y="200418"/>
                  </a:lnTo>
                  <a:lnTo>
                    <a:pt x="453796" y="246199"/>
                  </a:lnTo>
                  <a:close/>
                </a:path>
                <a:path w="546734" h="1706245">
                  <a:moveTo>
                    <a:pt x="128228" y="33481"/>
                  </a:moveTo>
                  <a:lnTo>
                    <a:pt x="246341" y="52325"/>
                  </a:lnTo>
                  <a:lnTo>
                    <a:pt x="244615" y="0"/>
                  </a:lnTo>
                  <a:lnTo>
                    <a:pt x="199262" y="5574"/>
                  </a:lnTo>
                  <a:lnTo>
                    <a:pt x="156842" y="18731"/>
                  </a:lnTo>
                  <a:lnTo>
                    <a:pt x="128228" y="33481"/>
                  </a:lnTo>
                  <a:close/>
                </a:path>
                <a:path w="546734" h="1706245">
                  <a:moveTo>
                    <a:pt x="246341" y="52325"/>
                  </a:moveTo>
                  <a:lnTo>
                    <a:pt x="292563" y="56104"/>
                  </a:lnTo>
                  <a:lnTo>
                    <a:pt x="246223" y="48711"/>
                  </a:lnTo>
                  <a:lnTo>
                    <a:pt x="246341" y="52325"/>
                  </a:lnTo>
                  <a:close/>
                </a:path>
                <a:path w="546734" h="1706245">
                  <a:moveTo>
                    <a:pt x="0" y="261154"/>
                  </a:moveTo>
                  <a:lnTo>
                    <a:pt x="52325" y="259406"/>
                  </a:lnTo>
                  <a:lnTo>
                    <a:pt x="56089" y="213284"/>
                  </a:lnTo>
                  <a:lnTo>
                    <a:pt x="69773" y="170599"/>
                  </a:lnTo>
                  <a:lnTo>
                    <a:pt x="92216" y="132597"/>
                  </a:lnTo>
                  <a:lnTo>
                    <a:pt x="122255" y="100523"/>
                  </a:lnTo>
                  <a:lnTo>
                    <a:pt x="158731" y="75623"/>
                  </a:lnTo>
                  <a:lnTo>
                    <a:pt x="200480" y="59142"/>
                  </a:lnTo>
                  <a:lnTo>
                    <a:pt x="246341" y="52325"/>
                  </a:lnTo>
                  <a:lnTo>
                    <a:pt x="128228" y="33481"/>
                  </a:lnTo>
                  <a:lnTo>
                    <a:pt x="118043" y="38731"/>
                  </a:lnTo>
                  <a:lnTo>
                    <a:pt x="83557" y="64838"/>
                  </a:lnTo>
                  <a:lnTo>
                    <a:pt x="54075" y="96314"/>
                  </a:lnTo>
                  <a:lnTo>
                    <a:pt x="30288" y="132422"/>
                  </a:lnTo>
                  <a:lnTo>
                    <a:pt x="12886" y="172422"/>
                  </a:lnTo>
                  <a:lnTo>
                    <a:pt x="2559" y="215579"/>
                  </a:lnTo>
                  <a:lnTo>
                    <a:pt x="0" y="261154"/>
                  </a:lnTo>
                  <a:close/>
                </a:path>
                <a:path w="546734" h="1706245">
                  <a:moveTo>
                    <a:pt x="493898" y="1446249"/>
                  </a:moveTo>
                  <a:lnTo>
                    <a:pt x="546224" y="1444502"/>
                  </a:lnTo>
                  <a:lnTo>
                    <a:pt x="506121" y="244450"/>
                  </a:lnTo>
                  <a:lnTo>
                    <a:pt x="453796" y="246199"/>
                  </a:lnTo>
                  <a:lnTo>
                    <a:pt x="493898" y="1446249"/>
                  </a:lnTo>
                  <a:close/>
                </a:path>
                <a:path w="546734" h="1706245">
                  <a:moveTo>
                    <a:pt x="453796" y="246199"/>
                  </a:moveTo>
                  <a:lnTo>
                    <a:pt x="506121" y="244450"/>
                  </a:lnTo>
                  <a:lnTo>
                    <a:pt x="453796" y="246199"/>
                  </a:lnTo>
                  <a:close/>
                </a:path>
                <a:path w="546734" h="1706245">
                  <a:moveTo>
                    <a:pt x="453796" y="246199"/>
                  </a:moveTo>
                  <a:close/>
                </a:path>
                <a:path w="546734" h="1706245">
                  <a:moveTo>
                    <a:pt x="52325" y="259407"/>
                  </a:moveTo>
                  <a:close/>
                </a:path>
                <a:path w="546734" h="1706245">
                  <a:moveTo>
                    <a:pt x="40101" y="1461211"/>
                  </a:moveTo>
                  <a:lnTo>
                    <a:pt x="92427" y="1459462"/>
                  </a:lnTo>
                  <a:lnTo>
                    <a:pt x="52325" y="259407"/>
                  </a:lnTo>
                  <a:lnTo>
                    <a:pt x="0" y="261154"/>
                  </a:lnTo>
                  <a:lnTo>
                    <a:pt x="40101" y="1461211"/>
                  </a:lnTo>
                  <a:close/>
                </a:path>
                <a:path w="546734" h="1706245">
                  <a:moveTo>
                    <a:pt x="301609" y="1705656"/>
                  </a:moveTo>
                  <a:lnTo>
                    <a:pt x="346961" y="1700083"/>
                  </a:lnTo>
                  <a:lnTo>
                    <a:pt x="389382" y="1686928"/>
                  </a:lnTo>
                  <a:lnTo>
                    <a:pt x="428180" y="1666928"/>
                  </a:lnTo>
                  <a:lnTo>
                    <a:pt x="462666" y="1640821"/>
                  </a:lnTo>
                  <a:lnTo>
                    <a:pt x="492148" y="1609345"/>
                  </a:lnTo>
                  <a:lnTo>
                    <a:pt x="515935" y="1573238"/>
                  </a:lnTo>
                  <a:lnTo>
                    <a:pt x="533338" y="1533236"/>
                  </a:lnTo>
                  <a:lnTo>
                    <a:pt x="543664" y="1490078"/>
                  </a:lnTo>
                  <a:lnTo>
                    <a:pt x="546224" y="1444502"/>
                  </a:lnTo>
                  <a:lnTo>
                    <a:pt x="493898" y="1446251"/>
                  </a:lnTo>
                  <a:lnTo>
                    <a:pt x="490134" y="1492374"/>
                  </a:lnTo>
                  <a:lnTo>
                    <a:pt x="476450" y="1535060"/>
                  </a:lnTo>
                  <a:lnTo>
                    <a:pt x="454007" y="1573063"/>
                  </a:lnTo>
                  <a:lnTo>
                    <a:pt x="423968" y="1605137"/>
                  </a:lnTo>
                  <a:lnTo>
                    <a:pt x="387493" y="1630036"/>
                  </a:lnTo>
                  <a:lnTo>
                    <a:pt x="345744" y="1646516"/>
                  </a:lnTo>
                  <a:lnTo>
                    <a:pt x="299883" y="1653331"/>
                  </a:lnTo>
                  <a:lnTo>
                    <a:pt x="301609" y="1705656"/>
                  </a:lnTo>
                  <a:close/>
                </a:path>
                <a:path w="546734" h="1706245">
                  <a:moveTo>
                    <a:pt x="493898" y="1446251"/>
                  </a:moveTo>
                  <a:close/>
                </a:path>
                <a:path w="546734" h="1706245">
                  <a:moveTo>
                    <a:pt x="92427" y="1459463"/>
                  </a:moveTo>
                  <a:close/>
                </a:path>
                <a:path w="546734" h="1706245">
                  <a:moveTo>
                    <a:pt x="109862" y="1626612"/>
                  </a:moveTo>
                  <a:lnTo>
                    <a:pt x="253658" y="1649553"/>
                  </a:lnTo>
                  <a:lnTo>
                    <a:pt x="210892" y="1635859"/>
                  </a:lnTo>
                  <a:lnTo>
                    <a:pt x="172827" y="1613415"/>
                  </a:lnTo>
                  <a:lnTo>
                    <a:pt x="140705" y="1583386"/>
                  </a:lnTo>
                  <a:lnTo>
                    <a:pt x="115769" y="1546941"/>
                  </a:lnTo>
                  <a:lnTo>
                    <a:pt x="99262" y="1505244"/>
                  </a:lnTo>
                  <a:lnTo>
                    <a:pt x="92427" y="1459463"/>
                  </a:lnTo>
                  <a:lnTo>
                    <a:pt x="40101" y="1461211"/>
                  </a:lnTo>
                  <a:lnTo>
                    <a:pt x="45697" y="1506518"/>
                  </a:lnTo>
                  <a:lnTo>
                    <a:pt x="58881" y="1548900"/>
                  </a:lnTo>
                  <a:lnTo>
                    <a:pt x="78915" y="1587665"/>
                  </a:lnTo>
                  <a:lnTo>
                    <a:pt x="105060" y="1622123"/>
                  </a:lnTo>
                  <a:lnTo>
                    <a:pt x="109862" y="1626612"/>
                  </a:lnTo>
                  <a:close/>
                </a:path>
                <a:path w="546734" h="1706245">
                  <a:moveTo>
                    <a:pt x="255984" y="1703085"/>
                  </a:moveTo>
                  <a:lnTo>
                    <a:pt x="301609" y="1705656"/>
                  </a:lnTo>
                  <a:lnTo>
                    <a:pt x="299882" y="1653331"/>
                  </a:lnTo>
                  <a:lnTo>
                    <a:pt x="253658" y="1649553"/>
                  </a:lnTo>
                  <a:lnTo>
                    <a:pt x="109862" y="1626612"/>
                  </a:lnTo>
                  <a:lnTo>
                    <a:pt x="136578" y="1651585"/>
                  </a:lnTo>
                  <a:lnTo>
                    <a:pt x="172731" y="1675359"/>
                  </a:lnTo>
                  <a:lnTo>
                    <a:pt x="212779" y="1692756"/>
                  </a:lnTo>
                  <a:lnTo>
                    <a:pt x="255984" y="170308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16011814" y="3184960"/>
              <a:ext cx="526415" cy="861694"/>
            </a:xfrm>
            <a:custGeom>
              <a:avLst/>
              <a:gdLst/>
              <a:ahLst/>
              <a:cxnLst/>
              <a:rect l="l" t="t" r="r" b="b"/>
              <a:pathLst>
                <a:path w="526415" h="861695">
                  <a:moveTo>
                    <a:pt x="235934" y="858610"/>
                  </a:moveTo>
                  <a:lnTo>
                    <a:pt x="281558" y="861181"/>
                  </a:lnTo>
                  <a:lnTo>
                    <a:pt x="326910" y="855608"/>
                  </a:lnTo>
                  <a:lnTo>
                    <a:pt x="369331" y="842452"/>
                  </a:lnTo>
                  <a:lnTo>
                    <a:pt x="408129" y="822453"/>
                  </a:lnTo>
                  <a:lnTo>
                    <a:pt x="442615" y="796346"/>
                  </a:lnTo>
                  <a:lnTo>
                    <a:pt x="472097" y="764870"/>
                  </a:lnTo>
                  <a:lnTo>
                    <a:pt x="495884" y="728762"/>
                  </a:lnTo>
                  <a:lnTo>
                    <a:pt x="513287" y="688761"/>
                  </a:lnTo>
                  <a:lnTo>
                    <a:pt x="523613" y="645603"/>
                  </a:lnTo>
                  <a:lnTo>
                    <a:pt x="526173" y="600026"/>
                  </a:lnTo>
                  <a:lnTo>
                    <a:pt x="506116" y="0"/>
                  </a:lnTo>
                  <a:lnTo>
                    <a:pt x="0" y="16709"/>
                  </a:lnTo>
                  <a:lnTo>
                    <a:pt x="20051" y="616735"/>
                  </a:lnTo>
                  <a:lnTo>
                    <a:pt x="25647" y="662043"/>
                  </a:lnTo>
                  <a:lnTo>
                    <a:pt x="38831" y="704424"/>
                  </a:lnTo>
                  <a:lnTo>
                    <a:pt x="58864" y="743189"/>
                  </a:lnTo>
                  <a:lnTo>
                    <a:pt x="85010" y="777648"/>
                  </a:lnTo>
                  <a:lnTo>
                    <a:pt x="116528" y="807110"/>
                  </a:lnTo>
                  <a:lnTo>
                    <a:pt x="152680" y="830884"/>
                  </a:lnTo>
                  <a:lnTo>
                    <a:pt x="192728" y="848281"/>
                  </a:lnTo>
                  <a:lnTo>
                    <a:pt x="235934" y="858610"/>
                  </a:lnTo>
                  <a:close/>
                </a:path>
              </a:pathLst>
            </a:custGeom>
            <a:solidFill>
              <a:srgbClr val="DD443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16011813" y="3184960"/>
              <a:ext cx="526415" cy="861694"/>
            </a:xfrm>
            <a:custGeom>
              <a:avLst/>
              <a:gdLst/>
              <a:ahLst/>
              <a:cxnLst/>
              <a:rect l="l" t="t" r="r" b="b"/>
              <a:pathLst>
                <a:path w="526415" h="861695">
                  <a:moveTo>
                    <a:pt x="54074" y="67307"/>
                  </a:moveTo>
                  <a:lnTo>
                    <a:pt x="455539" y="54053"/>
                  </a:lnTo>
                  <a:lnTo>
                    <a:pt x="453791" y="1749"/>
                  </a:lnTo>
                  <a:lnTo>
                    <a:pt x="506116" y="0"/>
                  </a:lnTo>
                  <a:lnTo>
                    <a:pt x="52325" y="14982"/>
                  </a:lnTo>
                  <a:lnTo>
                    <a:pt x="54074" y="67307"/>
                  </a:lnTo>
                  <a:close/>
                </a:path>
                <a:path w="526415" h="861695">
                  <a:moveTo>
                    <a:pt x="473847" y="601773"/>
                  </a:moveTo>
                  <a:lnTo>
                    <a:pt x="526173" y="600026"/>
                  </a:lnTo>
                  <a:lnTo>
                    <a:pt x="506116" y="0"/>
                  </a:lnTo>
                  <a:lnTo>
                    <a:pt x="507844" y="52326"/>
                  </a:lnTo>
                  <a:lnTo>
                    <a:pt x="455539" y="54053"/>
                  </a:lnTo>
                  <a:lnTo>
                    <a:pt x="473847" y="601773"/>
                  </a:lnTo>
                  <a:close/>
                </a:path>
                <a:path w="526415" h="861695">
                  <a:moveTo>
                    <a:pt x="455539" y="54053"/>
                  </a:moveTo>
                  <a:lnTo>
                    <a:pt x="507844" y="52326"/>
                  </a:lnTo>
                  <a:lnTo>
                    <a:pt x="506116" y="0"/>
                  </a:lnTo>
                  <a:lnTo>
                    <a:pt x="453791" y="1749"/>
                  </a:lnTo>
                  <a:lnTo>
                    <a:pt x="455539" y="54053"/>
                  </a:lnTo>
                  <a:close/>
                </a:path>
                <a:path w="526415" h="861695">
                  <a:moveTo>
                    <a:pt x="1748" y="69035"/>
                  </a:moveTo>
                  <a:lnTo>
                    <a:pt x="54074" y="67307"/>
                  </a:lnTo>
                  <a:lnTo>
                    <a:pt x="52325" y="14982"/>
                  </a:lnTo>
                  <a:lnTo>
                    <a:pt x="0" y="16710"/>
                  </a:lnTo>
                  <a:lnTo>
                    <a:pt x="1748" y="69035"/>
                  </a:lnTo>
                  <a:close/>
                </a:path>
                <a:path w="526415" h="861695">
                  <a:moveTo>
                    <a:pt x="0" y="16710"/>
                  </a:moveTo>
                  <a:lnTo>
                    <a:pt x="52325" y="14982"/>
                  </a:lnTo>
                  <a:lnTo>
                    <a:pt x="0" y="16709"/>
                  </a:lnTo>
                  <a:close/>
                </a:path>
                <a:path w="526415" h="861695">
                  <a:moveTo>
                    <a:pt x="20050" y="616736"/>
                  </a:moveTo>
                  <a:lnTo>
                    <a:pt x="72376" y="614987"/>
                  </a:lnTo>
                  <a:lnTo>
                    <a:pt x="54074" y="67307"/>
                  </a:lnTo>
                  <a:lnTo>
                    <a:pt x="1748" y="69035"/>
                  </a:lnTo>
                  <a:lnTo>
                    <a:pt x="20050" y="616736"/>
                  </a:lnTo>
                  <a:close/>
                </a:path>
                <a:path w="526415" h="861695">
                  <a:moveTo>
                    <a:pt x="526173" y="600027"/>
                  </a:moveTo>
                  <a:close/>
                </a:path>
                <a:path w="526415" h="861695">
                  <a:moveTo>
                    <a:pt x="281558" y="861181"/>
                  </a:moveTo>
                  <a:lnTo>
                    <a:pt x="326910" y="855608"/>
                  </a:lnTo>
                  <a:lnTo>
                    <a:pt x="369331" y="842453"/>
                  </a:lnTo>
                  <a:lnTo>
                    <a:pt x="408129" y="822453"/>
                  </a:lnTo>
                  <a:lnTo>
                    <a:pt x="442615" y="796346"/>
                  </a:lnTo>
                  <a:lnTo>
                    <a:pt x="472097" y="764870"/>
                  </a:lnTo>
                  <a:lnTo>
                    <a:pt x="495884" y="728763"/>
                  </a:lnTo>
                  <a:lnTo>
                    <a:pt x="513287" y="688761"/>
                  </a:lnTo>
                  <a:lnTo>
                    <a:pt x="523613" y="645603"/>
                  </a:lnTo>
                  <a:lnTo>
                    <a:pt x="526173" y="600027"/>
                  </a:lnTo>
                  <a:lnTo>
                    <a:pt x="473847" y="601776"/>
                  </a:lnTo>
                  <a:lnTo>
                    <a:pt x="470083" y="647898"/>
                  </a:lnTo>
                  <a:lnTo>
                    <a:pt x="456399" y="690585"/>
                  </a:lnTo>
                  <a:lnTo>
                    <a:pt x="433956" y="728587"/>
                  </a:lnTo>
                  <a:lnTo>
                    <a:pt x="403917" y="760661"/>
                  </a:lnTo>
                  <a:lnTo>
                    <a:pt x="367442" y="785561"/>
                  </a:lnTo>
                  <a:lnTo>
                    <a:pt x="325693" y="802041"/>
                  </a:lnTo>
                  <a:lnTo>
                    <a:pt x="279832" y="808856"/>
                  </a:lnTo>
                  <a:lnTo>
                    <a:pt x="281558" y="861181"/>
                  </a:lnTo>
                  <a:close/>
                </a:path>
                <a:path w="526415" h="861695">
                  <a:moveTo>
                    <a:pt x="473847" y="601776"/>
                  </a:moveTo>
                  <a:close/>
                </a:path>
                <a:path w="526415" h="861695">
                  <a:moveTo>
                    <a:pt x="89811" y="782136"/>
                  </a:moveTo>
                  <a:lnTo>
                    <a:pt x="233607" y="805078"/>
                  </a:lnTo>
                  <a:lnTo>
                    <a:pt x="190841" y="791384"/>
                  </a:lnTo>
                  <a:lnTo>
                    <a:pt x="152776" y="768939"/>
                  </a:lnTo>
                  <a:lnTo>
                    <a:pt x="120654" y="738911"/>
                  </a:lnTo>
                  <a:lnTo>
                    <a:pt x="95718" y="702465"/>
                  </a:lnTo>
                  <a:lnTo>
                    <a:pt x="79211" y="660768"/>
                  </a:lnTo>
                  <a:lnTo>
                    <a:pt x="72376" y="614987"/>
                  </a:lnTo>
                  <a:lnTo>
                    <a:pt x="20050" y="616736"/>
                  </a:lnTo>
                  <a:lnTo>
                    <a:pt x="25646" y="662043"/>
                  </a:lnTo>
                  <a:lnTo>
                    <a:pt x="38830" y="704424"/>
                  </a:lnTo>
                  <a:lnTo>
                    <a:pt x="58864" y="743190"/>
                  </a:lnTo>
                  <a:lnTo>
                    <a:pt x="85009" y="777648"/>
                  </a:lnTo>
                  <a:lnTo>
                    <a:pt x="89811" y="782136"/>
                  </a:lnTo>
                  <a:close/>
                </a:path>
                <a:path w="526415" h="861695">
                  <a:moveTo>
                    <a:pt x="20050" y="616736"/>
                  </a:moveTo>
                  <a:close/>
                </a:path>
                <a:path w="526415" h="861695">
                  <a:moveTo>
                    <a:pt x="188099" y="846270"/>
                  </a:moveTo>
                  <a:lnTo>
                    <a:pt x="281558" y="861181"/>
                  </a:lnTo>
                  <a:lnTo>
                    <a:pt x="279830" y="808856"/>
                  </a:lnTo>
                  <a:lnTo>
                    <a:pt x="233607" y="805078"/>
                  </a:lnTo>
                  <a:lnTo>
                    <a:pt x="89811" y="782136"/>
                  </a:lnTo>
                  <a:lnTo>
                    <a:pt x="116527" y="807110"/>
                  </a:lnTo>
                  <a:lnTo>
                    <a:pt x="152680" y="830884"/>
                  </a:lnTo>
                  <a:lnTo>
                    <a:pt x="188099" y="846270"/>
                  </a:lnTo>
                  <a:close/>
                </a:path>
                <a:path w="526415" h="861695">
                  <a:moveTo>
                    <a:pt x="235933" y="858610"/>
                  </a:moveTo>
                  <a:lnTo>
                    <a:pt x="281555" y="861181"/>
                  </a:lnTo>
                  <a:lnTo>
                    <a:pt x="281546" y="860819"/>
                  </a:lnTo>
                  <a:lnTo>
                    <a:pt x="281558" y="861181"/>
                  </a:lnTo>
                  <a:lnTo>
                    <a:pt x="188099" y="846270"/>
                  </a:lnTo>
                  <a:lnTo>
                    <a:pt x="192728" y="848281"/>
                  </a:lnTo>
                  <a:lnTo>
                    <a:pt x="235933" y="85861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2" name="object 22"/>
          <p:cNvGrpSpPr/>
          <p:nvPr/>
        </p:nvGrpSpPr>
        <p:grpSpPr>
          <a:xfrm>
            <a:off x="17768965" y="2462515"/>
            <a:ext cx="1365250" cy="1344295"/>
            <a:chOff x="17768965" y="2462515"/>
            <a:chExt cx="1365250" cy="1344295"/>
          </a:xfrm>
        </p:grpSpPr>
        <p:sp>
          <p:nvSpPr>
            <p:cNvPr id="23" name="object 23"/>
            <p:cNvSpPr/>
            <p:nvPr/>
          </p:nvSpPr>
          <p:spPr>
            <a:xfrm>
              <a:off x="17768965" y="2462515"/>
              <a:ext cx="1365250" cy="1344295"/>
            </a:xfrm>
            <a:custGeom>
              <a:avLst/>
              <a:gdLst/>
              <a:ahLst/>
              <a:cxnLst/>
              <a:rect l="l" t="t" r="r" b="b"/>
              <a:pathLst>
                <a:path w="1365250" h="1344295">
                  <a:moveTo>
                    <a:pt x="1051112" y="1336888"/>
                  </a:moveTo>
                  <a:lnTo>
                    <a:pt x="1093848" y="1343714"/>
                  </a:lnTo>
                  <a:lnTo>
                    <a:pt x="1137004" y="1343218"/>
                  </a:lnTo>
                  <a:lnTo>
                    <a:pt x="1179567" y="1335411"/>
                  </a:lnTo>
                  <a:lnTo>
                    <a:pt x="1220526" y="1320305"/>
                  </a:lnTo>
                  <a:lnTo>
                    <a:pt x="1258870" y="1297911"/>
                  </a:lnTo>
                  <a:lnTo>
                    <a:pt x="1293589" y="1268242"/>
                  </a:lnTo>
                  <a:lnTo>
                    <a:pt x="1322469" y="1232875"/>
                  </a:lnTo>
                  <a:lnTo>
                    <a:pt x="1343982" y="1194057"/>
                  </a:lnTo>
                  <a:lnTo>
                    <a:pt x="1358142" y="1152797"/>
                  </a:lnTo>
                  <a:lnTo>
                    <a:pt x="1364960" y="1110107"/>
                  </a:lnTo>
                  <a:lnTo>
                    <a:pt x="1364448" y="1066996"/>
                  </a:lnTo>
                  <a:lnTo>
                    <a:pt x="1356618" y="1024475"/>
                  </a:lnTo>
                  <a:lnTo>
                    <a:pt x="1341483" y="983554"/>
                  </a:lnTo>
                  <a:lnTo>
                    <a:pt x="1319053" y="945242"/>
                  </a:lnTo>
                  <a:lnTo>
                    <a:pt x="1289342" y="910551"/>
                  </a:lnTo>
                  <a:lnTo>
                    <a:pt x="429428" y="71352"/>
                  </a:lnTo>
                  <a:lnTo>
                    <a:pt x="394015" y="42490"/>
                  </a:lnTo>
                  <a:lnTo>
                    <a:pt x="355150" y="20985"/>
                  </a:lnTo>
                  <a:lnTo>
                    <a:pt x="313843" y="6826"/>
                  </a:lnTo>
                  <a:lnTo>
                    <a:pt x="271107" y="0"/>
                  </a:lnTo>
                  <a:lnTo>
                    <a:pt x="227953" y="496"/>
                  </a:lnTo>
                  <a:lnTo>
                    <a:pt x="185391" y="8302"/>
                  </a:lnTo>
                  <a:lnTo>
                    <a:pt x="144433" y="23408"/>
                  </a:lnTo>
                  <a:lnTo>
                    <a:pt x="106091" y="45801"/>
                  </a:lnTo>
                  <a:lnTo>
                    <a:pt x="71376" y="75470"/>
                  </a:lnTo>
                  <a:lnTo>
                    <a:pt x="42495" y="110836"/>
                  </a:lnTo>
                  <a:lnTo>
                    <a:pt x="20980" y="149654"/>
                  </a:lnTo>
                  <a:lnTo>
                    <a:pt x="6818" y="190912"/>
                  </a:lnTo>
                  <a:lnTo>
                    <a:pt x="0" y="233601"/>
                  </a:lnTo>
                  <a:lnTo>
                    <a:pt x="511" y="276711"/>
                  </a:lnTo>
                  <a:lnTo>
                    <a:pt x="8340" y="319232"/>
                  </a:lnTo>
                  <a:lnTo>
                    <a:pt x="23476" y="360152"/>
                  </a:lnTo>
                  <a:lnTo>
                    <a:pt x="45906" y="398463"/>
                  </a:lnTo>
                  <a:lnTo>
                    <a:pt x="75619" y="433154"/>
                  </a:lnTo>
                  <a:lnTo>
                    <a:pt x="935527" y="1272357"/>
                  </a:lnTo>
                  <a:lnTo>
                    <a:pt x="970940" y="1301221"/>
                  </a:lnTo>
                  <a:lnTo>
                    <a:pt x="1009805" y="1322727"/>
                  </a:lnTo>
                  <a:lnTo>
                    <a:pt x="1051112" y="1336888"/>
                  </a:lnTo>
                  <a:close/>
                </a:path>
              </a:pathLst>
            </a:custGeom>
            <a:solidFill>
              <a:srgbClr val="F7FBF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17768965" y="2462515"/>
              <a:ext cx="1365250" cy="1344295"/>
            </a:xfrm>
            <a:custGeom>
              <a:avLst/>
              <a:gdLst/>
              <a:ahLst/>
              <a:cxnLst/>
              <a:rect l="l" t="t" r="r" b="b"/>
              <a:pathLst>
                <a:path w="1365250" h="1344295">
                  <a:moveTo>
                    <a:pt x="392862" y="108822"/>
                  </a:moveTo>
                  <a:lnTo>
                    <a:pt x="429428" y="71352"/>
                  </a:lnTo>
                  <a:lnTo>
                    <a:pt x="394015" y="42490"/>
                  </a:lnTo>
                  <a:lnTo>
                    <a:pt x="355150" y="20985"/>
                  </a:lnTo>
                  <a:lnTo>
                    <a:pt x="313843" y="6825"/>
                  </a:lnTo>
                  <a:lnTo>
                    <a:pt x="271062" y="0"/>
                  </a:lnTo>
                  <a:lnTo>
                    <a:pt x="227953" y="495"/>
                  </a:lnTo>
                  <a:lnTo>
                    <a:pt x="185391" y="8302"/>
                  </a:lnTo>
                  <a:lnTo>
                    <a:pt x="144434" y="23408"/>
                  </a:lnTo>
                  <a:lnTo>
                    <a:pt x="132533" y="30358"/>
                  </a:lnTo>
                  <a:lnTo>
                    <a:pt x="272130" y="52630"/>
                  </a:lnTo>
                  <a:lnTo>
                    <a:pt x="315385" y="61728"/>
                  </a:lnTo>
                  <a:lnTo>
                    <a:pt x="356198" y="80452"/>
                  </a:lnTo>
                  <a:lnTo>
                    <a:pt x="392862" y="108822"/>
                  </a:lnTo>
                  <a:close/>
                </a:path>
                <a:path w="1365250" h="1344295">
                  <a:moveTo>
                    <a:pt x="1252775" y="948020"/>
                  </a:moveTo>
                  <a:lnTo>
                    <a:pt x="1289341" y="910550"/>
                  </a:lnTo>
                  <a:lnTo>
                    <a:pt x="429428" y="71352"/>
                  </a:lnTo>
                  <a:lnTo>
                    <a:pt x="392862" y="108822"/>
                  </a:lnTo>
                  <a:lnTo>
                    <a:pt x="1252775" y="948020"/>
                  </a:lnTo>
                  <a:close/>
                </a:path>
                <a:path w="1365250" h="1344295">
                  <a:moveTo>
                    <a:pt x="392862" y="108822"/>
                  </a:moveTo>
                  <a:lnTo>
                    <a:pt x="429427" y="71352"/>
                  </a:lnTo>
                  <a:lnTo>
                    <a:pt x="392861" y="108821"/>
                  </a:lnTo>
                  <a:close/>
                </a:path>
                <a:path w="1365250" h="1344295">
                  <a:moveTo>
                    <a:pt x="108808" y="112073"/>
                  </a:moveTo>
                  <a:lnTo>
                    <a:pt x="144773" y="82879"/>
                  </a:lnTo>
                  <a:lnTo>
                    <a:pt x="185118" y="63226"/>
                  </a:lnTo>
                  <a:lnTo>
                    <a:pt x="228139" y="53136"/>
                  </a:lnTo>
                  <a:lnTo>
                    <a:pt x="272130" y="52630"/>
                  </a:lnTo>
                  <a:lnTo>
                    <a:pt x="132533" y="30358"/>
                  </a:lnTo>
                  <a:lnTo>
                    <a:pt x="106092" y="45801"/>
                  </a:lnTo>
                  <a:lnTo>
                    <a:pt x="71396" y="75454"/>
                  </a:lnTo>
                  <a:lnTo>
                    <a:pt x="108808" y="112073"/>
                  </a:lnTo>
                  <a:close/>
                </a:path>
                <a:path w="1365250" h="1344295">
                  <a:moveTo>
                    <a:pt x="392862" y="108822"/>
                  </a:moveTo>
                  <a:close/>
                </a:path>
                <a:path w="1365250" h="1344295">
                  <a:moveTo>
                    <a:pt x="75618" y="433154"/>
                  </a:moveTo>
                  <a:lnTo>
                    <a:pt x="112183" y="395684"/>
                  </a:lnTo>
                  <a:lnTo>
                    <a:pt x="82946" y="359749"/>
                  </a:lnTo>
                  <a:lnTo>
                    <a:pt x="63262" y="319451"/>
                  </a:lnTo>
                  <a:lnTo>
                    <a:pt x="53150" y="276492"/>
                  </a:lnTo>
                  <a:lnTo>
                    <a:pt x="52630" y="232573"/>
                  </a:lnTo>
                  <a:lnTo>
                    <a:pt x="61720" y="189396"/>
                  </a:lnTo>
                  <a:lnTo>
                    <a:pt x="80439" y="148662"/>
                  </a:lnTo>
                  <a:lnTo>
                    <a:pt x="108805" y="112072"/>
                  </a:lnTo>
                  <a:lnTo>
                    <a:pt x="71376" y="75470"/>
                  </a:lnTo>
                  <a:lnTo>
                    <a:pt x="42495" y="110836"/>
                  </a:lnTo>
                  <a:lnTo>
                    <a:pt x="20980" y="149653"/>
                  </a:lnTo>
                  <a:lnTo>
                    <a:pt x="6818" y="190912"/>
                  </a:lnTo>
                  <a:lnTo>
                    <a:pt x="0" y="233601"/>
                  </a:lnTo>
                  <a:lnTo>
                    <a:pt x="511" y="276711"/>
                  </a:lnTo>
                  <a:lnTo>
                    <a:pt x="8340" y="319231"/>
                  </a:lnTo>
                  <a:lnTo>
                    <a:pt x="23476" y="360152"/>
                  </a:lnTo>
                  <a:lnTo>
                    <a:pt x="45906" y="398463"/>
                  </a:lnTo>
                  <a:lnTo>
                    <a:pt x="75618" y="433154"/>
                  </a:lnTo>
                  <a:close/>
                </a:path>
                <a:path w="1365250" h="1344295">
                  <a:moveTo>
                    <a:pt x="935527" y="1272356"/>
                  </a:moveTo>
                  <a:lnTo>
                    <a:pt x="972093" y="1234888"/>
                  </a:lnTo>
                  <a:lnTo>
                    <a:pt x="112184" y="395686"/>
                  </a:lnTo>
                  <a:lnTo>
                    <a:pt x="75619" y="433154"/>
                  </a:lnTo>
                  <a:lnTo>
                    <a:pt x="935527" y="1272356"/>
                  </a:lnTo>
                  <a:close/>
                </a:path>
                <a:path w="1365250" h="1344295">
                  <a:moveTo>
                    <a:pt x="1293589" y="1268241"/>
                  </a:moveTo>
                  <a:lnTo>
                    <a:pt x="1322468" y="1232874"/>
                  </a:lnTo>
                  <a:lnTo>
                    <a:pt x="1343982" y="1194056"/>
                  </a:lnTo>
                  <a:lnTo>
                    <a:pt x="1358141" y="1152796"/>
                  </a:lnTo>
                  <a:lnTo>
                    <a:pt x="1364959" y="1110106"/>
                  </a:lnTo>
                  <a:lnTo>
                    <a:pt x="1364447" y="1066995"/>
                  </a:lnTo>
                  <a:lnTo>
                    <a:pt x="1356617" y="1024474"/>
                  </a:lnTo>
                  <a:lnTo>
                    <a:pt x="1341482" y="983553"/>
                  </a:lnTo>
                  <a:lnTo>
                    <a:pt x="1319052" y="945241"/>
                  </a:lnTo>
                  <a:lnTo>
                    <a:pt x="1289342" y="910551"/>
                  </a:lnTo>
                  <a:lnTo>
                    <a:pt x="1252776" y="948020"/>
                  </a:lnTo>
                  <a:lnTo>
                    <a:pt x="1282012" y="983956"/>
                  </a:lnTo>
                  <a:lnTo>
                    <a:pt x="1301696" y="1024255"/>
                  </a:lnTo>
                  <a:lnTo>
                    <a:pt x="1311807" y="1067216"/>
                  </a:lnTo>
                  <a:lnTo>
                    <a:pt x="1312328" y="1111136"/>
                  </a:lnTo>
                  <a:lnTo>
                    <a:pt x="1303240" y="1154315"/>
                  </a:lnTo>
                  <a:lnTo>
                    <a:pt x="1284522" y="1195049"/>
                  </a:lnTo>
                  <a:lnTo>
                    <a:pt x="1256158" y="1231638"/>
                  </a:lnTo>
                  <a:lnTo>
                    <a:pt x="1293589" y="1268241"/>
                  </a:lnTo>
                  <a:close/>
                </a:path>
                <a:path w="1365250" h="1344295">
                  <a:moveTo>
                    <a:pt x="1093848" y="1343713"/>
                  </a:moveTo>
                  <a:lnTo>
                    <a:pt x="1137003" y="1343217"/>
                  </a:lnTo>
                  <a:lnTo>
                    <a:pt x="1179566" y="1335411"/>
                  </a:lnTo>
                  <a:lnTo>
                    <a:pt x="1220525" y="1320304"/>
                  </a:lnTo>
                  <a:lnTo>
                    <a:pt x="1258870" y="1297911"/>
                  </a:lnTo>
                  <a:lnTo>
                    <a:pt x="1293588" y="1268241"/>
                  </a:lnTo>
                  <a:lnTo>
                    <a:pt x="1256156" y="1231638"/>
                  </a:lnTo>
                  <a:lnTo>
                    <a:pt x="1220188" y="1260833"/>
                  </a:lnTo>
                  <a:lnTo>
                    <a:pt x="1179839" y="1280487"/>
                  </a:lnTo>
                  <a:lnTo>
                    <a:pt x="1136816" y="1290577"/>
                  </a:lnTo>
                  <a:lnTo>
                    <a:pt x="1092824" y="1291083"/>
                  </a:lnTo>
                  <a:lnTo>
                    <a:pt x="940905" y="1266846"/>
                  </a:lnTo>
                  <a:lnTo>
                    <a:pt x="935527" y="1272356"/>
                  </a:lnTo>
                  <a:lnTo>
                    <a:pt x="970940" y="1301220"/>
                  </a:lnTo>
                  <a:lnTo>
                    <a:pt x="1009805" y="1322726"/>
                  </a:lnTo>
                  <a:lnTo>
                    <a:pt x="1051111" y="1336887"/>
                  </a:lnTo>
                  <a:lnTo>
                    <a:pt x="1093848" y="1343713"/>
                  </a:lnTo>
                  <a:close/>
                </a:path>
                <a:path w="1365250" h="1344295">
                  <a:moveTo>
                    <a:pt x="940905" y="1266846"/>
                  </a:moveTo>
                  <a:lnTo>
                    <a:pt x="1092824" y="1291083"/>
                  </a:lnTo>
                  <a:lnTo>
                    <a:pt x="1049569" y="1281985"/>
                  </a:lnTo>
                  <a:lnTo>
                    <a:pt x="1008757" y="1263260"/>
                  </a:lnTo>
                  <a:lnTo>
                    <a:pt x="972093" y="1234888"/>
                  </a:lnTo>
                  <a:lnTo>
                    <a:pt x="940905" y="126684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18274535" y="2953466"/>
              <a:ext cx="859790" cy="852805"/>
            </a:xfrm>
            <a:custGeom>
              <a:avLst/>
              <a:gdLst/>
              <a:ahLst/>
              <a:cxnLst/>
              <a:rect l="l" t="t" r="r" b="b"/>
              <a:pathLst>
                <a:path w="859790" h="852804">
                  <a:moveTo>
                    <a:pt x="545541" y="845935"/>
                  </a:moveTo>
                  <a:lnTo>
                    <a:pt x="588278" y="852762"/>
                  </a:lnTo>
                  <a:lnTo>
                    <a:pt x="631433" y="852266"/>
                  </a:lnTo>
                  <a:lnTo>
                    <a:pt x="673996" y="844459"/>
                  </a:lnTo>
                  <a:lnTo>
                    <a:pt x="714955" y="829353"/>
                  </a:lnTo>
                  <a:lnTo>
                    <a:pt x="753300" y="806959"/>
                  </a:lnTo>
                  <a:lnTo>
                    <a:pt x="788018" y="777289"/>
                  </a:lnTo>
                  <a:lnTo>
                    <a:pt x="816898" y="741922"/>
                  </a:lnTo>
                  <a:lnTo>
                    <a:pt x="838412" y="703104"/>
                  </a:lnTo>
                  <a:lnTo>
                    <a:pt x="852571" y="661845"/>
                  </a:lnTo>
                  <a:lnTo>
                    <a:pt x="859389" y="619155"/>
                  </a:lnTo>
                  <a:lnTo>
                    <a:pt x="858877" y="576045"/>
                  </a:lnTo>
                  <a:lnTo>
                    <a:pt x="851047" y="533524"/>
                  </a:lnTo>
                  <a:lnTo>
                    <a:pt x="835912" y="492604"/>
                  </a:lnTo>
                  <a:lnTo>
                    <a:pt x="813482" y="454293"/>
                  </a:lnTo>
                  <a:lnTo>
                    <a:pt x="783771" y="419604"/>
                  </a:lnTo>
                  <a:lnTo>
                    <a:pt x="353815" y="0"/>
                  </a:lnTo>
                  <a:lnTo>
                    <a:pt x="0" y="361806"/>
                  </a:lnTo>
                  <a:lnTo>
                    <a:pt x="429956" y="781405"/>
                  </a:lnTo>
                  <a:lnTo>
                    <a:pt x="465369" y="810269"/>
                  </a:lnTo>
                  <a:lnTo>
                    <a:pt x="504234" y="831775"/>
                  </a:lnTo>
                  <a:lnTo>
                    <a:pt x="545541" y="845935"/>
                  </a:lnTo>
                  <a:close/>
                </a:path>
              </a:pathLst>
            </a:custGeom>
            <a:solidFill>
              <a:srgbClr val="DD443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18274536" y="2953467"/>
              <a:ext cx="859790" cy="852805"/>
            </a:xfrm>
            <a:custGeom>
              <a:avLst/>
              <a:gdLst/>
              <a:ahLst/>
              <a:cxnLst/>
              <a:rect l="l" t="t" r="r" b="b"/>
              <a:pathLst>
                <a:path w="859790" h="852804">
                  <a:moveTo>
                    <a:pt x="747204" y="457072"/>
                  </a:moveTo>
                  <a:lnTo>
                    <a:pt x="783770" y="419603"/>
                  </a:lnTo>
                  <a:lnTo>
                    <a:pt x="353814" y="0"/>
                  </a:lnTo>
                  <a:lnTo>
                    <a:pt x="391245" y="36604"/>
                  </a:lnTo>
                  <a:lnTo>
                    <a:pt x="354678" y="73997"/>
                  </a:lnTo>
                  <a:lnTo>
                    <a:pt x="747204" y="457072"/>
                  </a:lnTo>
                  <a:close/>
                </a:path>
                <a:path w="859790" h="852804">
                  <a:moveTo>
                    <a:pt x="354678" y="73997"/>
                  </a:moveTo>
                  <a:lnTo>
                    <a:pt x="391245" y="36604"/>
                  </a:lnTo>
                  <a:lnTo>
                    <a:pt x="353814" y="0"/>
                  </a:lnTo>
                  <a:lnTo>
                    <a:pt x="317247" y="37468"/>
                  </a:lnTo>
                  <a:lnTo>
                    <a:pt x="354678" y="73997"/>
                  </a:lnTo>
                  <a:close/>
                </a:path>
                <a:path w="859790" h="852804">
                  <a:moveTo>
                    <a:pt x="74072" y="360940"/>
                  </a:moveTo>
                  <a:lnTo>
                    <a:pt x="354678" y="73997"/>
                  </a:lnTo>
                  <a:lnTo>
                    <a:pt x="317247" y="37468"/>
                  </a:lnTo>
                  <a:lnTo>
                    <a:pt x="353814" y="0"/>
                  </a:lnTo>
                  <a:lnTo>
                    <a:pt x="36604" y="324374"/>
                  </a:lnTo>
                  <a:lnTo>
                    <a:pt x="74072" y="360940"/>
                  </a:lnTo>
                  <a:close/>
                </a:path>
                <a:path w="859790" h="852804">
                  <a:moveTo>
                    <a:pt x="788018" y="777289"/>
                  </a:moveTo>
                  <a:lnTo>
                    <a:pt x="816897" y="741922"/>
                  </a:lnTo>
                  <a:lnTo>
                    <a:pt x="838411" y="703104"/>
                  </a:lnTo>
                  <a:lnTo>
                    <a:pt x="852571" y="661845"/>
                  </a:lnTo>
                  <a:lnTo>
                    <a:pt x="859388" y="619155"/>
                  </a:lnTo>
                  <a:lnTo>
                    <a:pt x="858876" y="576044"/>
                  </a:lnTo>
                  <a:lnTo>
                    <a:pt x="851046" y="533524"/>
                  </a:lnTo>
                  <a:lnTo>
                    <a:pt x="835911" y="492603"/>
                  </a:lnTo>
                  <a:lnTo>
                    <a:pt x="813482" y="454293"/>
                  </a:lnTo>
                  <a:lnTo>
                    <a:pt x="783770" y="419603"/>
                  </a:lnTo>
                  <a:lnTo>
                    <a:pt x="747205" y="457074"/>
                  </a:lnTo>
                  <a:lnTo>
                    <a:pt x="776441" y="493007"/>
                  </a:lnTo>
                  <a:lnTo>
                    <a:pt x="796125" y="533305"/>
                  </a:lnTo>
                  <a:lnTo>
                    <a:pt x="806237" y="576265"/>
                  </a:lnTo>
                  <a:lnTo>
                    <a:pt x="806758" y="620184"/>
                  </a:lnTo>
                  <a:lnTo>
                    <a:pt x="797669" y="663363"/>
                  </a:lnTo>
                  <a:lnTo>
                    <a:pt x="778951" y="704097"/>
                  </a:lnTo>
                  <a:lnTo>
                    <a:pt x="750588" y="740686"/>
                  </a:lnTo>
                  <a:lnTo>
                    <a:pt x="788018" y="777289"/>
                  </a:lnTo>
                  <a:close/>
                </a:path>
                <a:path w="859790" h="852804">
                  <a:moveTo>
                    <a:pt x="37468" y="398371"/>
                  </a:moveTo>
                  <a:lnTo>
                    <a:pt x="74072" y="360940"/>
                  </a:lnTo>
                  <a:lnTo>
                    <a:pt x="36604" y="324374"/>
                  </a:lnTo>
                  <a:lnTo>
                    <a:pt x="0" y="361806"/>
                  </a:lnTo>
                  <a:lnTo>
                    <a:pt x="37468" y="398371"/>
                  </a:lnTo>
                  <a:close/>
                </a:path>
                <a:path w="859790" h="852804">
                  <a:moveTo>
                    <a:pt x="429956" y="781404"/>
                  </a:moveTo>
                  <a:lnTo>
                    <a:pt x="466522" y="743936"/>
                  </a:lnTo>
                  <a:lnTo>
                    <a:pt x="74072" y="360940"/>
                  </a:lnTo>
                  <a:lnTo>
                    <a:pt x="37468" y="398371"/>
                  </a:lnTo>
                  <a:lnTo>
                    <a:pt x="429956" y="781404"/>
                  </a:lnTo>
                  <a:close/>
                </a:path>
                <a:path w="859790" h="852804">
                  <a:moveTo>
                    <a:pt x="588277" y="852762"/>
                  </a:moveTo>
                  <a:lnTo>
                    <a:pt x="631432" y="852266"/>
                  </a:lnTo>
                  <a:lnTo>
                    <a:pt x="673995" y="844459"/>
                  </a:lnTo>
                  <a:lnTo>
                    <a:pt x="714955" y="829353"/>
                  </a:lnTo>
                  <a:lnTo>
                    <a:pt x="753299" y="806959"/>
                  </a:lnTo>
                  <a:lnTo>
                    <a:pt x="788018" y="777289"/>
                  </a:lnTo>
                  <a:lnTo>
                    <a:pt x="750585" y="740686"/>
                  </a:lnTo>
                  <a:lnTo>
                    <a:pt x="714617" y="769881"/>
                  </a:lnTo>
                  <a:lnTo>
                    <a:pt x="674269" y="789534"/>
                  </a:lnTo>
                  <a:lnTo>
                    <a:pt x="631245" y="799625"/>
                  </a:lnTo>
                  <a:lnTo>
                    <a:pt x="587253" y="800131"/>
                  </a:lnTo>
                  <a:lnTo>
                    <a:pt x="435335" y="775893"/>
                  </a:lnTo>
                  <a:lnTo>
                    <a:pt x="429957" y="781405"/>
                  </a:lnTo>
                  <a:lnTo>
                    <a:pt x="465369" y="810268"/>
                  </a:lnTo>
                  <a:lnTo>
                    <a:pt x="504234" y="831774"/>
                  </a:lnTo>
                  <a:lnTo>
                    <a:pt x="545540" y="845935"/>
                  </a:lnTo>
                  <a:lnTo>
                    <a:pt x="588277" y="852762"/>
                  </a:lnTo>
                  <a:close/>
                </a:path>
                <a:path w="859790" h="852804">
                  <a:moveTo>
                    <a:pt x="788018" y="777289"/>
                  </a:moveTo>
                  <a:close/>
                </a:path>
                <a:path w="859790" h="852804">
                  <a:moveTo>
                    <a:pt x="435335" y="775893"/>
                  </a:moveTo>
                  <a:lnTo>
                    <a:pt x="587253" y="800131"/>
                  </a:lnTo>
                  <a:lnTo>
                    <a:pt x="543998" y="791032"/>
                  </a:lnTo>
                  <a:lnTo>
                    <a:pt x="503186" y="772307"/>
                  </a:lnTo>
                  <a:lnTo>
                    <a:pt x="466522" y="743936"/>
                  </a:lnTo>
                  <a:lnTo>
                    <a:pt x="435335" y="77589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7" name="object 27"/>
          <p:cNvGrpSpPr/>
          <p:nvPr/>
        </p:nvGrpSpPr>
        <p:grpSpPr>
          <a:xfrm>
            <a:off x="15528321" y="6144272"/>
            <a:ext cx="1094105" cy="5164455"/>
            <a:chOff x="15528321" y="6144272"/>
            <a:chExt cx="1094105" cy="5164455"/>
          </a:xfrm>
        </p:grpSpPr>
        <p:sp>
          <p:nvSpPr>
            <p:cNvPr id="28" name="object 28"/>
            <p:cNvSpPr/>
            <p:nvPr/>
          </p:nvSpPr>
          <p:spPr>
            <a:xfrm>
              <a:off x="15609982" y="7692225"/>
              <a:ext cx="611505" cy="1231900"/>
            </a:xfrm>
            <a:custGeom>
              <a:avLst/>
              <a:gdLst/>
              <a:ahLst/>
              <a:cxnLst/>
              <a:rect l="l" t="t" r="r" b="b"/>
              <a:pathLst>
                <a:path w="611505" h="1231900">
                  <a:moveTo>
                    <a:pt x="611338" y="0"/>
                  </a:moveTo>
                  <a:lnTo>
                    <a:pt x="0" y="0"/>
                  </a:lnTo>
                  <a:lnTo>
                    <a:pt x="0" y="1231823"/>
                  </a:lnTo>
                  <a:lnTo>
                    <a:pt x="611338" y="1231823"/>
                  </a:lnTo>
                  <a:lnTo>
                    <a:pt x="61133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15588170" y="6342132"/>
              <a:ext cx="973455" cy="4966970"/>
            </a:xfrm>
            <a:custGeom>
              <a:avLst/>
              <a:gdLst/>
              <a:ahLst/>
              <a:cxnLst/>
              <a:rect l="l" t="t" r="r" b="b"/>
              <a:pathLst>
                <a:path w="973455" h="4966970">
                  <a:moveTo>
                    <a:pt x="972845" y="21209"/>
                  </a:moveTo>
                  <a:lnTo>
                    <a:pt x="22352" y="0"/>
                  </a:lnTo>
                  <a:lnTo>
                    <a:pt x="16802" y="0"/>
                  </a:lnTo>
                  <a:lnTo>
                    <a:pt x="11480" y="2197"/>
                  </a:lnTo>
                  <a:lnTo>
                    <a:pt x="3619" y="10058"/>
                  </a:lnTo>
                  <a:lnTo>
                    <a:pt x="1409" y="15379"/>
                  </a:lnTo>
                  <a:lnTo>
                    <a:pt x="1409" y="20929"/>
                  </a:lnTo>
                  <a:lnTo>
                    <a:pt x="0" y="4956340"/>
                  </a:lnTo>
                  <a:lnTo>
                    <a:pt x="482" y="4966424"/>
                  </a:lnTo>
                  <a:lnTo>
                    <a:pt x="42430" y="4966424"/>
                  </a:lnTo>
                  <a:lnTo>
                    <a:pt x="41884" y="4956353"/>
                  </a:lnTo>
                  <a:lnTo>
                    <a:pt x="42557" y="2581922"/>
                  </a:lnTo>
                  <a:lnTo>
                    <a:pt x="63690" y="2581922"/>
                  </a:lnTo>
                  <a:lnTo>
                    <a:pt x="591261" y="2581922"/>
                  </a:lnTo>
                  <a:lnTo>
                    <a:pt x="633145" y="2581922"/>
                  </a:lnTo>
                  <a:lnTo>
                    <a:pt x="633145" y="2540038"/>
                  </a:lnTo>
                  <a:lnTo>
                    <a:pt x="591261" y="2540038"/>
                  </a:lnTo>
                  <a:lnTo>
                    <a:pt x="63690" y="2540038"/>
                  </a:lnTo>
                  <a:lnTo>
                    <a:pt x="42570" y="2540038"/>
                  </a:lnTo>
                  <a:lnTo>
                    <a:pt x="63690" y="2540012"/>
                  </a:lnTo>
                  <a:lnTo>
                    <a:pt x="63690" y="1391983"/>
                  </a:lnTo>
                  <a:lnTo>
                    <a:pt x="591261" y="1391983"/>
                  </a:lnTo>
                  <a:lnTo>
                    <a:pt x="633145" y="1391983"/>
                  </a:lnTo>
                  <a:lnTo>
                    <a:pt x="633145" y="1350098"/>
                  </a:lnTo>
                  <a:lnTo>
                    <a:pt x="591261" y="1350098"/>
                  </a:lnTo>
                  <a:lnTo>
                    <a:pt x="63690" y="1350098"/>
                  </a:lnTo>
                  <a:lnTo>
                    <a:pt x="42900" y="1350022"/>
                  </a:lnTo>
                  <a:lnTo>
                    <a:pt x="43281" y="41884"/>
                  </a:lnTo>
                  <a:lnTo>
                    <a:pt x="930960" y="42138"/>
                  </a:lnTo>
                  <a:lnTo>
                    <a:pt x="929563" y="4956607"/>
                  </a:lnTo>
                  <a:lnTo>
                    <a:pt x="929030" y="4966424"/>
                  </a:lnTo>
                  <a:lnTo>
                    <a:pt x="970978" y="4966424"/>
                  </a:lnTo>
                  <a:lnTo>
                    <a:pt x="971448" y="4956619"/>
                  </a:lnTo>
                  <a:lnTo>
                    <a:pt x="972845" y="42151"/>
                  </a:lnTo>
                  <a:lnTo>
                    <a:pt x="951903" y="42151"/>
                  </a:lnTo>
                  <a:lnTo>
                    <a:pt x="972845" y="42138"/>
                  </a:lnTo>
                  <a:lnTo>
                    <a:pt x="972845" y="21209"/>
                  </a:lnTo>
                  <a:close/>
                </a:path>
              </a:pathLst>
            </a:custGeom>
            <a:solidFill>
              <a:srgbClr val="11263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15528322" y="6144272"/>
              <a:ext cx="1094105" cy="1051560"/>
            </a:xfrm>
            <a:custGeom>
              <a:avLst/>
              <a:gdLst/>
              <a:ahLst/>
              <a:cxnLst/>
              <a:rect l="l" t="t" r="r" b="b"/>
              <a:pathLst>
                <a:path w="1094105" h="1051559">
                  <a:moveTo>
                    <a:pt x="125669" y="0"/>
                  </a:moveTo>
                  <a:lnTo>
                    <a:pt x="76864" y="9779"/>
                  </a:lnTo>
                  <a:lnTo>
                    <a:pt x="37005" y="36471"/>
                  </a:lnTo>
                  <a:lnTo>
                    <a:pt x="10126" y="76070"/>
                  </a:lnTo>
                  <a:lnTo>
                    <a:pt x="261" y="124571"/>
                  </a:lnTo>
                  <a:lnTo>
                    <a:pt x="0" y="1050798"/>
                  </a:lnTo>
                  <a:lnTo>
                    <a:pt x="1093477" y="1051104"/>
                  </a:lnTo>
                  <a:lnTo>
                    <a:pt x="1093743" y="124876"/>
                  </a:lnTo>
                  <a:lnTo>
                    <a:pt x="1083904" y="76373"/>
                  </a:lnTo>
                  <a:lnTo>
                    <a:pt x="1057047" y="36759"/>
                  </a:lnTo>
                  <a:lnTo>
                    <a:pt x="1017204" y="10043"/>
                  </a:lnTo>
                  <a:lnTo>
                    <a:pt x="968405" y="236"/>
                  </a:lnTo>
                  <a:lnTo>
                    <a:pt x="12566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15528315" y="6144278"/>
              <a:ext cx="1094105" cy="1051560"/>
            </a:xfrm>
            <a:custGeom>
              <a:avLst/>
              <a:gdLst/>
              <a:ahLst/>
              <a:cxnLst/>
              <a:rect l="l" t="t" r="r" b="b"/>
              <a:pathLst>
                <a:path w="1094105" h="1051559">
                  <a:moveTo>
                    <a:pt x="191173" y="198704"/>
                  </a:moveTo>
                  <a:lnTo>
                    <a:pt x="189522" y="190538"/>
                  </a:lnTo>
                  <a:lnTo>
                    <a:pt x="185039" y="183883"/>
                  </a:lnTo>
                  <a:lnTo>
                    <a:pt x="178371" y="179400"/>
                  </a:lnTo>
                  <a:lnTo>
                    <a:pt x="170243" y="177761"/>
                  </a:lnTo>
                  <a:lnTo>
                    <a:pt x="162077" y="179412"/>
                  </a:lnTo>
                  <a:lnTo>
                    <a:pt x="155422" y="183896"/>
                  </a:lnTo>
                  <a:lnTo>
                    <a:pt x="150939" y="190550"/>
                  </a:lnTo>
                  <a:lnTo>
                    <a:pt x="149288" y="198691"/>
                  </a:lnTo>
                  <a:lnTo>
                    <a:pt x="149110" y="842683"/>
                  </a:lnTo>
                  <a:lnTo>
                    <a:pt x="150761" y="850849"/>
                  </a:lnTo>
                  <a:lnTo>
                    <a:pt x="155257" y="857504"/>
                  </a:lnTo>
                  <a:lnTo>
                    <a:pt x="161912" y="861987"/>
                  </a:lnTo>
                  <a:lnTo>
                    <a:pt x="170040" y="863638"/>
                  </a:lnTo>
                  <a:lnTo>
                    <a:pt x="178206" y="861987"/>
                  </a:lnTo>
                  <a:lnTo>
                    <a:pt x="184861" y="857491"/>
                  </a:lnTo>
                  <a:lnTo>
                    <a:pt x="189344" y="850836"/>
                  </a:lnTo>
                  <a:lnTo>
                    <a:pt x="190995" y="842695"/>
                  </a:lnTo>
                  <a:lnTo>
                    <a:pt x="191173" y="198704"/>
                  </a:lnTo>
                  <a:close/>
                </a:path>
                <a:path w="1094105" h="1051559">
                  <a:moveTo>
                    <a:pt x="341795" y="198755"/>
                  </a:moveTo>
                  <a:lnTo>
                    <a:pt x="340144" y="190601"/>
                  </a:lnTo>
                  <a:lnTo>
                    <a:pt x="335661" y="183934"/>
                  </a:lnTo>
                  <a:lnTo>
                    <a:pt x="328993" y="179451"/>
                  </a:lnTo>
                  <a:lnTo>
                    <a:pt x="320865" y="177812"/>
                  </a:lnTo>
                  <a:lnTo>
                    <a:pt x="312699" y="179463"/>
                  </a:lnTo>
                  <a:lnTo>
                    <a:pt x="306044" y="183946"/>
                  </a:lnTo>
                  <a:lnTo>
                    <a:pt x="301561" y="190601"/>
                  </a:lnTo>
                  <a:lnTo>
                    <a:pt x="299910" y="198742"/>
                  </a:lnTo>
                  <a:lnTo>
                    <a:pt x="299732" y="842733"/>
                  </a:lnTo>
                  <a:lnTo>
                    <a:pt x="301383" y="850900"/>
                  </a:lnTo>
                  <a:lnTo>
                    <a:pt x="305866" y="857554"/>
                  </a:lnTo>
                  <a:lnTo>
                    <a:pt x="312534" y="862037"/>
                  </a:lnTo>
                  <a:lnTo>
                    <a:pt x="320662" y="863688"/>
                  </a:lnTo>
                  <a:lnTo>
                    <a:pt x="328828" y="862037"/>
                  </a:lnTo>
                  <a:lnTo>
                    <a:pt x="335483" y="857542"/>
                  </a:lnTo>
                  <a:lnTo>
                    <a:pt x="339966" y="850887"/>
                  </a:lnTo>
                  <a:lnTo>
                    <a:pt x="341617" y="842746"/>
                  </a:lnTo>
                  <a:lnTo>
                    <a:pt x="341795" y="198755"/>
                  </a:lnTo>
                  <a:close/>
                </a:path>
                <a:path w="1094105" h="1051559">
                  <a:moveTo>
                    <a:pt x="492404" y="198793"/>
                  </a:moveTo>
                  <a:lnTo>
                    <a:pt x="490753" y="190627"/>
                  </a:lnTo>
                  <a:lnTo>
                    <a:pt x="486257" y="183972"/>
                  </a:lnTo>
                  <a:lnTo>
                    <a:pt x="479590" y="179489"/>
                  </a:lnTo>
                  <a:lnTo>
                    <a:pt x="471462" y="177838"/>
                  </a:lnTo>
                  <a:lnTo>
                    <a:pt x="463308" y="179489"/>
                  </a:lnTo>
                  <a:lnTo>
                    <a:pt x="456653" y="183984"/>
                  </a:lnTo>
                  <a:lnTo>
                    <a:pt x="452158" y="190639"/>
                  </a:lnTo>
                  <a:lnTo>
                    <a:pt x="450519" y="198780"/>
                  </a:lnTo>
                  <a:lnTo>
                    <a:pt x="450329" y="842772"/>
                  </a:lnTo>
                  <a:lnTo>
                    <a:pt x="451980" y="850938"/>
                  </a:lnTo>
                  <a:lnTo>
                    <a:pt x="456476" y="857592"/>
                  </a:lnTo>
                  <a:lnTo>
                    <a:pt x="463143" y="862076"/>
                  </a:lnTo>
                  <a:lnTo>
                    <a:pt x="471271" y="863714"/>
                  </a:lnTo>
                  <a:lnTo>
                    <a:pt x="479425" y="862063"/>
                  </a:lnTo>
                  <a:lnTo>
                    <a:pt x="486079" y="857580"/>
                  </a:lnTo>
                  <a:lnTo>
                    <a:pt x="490562" y="850925"/>
                  </a:lnTo>
                  <a:lnTo>
                    <a:pt x="492213" y="842784"/>
                  </a:lnTo>
                  <a:lnTo>
                    <a:pt x="492404" y="198793"/>
                  </a:lnTo>
                  <a:close/>
                </a:path>
                <a:path w="1094105" h="1051559">
                  <a:moveTo>
                    <a:pt x="643013" y="198831"/>
                  </a:moveTo>
                  <a:lnTo>
                    <a:pt x="641362" y="190665"/>
                  </a:lnTo>
                  <a:lnTo>
                    <a:pt x="636879" y="184010"/>
                  </a:lnTo>
                  <a:lnTo>
                    <a:pt x="630212" y="179527"/>
                  </a:lnTo>
                  <a:lnTo>
                    <a:pt x="622084" y="177876"/>
                  </a:lnTo>
                  <a:lnTo>
                    <a:pt x="613918" y="179527"/>
                  </a:lnTo>
                  <a:lnTo>
                    <a:pt x="607263" y="184023"/>
                  </a:lnTo>
                  <a:lnTo>
                    <a:pt x="602780" y="190677"/>
                  </a:lnTo>
                  <a:lnTo>
                    <a:pt x="601129" y="198818"/>
                  </a:lnTo>
                  <a:lnTo>
                    <a:pt x="600951" y="842810"/>
                  </a:lnTo>
                  <a:lnTo>
                    <a:pt x="602602" y="850976"/>
                  </a:lnTo>
                  <a:lnTo>
                    <a:pt x="607098" y="857631"/>
                  </a:lnTo>
                  <a:lnTo>
                    <a:pt x="613765" y="862114"/>
                  </a:lnTo>
                  <a:lnTo>
                    <a:pt x="621893" y="863752"/>
                  </a:lnTo>
                  <a:lnTo>
                    <a:pt x="630047" y="862114"/>
                  </a:lnTo>
                  <a:lnTo>
                    <a:pt x="636701" y="857618"/>
                  </a:lnTo>
                  <a:lnTo>
                    <a:pt x="641184" y="850963"/>
                  </a:lnTo>
                  <a:lnTo>
                    <a:pt x="642835" y="842822"/>
                  </a:lnTo>
                  <a:lnTo>
                    <a:pt x="643013" y="198831"/>
                  </a:lnTo>
                  <a:close/>
                </a:path>
                <a:path w="1094105" h="1051559">
                  <a:moveTo>
                    <a:pt x="793635" y="198882"/>
                  </a:moveTo>
                  <a:lnTo>
                    <a:pt x="791984" y="190715"/>
                  </a:lnTo>
                  <a:lnTo>
                    <a:pt x="787488" y="184061"/>
                  </a:lnTo>
                  <a:lnTo>
                    <a:pt x="780834" y="179578"/>
                  </a:lnTo>
                  <a:lnTo>
                    <a:pt x="772706" y="177939"/>
                  </a:lnTo>
                  <a:lnTo>
                    <a:pt x="764540" y="179578"/>
                  </a:lnTo>
                  <a:lnTo>
                    <a:pt x="757885" y="184073"/>
                  </a:lnTo>
                  <a:lnTo>
                    <a:pt x="753402" y="190728"/>
                  </a:lnTo>
                  <a:lnTo>
                    <a:pt x="751751" y="198869"/>
                  </a:lnTo>
                  <a:lnTo>
                    <a:pt x="751573" y="842860"/>
                  </a:lnTo>
                  <a:lnTo>
                    <a:pt x="753224" y="851027"/>
                  </a:lnTo>
                  <a:lnTo>
                    <a:pt x="757720" y="857681"/>
                  </a:lnTo>
                  <a:lnTo>
                    <a:pt x="764374" y="862164"/>
                  </a:lnTo>
                  <a:lnTo>
                    <a:pt x="772515" y="863803"/>
                  </a:lnTo>
                  <a:lnTo>
                    <a:pt x="780669" y="862164"/>
                  </a:lnTo>
                  <a:lnTo>
                    <a:pt x="787323" y="857669"/>
                  </a:lnTo>
                  <a:lnTo>
                    <a:pt x="791806" y="851014"/>
                  </a:lnTo>
                  <a:lnTo>
                    <a:pt x="793457" y="842873"/>
                  </a:lnTo>
                  <a:lnTo>
                    <a:pt x="793635" y="198882"/>
                  </a:lnTo>
                  <a:close/>
                </a:path>
                <a:path w="1094105" h="1051559">
                  <a:moveTo>
                    <a:pt x="944245" y="198920"/>
                  </a:moveTo>
                  <a:lnTo>
                    <a:pt x="942594" y="190754"/>
                  </a:lnTo>
                  <a:lnTo>
                    <a:pt x="938098" y="184099"/>
                  </a:lnTo>
                  <a:lnTo>
                    <a:pt x="931430" y="179616"/>
                  </a:lnTo>
                  <a:lnTo>
                    <a:pt x="923302" y="177977"/>
                  </a:lnTo>
                  <a:lnTo>
                    <a:pt x="915149" y="179616"/>
                  </a:lnTo>
                  <a:lnTo>
                    <a:pt x="908494" y="184111"/>
                  </a:lnTo>
                  <a:lnTo>
                    <a:pt x="904011" y="190766"/>
                  </a:lnTo>
                  <a:lnTo>
                    <a:pt x="902360" y="198907"/>
                  </a:lnTo>
                  <a:lnTo>
                    <a:pt x="902169" y="842899"/>
                  </a:lnTo>
                  <a:lnTo>
                    <a:pt x="903820" y="851065"/>
                  </a:lnTo>
                  <a:lnTo>
                    <a:pt x="908316" y="857719"/>
                  </a:lnTo>
                  <a:lnTo>
                    <a:pt x="914984" y="862203"/>
                  </a:lnTo>
                  <a:lnTo>
                    <a:pt x="923112" y="863854"/>
                  </a:lnTo>
                  <a:lnTo>
                    <a:pt x="931265" y="862203"/>
                  </a:lnTo>
                  <a:lnTo>
                    <a:pt x="937920" y="857707"/>
                  </a:lnTo>
                  <a:lnTo>
                    <a:pt x="942416" y="851052"/>
                  </a:lnTo>
                  <a:lnTo>
                    <a:pt x="944054" y="842911"/>
                  </a:lnTo>
                  <a:lnTo>
                    <a:pt x="944245" y="198920"/>
                  </a:lnTo>
                  <a:close/>
                </a:path>
                <a:path w="1094105" h="1051559">
                  <a:moveTo>
                    <a:pt x="1093749" y="124879"/>
                  </a:moveTo>
                  <a:lnTo>
                    <a:pt x="1083906" y="76377"/>
                  </a:lnTo>
                  <a:lnTo>
                    <a:pt x="1057046" y="36753"/>
                  </a:lnTo>
                  <a:lnTo>
                    <a:pt x="1017206" y="10045"/>
                  </a:lnTo>
                  <a:lnTo>
                    <a:pt x="968413" y="241"/>
                  </a:lnTo>
                  <a:lnTo>
                    <a:pt x="968400" y="42113"/>
                  </a:lnTo>
                  <a:lnTo>
                    <a:pt x="1000988" y="48666"/>
                  </a:lnTo>
                  <a:lnTo>
                    <a:pt x="1027518" y="66459"/>
                  </a:lnTo>
                  <a:lnTo>
                    <a:pt x="1045337" y="92773"/>
                  </a:lnTo>
                  <a:lnTo>
                    <a:pt x="1051864" y="124866"/>
                  </a:lnTo>
                  <a:lnTo>
                    <a:pt x="1051610" y="1009205"/>
                  </a:lnTo>
                  <a:lnTo>
                    <a:pt x="41897" y="1008926"/>
                  </a:lnTo>
                  <a:lnTo>
                    <a:pt x="42151" y="124574"/>
                  </a:lnTo>
                  <a:lnTo>
                    <a:pt x="48679" y="92481"/>
                  </a:lnTo>
                  <a:lnTo>
                    <a:pt x="66522" y="66192"/>
                  </a:lnTo>
                  <a:lnTo>
                    <a:pt x="93052" y="48412"/>
                  </a:lnTo>
                  <a:lnTo>
                    <a:pt x="125653" y="41884"/>
                  </a:lnTo>
                  <a:lnTo>
                    <a:pt x="968387" y="42113"/>
                  </a:lnTo>
                  <a:lnTo>
                    <a:pt x="968413" y="241"/>
                  </a:lnTo>
                  <a:lnTo>
                    <a:pt x="125666" y="0"/>
                  </a:lnTo>
                  <a:lnTo>
                    <a:pt x="76860" y="9779"/>
                  </a:lnTo>
                  <a:lnTo>
                    <a:pt x="37007" y="36474"/>
                  </a:lnTo>
                  <a:lnTo>
                    <a:pt x="10121" y="76073"/>
                  </a:lnTo>
                  <a:lnTo>
                    <a:pt x="266" y="124574"/>
                  </a:lnTo>
                  <a:lnTo>
                    <a:pt x="12" y="1008913"/>
                  </a:lnTo>
                  <a:lnTo>
                    <a:pt x="0" y="1050798"/>
                  </a:lnTo>
                  <a:lnTo>
                    <a:pt x="41884" y="1050810"/>
                  </a:lnTo>
                  <a:lnTo>
                    <a:pt x="45554" y="1050810"/>
                  </a:lnTo>
                  <a:lnTo>
                    <a:pt x="1093482" y="1051102"/>
                  </a:lnTo>
                  <a:lnTo>
                    <a:pt x="1093482" y="1009218"/>
                  </a:lnTo>
                  <a:lnTo>
                    <a:pt x="1093749" y="124879"/>
                  </a:lnTo>
                  <a:close/>
                </a:path>
              </a:pathLst>
            </a:custGeom>
            <a:solidFill>
              <a:srgbClr val="11263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15715488" y="9111075"/>
              <a:ext cx="716915" cy="2197100"/>
            </a:xfrm>
            <a:custGeom>
              <a:avLst/>
              <a:gdLst/>
              <a:ahLst/>
              <a:cxnLst/>
              <a:rect l="l" t="t" r="r" b="b"/>
              <a:pathLst>
                <a:path w="716915" h="2197100">
                  <a:moveTo>
                    <a:pt x="716813" y="2186940"/>
                  </a:moveTo>
                  <a:lnTo>
                    <a:pt x="674928" y="2186940"/>
                  </a:lnTo>
                  <a:lnTo>
                    <a:pt x="674928" y="0"/>
                  </a:lnTo>
                  <a:lnTo>
                    <a:pt x="42202" y="0"/>
                  </a:lnTo>
                  <a:lnTo>
                    <a:pt x="42202" y="2186940"/>
                  </a:lnTo>
                  <a:lnTo>
                    <a:pt x="0" y="2186940"/>
                  </a:lnTo>
                  <a:lnTo>
                    <a:pt x="0" y="2188210"/>
                  </a:lnTo>
                  <a:lnTo>
                    <a:pt x="368" y="2188210"/>
                  </a:lnTo>
                  <a:lnTo>
                    <a:pt x="368" y="2197100"/>
                  </a:lnTo>
                  <a:lnTo>
                    <a:pt x="716470" y="2197100"/>
                  </a:lnTo>
                  <a:lnTo>
                    <a:pt x="716470" y="2188210"/>
                  </a:lnTo>
                  <a:lnTo>
                    <a:pt x="716813" y="2188210"/>
                  </a:lnTo>
                  <a:lnTo>
                    <a:pt x="716813" y="2186940"/>
                  </a:lnTo>
                  <a:close/>
                </a:path>
              </a:pathLst>
            </a:custGeom>
            <a:solidFill>
              <a:srgbClr val="DD443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15715500" y="9069813"/>
              <a:ext cx="717550" cy="2238375"/>
            </a:xfrm>
            <a:custGeom>
              <a:avLst/>
              <a:gdLst/>
              <a:ahLst/>
              <a:cxnLst/>
              <a:rect l="l" t="t" r="r" b="b"/>
              <a:pathLst>
                <a:path w="717550" h="2238375">
                  <a:moveTo>
                    <a:pt x="42252" y="2228202"/>
                  </a:moveTo>
                  <a:lnTo>
                    <a:pt x="42189" y="622"/>
                  </a:lnTo>
                  <a:lnTo>
                    <a:pt x="622" y="622"/>
                  </a:lnTo>
                  <a:lnTo>
                    <a:pt x="622" y="0"/>
                  </a:lnTo>
                  <a:lnTo>
                    <a:pt x="609" y="622"/>
                  </a:lnTo>
                  <a:lnTo>
                    <a:pt x="304" y="622"/>
                  </a:lnTo>
                  <a:lnTo>
                    <a:pt x="304" y="2228202"/>
                  </a:lnTo>
                  <a:lnTo>
                    <a:pt x="317" y="2228697"/>
                  </a:lnTo>
                  <a:lnTo>
                    <a:pt x="88" y="2228697"/>
                  </a:lnTo>
                  <a:lnTo>
                    <a:pt x="317" y="2228710"/>
                  </a:lnTo>
                  <a:lnTo>
                    <a:pt x="317" y="2238362"/>
                  </a:lnTo>
                  <a:lnTo>
                    <a:pt x="42252" y="2238362"/>
                  </a:lnTo>
                  <a:lnTo>
                    <a:pt x="42252" y="2228202"/>
                  </a:lnTo>
                  <a:close/>
                </a:path>
                <a:path w="717550" h="2238375">
                  <a:moveTo>
                    <a:pt x="716457" y="2229472"/>
                  </a:moveTo>
                  <a:lnTo>
                    <a:pt x="674547" y="2229472"/>
                  </a:lnTo>
                  <a:lnTo>
                    <a:pt x="674547" y="2238362"/>
                  </a:lnTo>
                  <a:lnTo>
                    <a:pt x="716457" y="2238362"/>
                  </a:lnTo>
                  <a:lnTo>
                    <a:pt x="716457" y="2229472"/>
                  </a:lnTo>
                  <a:close/>
                </a:path>
                <a:path w="717550" h="2238375">
                  <a:moveTo>
                    <a:pt x="717435" y="0"/>
                  </a:moveTo>
                  <a:lnTo>
                    <a:pt x="675551" y="0"/>
                  </a:lnTo>
                  <a:lnTo>
                    <a:pt x="675538" y="622"/>
                  </a:lnTo>
                  <a:lnTo>
                    <a:pt x="42494" y="622"/>
                  </a:lnTo>
                  <a:lnTo>
                    <a:pt x="42494" y="41262"/>
                  </a:lnTo>
                  <a:lnTo>
                    <a:pt x="675538" y="41262"/>
                  </a:lnTo>
                  <a:lnTo>
                    <a:pt x="674916" y="2228888"/>
                  </a:lnTo>
                  <a:lnTo>
                    <a:pt x="716800" y="2228900"/>
                  </a:lnTo>
                  <a:lnTo>
                    <a:pt x="717435" y="0"/>
                  </a:lnTo>
                  <a:close/>
                </a:path>
              </a:pathLst>
            </a:custGeom>
            <a:solidFill>
              <a:srgbClr val="11263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34" name="object 34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1091530" y="8074783"/>
            <a:ext cx="3909509" cy="3245199"/>
          </a:xfrm>
          <a:prstGeom prst="rect">
            <a:avLst/>
          </a:prstGeom>
        </p:spPr>
      </p:pic>
      <p:grpSp>
        <p:nvGrpSpPr>
          <p:cNvPr id="35" name="object 35"/>
          <p:cNvGrpSpPr/>
          <p:nvPr/>
        </p:nvGrpSpPr>
        <p:grpSpPr>
          <a:xfrm>
            <a:off x="17048483" y="6581636"/>
            <a:ext cx="1094105" cy="4726940"/>
            <a:chOff x="17048483" y="6581636"/>
            <a:chExt cx="1094105" cy="4726940"/>
          </a:xfrm>
        </p:grpSpPr>
        <p:sp>
          <p:nvSpPr>
            <p:cNvPr id="36" name="object 36"/>
            <p:cNvSpPr/>
            <p:nvPr/>
          </p:nvSpPr>
          <p:spPr>
            <a:xfrm>
              <a:off x="17235737" y="9361423"/>
              <a:ext cx="717550" cy="1947545"/>
            </a:xfrm>
            <a:custGeom>
              <a:avLst/>
              <a:gdLst/>
              <a:ahLst/>
              <a:cxnLst/>
              <a:rect l="l" t="t" r="r" b="b"/>
              <a:pathLst>
                <a:path w="717550" h="1947545">
                  <a:moveTo>
                    <a:pt x="0" y="1947132"/>
                  </a:moveTo>
                  <a:lnTo>
                    <a:pt x="717362" y="1947132"/>
                  </a:lnTo>
                  <a:lnTo>
                    <a:pt x="717362" y="0"/>
                  </a:lnTo>
                  <a:lnTo>
                    <a:pt x="0" y="0"/>
                  </a:lnTo>
                  <a:lnTo>
                    <a:pt x="0" y="1947132"/>
                  </a:lnTo>
                  <a:close/>
                </a:path>
              </a:pathLst>
            </a:custGeom>
            <a:solidFill>
              <a:srgbClr val="DD443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17108463" y="6779494"/>
              <a:ext cx="972819" cy="4529455"/>
            </a:xfrm>
            <a:custGeom>
              <a:avLst/>
              <a:gdLst/>
              <a:ahLst/>
              <a:cxnLst/>
              <a:rect l="l" t="t" r="r" b="b"/>
              <a:pathLst>
                <a:path w="972819" h="4529455">
                  <a:moveTo>
                    <a:pt x="870242" y="1350111"/>
                  </a:moveTo>
                  <a:lnTo>
                    <a:pt x="828357" y="1350111"/>
                  </a:lnTo>
                  <a:lnTo>
                    <a:pt x="152031" y="1350111"/>
                  </a:lnTo>
                  <a:lnTo>
                    <a:pt x="110147" y="1350035"/>
                  </a:lnTo>
                  <a:lnTo>
                    <a:pt x="110147" y="1391996"/>
                  </a:lnTo>
                  <a:lnTo>
                    <a:pt x="110147" y="2540025"/>
                  </a:lnTo>
                  <a:lnTo>
                    <a:pt x="152031" y="2540025"/>
                  </a:lnTo>
                  <a:lnTo>
                    <a:pt x="152031" y="1391996"/>
                  </a:lnTo>
                  <a:lnTo>
                    <a:pt x="828357" y="1391996"/>
                  </a:lnTo>
                  <a:lnTo>
                    <a:pt x="828357" y="2540050"/>
                  </a:lnTo>
                  <a:lnTo>
                    <a:pt x="152031" y="2540050"/>
                  </a:lnTo>
                  <a:lnTo>
                    <a:pt x="110147" y="2540050"/>
                  </a:lnTo>
                  <a:lnTo>
                    <a:pt x="110147" y="2581935"/>
                  </a:lnTo>
                  <a:lnTo>
                    <a:pt x="127279" y="2581935"/>
                  </a:lnTo>
                  <a:lnTo>
                    <a:pt x="127279" y="4529061"/>
                  </a:lnTo>
                  <a:lnTo>
                    <a:pt x="169697" y="4529061"/>
                  </a:lnTo>
                  <a:lnTo>
                    <a:pt x="169697" y="2581935"/>
                  </a:lnTo>
                  <a:lnTo>
                    <a:pt x="802195" y="2581935"/>
                  </a:lnTo>
                  <a:lnTo>
                    <a:pt x="802195" y="4529061"/>
                  </a:lnTo>
                  <a:lnTo>
                    <a:pt x="844626" y="4529061"/>
                  </a:lnTo>
                  <a:lnTo>
                    <a:pt x="844626" y="2581935"/>
                  </a:lnTo>
                  <a:lnTo>
                    <a:pt x="870242" y="2581935"/>
                  </a:lnTo>
                  <a:lnTo>
                    <a:pt x="870242" y="2540050"/>
                  </a:lnTo>
                  <a:lnTo>
                    <a:pt x="870242" y="1391996"/>
                  </a:lnTo>
                  <a:lnTo>
                    <a:pt x="870242" y="1350111"/>
                  </a:lnTo>
                  <a:close/>
                </a:path>
                <a:path w="972819" h="4529455">
                  <a:moveTo>
                    <a:pt x="972718" y="15659"/>
                  </a:moveTo>
                  <a:lnTo>
                    <a:pt x="22225" y="0"/>
                  </a:lnTo>
                  <a:lnTo>
                    <a:pt x="14071" y="1638"/>
                  </a:lnTo>
                  <a:lnTo>
                    <a:pt x="7416" y="6134"/>
                  </a:lnTo>
                  <a:lnTo>
                    <a:pt x="2921" y="12788"/>
                  </a:lnTo>
                  <a:lnTo>
                    <a:pt x="1282" y="20942"/>
                  </a:lnTo>
                  <a:lnTo>
                    <a:pt x="0" y="4529061"/>
                  </a:lnTo>
                  <a:lnTo>
                    <a:pt x="41884" y="4529061"/>
                  </a:lnTo>
                  <a:lnTo>
                    <a:pt x="43154" y="41884"/>
                  </a:lnTo>
                  <a:lnTo>
                    <a:pt x="930833" y="42138"/>
                  </a:lnTo>
                  <a:lnTo>
                    <a:pt x="929551" y="4529061"/>
                  </a:lnTo>
                  <a:lnTo>
                    <a:pt x="971435" y="4529061"/>
                  </a:lnTo>
                  <a:lnTo>
                    <a:pt x="972718" y="42138"/>
                  </a:lnTo>
                  <a:lnTo>
                    <a:pt x="972718" y="21209"/>
                  </a:lnTo>
                  <a:lnTo>
                    <a:pt x="972718" y="15659"/>
                  </a:lnTo>
                  <a:close/>
                </a:path>
              </a:pathLst>
            </a:custGeom>
            <a:solidFill>
              <a:srgbClr val="11263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17048483" y="6581636"/>
              <a:ext cx="1094105" cy="1051560"/>
            </a:xfrm>
            <a:custGeom>
              <a:avLst/>
              <a:gdLst/>
              <a:ahLst/>
              <a:cxnLst/>
              <a:rect l="l" t="t" r="r" b="b"/>
              <a:pathLst>
                <a:path w="1094105" h="1051559">
                  <a:moveTo>
                    <a:pt x="125668" y="0"/>
                  </a:moveTo>
                  <a:lnTo>
                    <a:pt x="76867" y="9776"/>
                  </a:lnTo>
                  <a:lnTo>
                    <a:pt x="37009" y="36468"/>
                  </a:lnTo>
                  <a:lnTo>
                    <a:pt x="10129" y="76067"/>
                  </a:lnTo>
                  <a:lnTo>
                    <a:pt x="260" y="124565"/>
                  </a:lnTo>
                  <a:lnTo>
                    <a:pt x="0" y="1050793"/>
                  </a:lnTo>
                  <a:lnTo>
                    <a:pt x="1093483" y="1051104"/>
                  </a:lnTo>
                  <a:lnTo>
                    <a:pt x="1093744" y="124876"/>
                  </a:lnTo>
                  <a:lnTo>
                    <a:pt x="1083907" y="76370"/>
                  </a:lnTo>
                  <a:lnTo>
                    <a:pt x="1057050" y="36755"/>
                  </a:lnTo>
                  <a:lnTo>
                    <a:pt x="1017205" y="10040"/>
                  </a:lnTo>
                  <a:lnTo>
                    <a:pt x="968405" y="236"/>
                  </a:lnTo>
                  <a:lnTo>
                    <a:pt x="12566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17048481" y="6581641"/>
              <a:ext cx="1094105" cy="1051560"/>
            </a:xfrm>
            <a:custGeom>
              <a:avLst/>
              <a:gdLst/>
              <a:ahLst/>
              <a:cxnLst/>
              <a:rect l="l" t="t" r="r" b="b"/>
              <a:pathLst>
                <a:path w="1094105" h="1051559">
                  <a:moveTo>
                    <a:pt x="191173" y="198704"/>
                  </a:moveTo>
                  <a:lnTo>
                    <a:pt x="189522" y="190550"/>
                  </a:lnTo>
                  <a:lnTo>
                    <a:pt x="185026" y="183896"/>
                  </a:lnTo>
                  <a:lnTo>
                    <a:pt x="178371" y="179400"/>
                  </a:lnTo>
                  <a:lnTo>
                    <a:pt x="170243" y="177761"/>
                  </a:lnTo>
                  <a:lnTo>
                    <a:pt x="162077" y="179412"/>
                  </a:lnTo>
                  <a:lnTo>
                    <a:pt x="155422" y="183896"/>
                  </a:lnTo>
                  <a:lnTo>
                    <a:pt x="150939" y="190550"/>
                  </a:lnTo>
                  <a:lnTo>
                    <a:pt x="149288" y="198691"/>
                  </a:lnTo>
                  <a:lnTo>
                    <a:pt x="149110" y="842683"/>
                  </a:lnTo>
                  <a:lnTo>
                    <a:pt x="150749" y="850849"/>
                  </a:lnTo>
                  <a:lnTo>
                    <a:pt x="155244" y="857504"/>
                  </a:lnTo>
                  <a:lnTo>
                    <a:pt x="161912" y="861987"/>
                  </a:lnTo>
                  <a:lnTo>
                    <a:pt x="170040" y="863638"/>
                  </a:lnTo>
                  <a:lnTo>
                    <a:pt x="178193" y="861987"/>
                  </a:lnTo>
                  <a:lnTo>
                    <a:pt x="184861" y="857504"/>
                  </a:lnTo>
                  <a:lnTo>
                    <a:pt x="189344" y="850836"/>
                  </a:lnTo>
                  <a:lnTo>
                    <a:pt x="190982" y="842695"/>
                  </a:lnTo>
                  <a:lnTo>
                    <a:pt x="191173" y="198704"/>
                  </a:lnTo>
                  <a:close/>
                </a:path>
                <a:path w="1094105" h="1051559">
                  <a:moveTo>
                    <a:pt x="341795" y="198755"/>
                  </a:moveTo>
                  <a:lnTo>
                    <a:pt x="340144" y="190588"/>
                  </a:lnTo>
                  <a:lnTo>
                    <a:pt x="335648" y="183934"/>
                  </a:lnTo>
                  <a:lnTo>
                    <a:pt x="328980" y="179451"/>
                  </a:lnTo>
                  <a:lnTo>
                    <a:pt x="320852" y="177800"/>
                  </a:lnTo>
                  <a:lnTo>
                    <a:pt x="312699" y="179451"/>
                  </a:lnTo>
                  <a:lnTo>
                    <a:pt x="306031" y="183934"/>
                  </a:lnTo>
                  <a:lnTo>
                    <a:pt x="301548" y="190601"/>
                  </a:lnTo>
                  <a:lnTo>
                    <a:pt x="299910" y="198742"/>
                  </a:lnTo>
                  <a:lnTo>
                    <a:pt x="299720" y="842733"/>
                  </a:lnTo>
                  <a:lnTo>
                    <a:pt x="301371" y="850887"/>
                  </a:lnTo>
                  <a:lnTo>
                    <a:pt x="305866" y="857542"/>
                  </a:lnTo>
                  <a:lnTo>
                    <a:pt x="312534" y="862037"/>
                  </a:lnTo>
                  <a:lnTo>
                    <a:pt x="320662" y="863676"/>
                  </a:lnTo>
                  <a:lnTo>
                    <a:pt x="328815" y="862025"/>
                  </a:lnTo>
                  <a:lnTo>
                    <a:pt x="335483" y="857542"/>
                  </a:lnTo>
                  <a:lnTo>
                    <a:pt x="339966" y="850887"/>
                  </a:lnTo>
                  <a:lnTo>
                    <a:pt x="341604" y="842746"/>
                  </a:lnTo>
                  <a:lnTo>
                    <a:pt x="341795" y="198755"/>
                  </a:lnTo>
                  <a:close/>
                </a:path>
                <a:path w="1094105" h="1051559">
                  <a:moveTo>
                    <a:pt x="492391" y="198793"/>
                  </a:moveTo>
                  <a:lnTo>
                    <a:pt x="490740" y="190627"/>
                  </a:lnTo>
                  <a:lnTo>
                    <a:pt x="486257" y="183972"/>
                  </a:lnTo>
                  <a:lnTo>
                    <a:pt x="479590" y="179489"/>
                  </a:lnTo>
                  <a:lnTo>
                    <a:pt x="471462" y="177838"/>
                  </a:lnTo>
                  <a:lnTo>
                    <a:pt x="463296" y="179489"/>
                  </a:lnTo>
                  <a:lnTo>
                    <a:pt x="456641" y="183984"/>
                  </a:lnTo>
                  <a:lnTo>
                    <a:pt x="452158" y="190639"/>
                  </a:lnTo>
                  <a:lnTo>
                    <a:pt x="450507" y="198780"/>
                  </a:lnTo>
                  <a:lnTo>
                    <a:pt x="450329" y="842772"/>
                  </a:lnTo>
                  <a:lnTo>
                    <a:pt x="451980" y="850938"/>
                  </a:lnTo>
                  <a:lnTo>
                    <a:pt x="456463" y="857592"/>
                  </a:lnTo>
                  <a:lnTo>
                    <a:pt x="463130" y="862076"/>
                  </a:lnTo>
                  <a:lnTo>
                    <a:pt x="471258" y="863714"/>
                  </a:lnTo>
                  <a:lnTo>
                    <a:pt x="479425" y="862076"/>
                  </a:lnTo>
                  <a:lnTo>
                    <a:pt x="486079" y="857580"/>
                  </a:lnTo>
                  <a:lnTo>
                    <a:pt x="490562" y="850925"/>
                  </a:lnTo>
                  <a:lnTo>
                    <a:pt x="492213" y="842784"/>
                  </a:lnTo>
                  <a:lnTo>
                    <a:pt x="492391" y="198793"/>
                  </a:lnTo>
                  <a:close/>
                </a:path>
                <a:path w="1094105" h="1051559">
                  <a:moveTo>
                    <a:pt x="643013" y="198831"/>
                  </a:moveTo>
                  <a:lnTo>
                    <a:pt x="641362" y="190665"/>
                  </a:lnTo>
                  <a:lnTo>
                    <a:pt x="636879" y="184010"/>
                  </a:lnTo>
                  <a:lnTo>
                    <a:pt x="630212" y="179527"/>
                  </a:lnTo>
                  <a:lnTo>
                    <a:pt x="622084" y="177888"/>
                  </a:lnTo>
                  <a:lnTo>
                    <a:pt x="613918" y="179527"/>
                  </a:lnTo>
                  <a:lnTo>
                    <a:pt x="607263" y="184023"/>
                  </a:lnTo>
                  <a:lnTo>
                    <a:pt x="602780" y="190677"/>
                  </a:lnTo>
                  <a:lnTo>
                    <a:pt x="601129" y="198818"/>
                  </a:lnTo>
                  <a:lnTo>
                    <a:pt x="600951" y="842810"/>
                  </a:lnTo>
                  <a:lnTo>
                    <a:pt x="602602" y="850976"/>
                  </a:lnTo>
                  <a:lnTo>
                    <a:pt x="607085" y="857631"/>
                  </a:lnTo>
                  <a:lnTo>
                    <a:pt x="613752" y="862114"/>
                  </a:lnTo>
                  <a:lnTo>
                    <a:pt x="621880" y="863765"/>
                  </a:lnTo>
                  <a:lnTo>
                    <a:pt x="630047" y="862114"/>
                  </a:lnTo>
                  <a:lnTo>
                    <a:pt x="636701" y="857618"/>
                  </a:lnTo>
                  <a:lnTo>
                    <a:pt x="641184" y="850963"/>
                  </a:lnTo>
                  <a:lnTo>
                    <a:pt x="642835" y="842822"/>
                  </a:lnTo>
                  <a:lnTo>
                    <a:pt x="643013" y="198831"/>
                  </a:lnTo>
                  <a:close/>
                </a:path>
                <a:path w="1094105" h="1051559">
                  <a:moveTo>
                    <a:pt x="793635" y="198869"/>
                  </a:moveTo>
                  <a:lnTo>
                    <a:pt x="791984" y="190703"/>
                  </a:lnTo>
                  <a:lnTo>
                    <a:pt x="787488" y="184048"/>
                  </a:lnTo>
                  <a:lnTo>
                    <a:pt x="780821" y="179565"/>
                  </a:lnTo>
                  <a:lnTo>
                    <a:pt x="772693" y="177927"/>
                  </a:lnTo>
                  <a:lnTo>
                    <a:pt x="764540" y="179578"/>
                  </a:lnTo>
                  <a:lnTo>
                    <a:pt x="757885" y="184061"/>
                  </a:lnTo>
                  <a:lnTo>
                    <a:pt x="753389" y="190715"/>
                  </a:lnTo>
                  <a:lnTo>
                    <a:pt x="751751" y="198856"/>
                  </a:lnTo>
                  <a:lnTo>
                    <a:pt x="751573" y="842848"/>
                  </a:lnTo>
                  <a:lnTo>
                    <a:pt x="753224" y="851014"/>
                  </a:lnTo>
                  <a:lnTo>
                    <a:pt x="757707" y="857669"/>
                  </a:lnTo>
                  <a:lnTo>
                    <a:pt x="764374" y="862152"/>
                  </a:lnTo>
                  <a:lnTo>
                    <a:pt x="772502" y="863803"/>
                  </a:lnTo>
                  <a:lnTo>
                    <a:pt x="780669" y="862152"/>
                  </a:lnTo>
                  <a:lnTo>
                    <a:pt x="787323" y="857656"/>
                  </a:lnTo>
                  <a:lnTo>
                    <a:pt x="791806" y="851001"/>
                  </a:lnTo>
                  <a:lnTo>
                    <a:pt x="793457" y="842860"/>
                  </a:lnTo>
                  <a:lnTo>
                    <a:pt x="793635" y="198869"/>
                  </a:lnTo>
                  <a:close/>
                </a:path>
                <a:path w="1094105" h="1051559">
                  <a:moveTo>
                    <a:pt x="944257" y="198907"/>
                  </a:moveTo>
                  <a:lnTo>
                    <a:pt x="942606" y="190754"/>
                  </a:lnTo>
                  <a:lnTo>
                    <a:pt x="938110" y="184099"/>
                  </a:lnTo>
                  <a:lnTo>
                    <a:pt x="931443" y="179603"/>
                  </a:lnTo>
                  <a:lnTo>
                    <a:pt x="923315" y="177965"/>
                  </a:lnTo>
                  <a:lnTo>
                    <a:pt x="915162" y="179616"/>
                  </a:lnTo>
                  <a:lnTo>
                    <a:pt x="908507" y="184099"/>
                  </a:lnTo>
                  <a:lnTo>
                    <a:pt x="904011" y="190766"/>
                  </a:lnTo>
                  <a:lnTo>
                    <a:pt x="902373" y="198907"/>
                  </a:lnTo>
                  <a:lnTo>
                    <a:pt x="902195" y="842899"/>
                  </a:lnTo>
                  <a:lnTo>
                    <a:pt x="903846" y="851052"/>
                  </a:lnTo>
                  <a:lnTo>
                    <a:pt x="908329" y="857707"/>
                  </a:lnTo>
                  <a:lnTo>
                    <a:pt x="914996" y="862203"/>
                  </a:lnTo>
                  <a:lnTo>
                    <a:pt x="923124" y="863841"/>
                  </a:lnTo>
                  <a:lnTo>
                    <a:pt x="931291" y="862190"/>
                  </a:lnTo>
                  <a:lnTo>
                    <a:pt x="937945" y="857707"/>
                  </a:lnTo>
                  <a:lnTo>
                    <a:pt x="942428" y="851039"/>
                  </a:lnTo>
                  <a:lnTo>
                    <a:pt x="944079" y="842899"/>
                  </a:lnTo>
                  <a:lnTo>
                    <a:pt x="944257" y="198907"/>
                  </a:lnTo>
                  <a:close/>
                </a:path>
                <a:path w="1094105" h="1051559">
                  <a:moveTo>
                    <a:pt x="1093736" y="124879"/>
                  </a:moveTo>
                  <a:lnTo>
                    <a:pt x="1083906" y="76377"/>
                  </a:lnTo>
                  <a:lnTo>
                    <a:pt x="1057046" y="36753"/>
                  </a:lnTo>
                  <a:lnTo>
                    <a:pt x="1051852" y="33274"/>
                  </a:lnTo>
                  <a:lnTo>
                    <a:pt x="1051852" y="124866"/>
                  </a:lnTo>
                  <a:lnTo>
                    <a:pt x="1051610" y="1009205"/>
                  </a:lnTo>
                  <a:lnTo>
                    <a:pt x="41897" y="1008926"/>
                  </a:lnTo>
                  <a:lnTo>
                    <a:pt x="42125" y="124574"/>
                  </a:lnTo>
                  <a:lnTo>
                    <a:pt x="48679" y="92481"/>
                  </a:lnTo>
                  <a:lnTo>
                    <a:pt x="66522" y="66179"/>
                  </a:lnTo>
                  <a:lnTo>
                    <a:pt x="93052" y="48412"/>
                  </a:lnTo>
                  <a:lnTo>
                    <a:pt x="125653" y="41884"/>
                  </a:lnTo>
                  <a:lnTo>
                    <a:pt x="968387" y="42125"/>
                  </a:lnTo>
                  <a:lnTo>
                    <a:pt x="1000988" y="48666"/>
                  </a:lnTo>
                  <a:lnTo>
                    <a:pt x="1027518" y="66459"/>
                  </a:lnTo>
                  <a:lnTo>
                    <a:pt x="1045337" y="92760"/>
                  </a:lnTo>
                  <a:lnTo>
                    <a:pt x="1051852" y="124866"/>
                  </a:lnTo>
                  <a:lnTo>
                    <a:pt x="1051852" y="33274"/>
                  </a:lnTo>
                  <a:lnTo>
                    <a:pt x="1017206" y="10045"/>
                  </a:lnTo>
                  <a:lnTo>
                    <a:pt x="968400" y="254"/>
                  </a:lnTo>
                  <a:lnTo>
                    <a:pt x="125666" y="0"/>
                  </a:lnTo>
                  <a:lnTo>
                    <a:pt x="76860" y="9779"/>
                  </a:lnTo>
                  <a:lnTo>
                    <a:pt x="37007" y="36474"/>
                  </a:lnTo>
                  <a:lnTo>
                    <a:pt x="10121" y="76073"/>
                  </a:lnTo>
                  <a:lnTo>
                    <a:pt x="254" y="124561"/>
                  </a:lnTo>
                  <a:lnTo>
                    <a:pt x="0" y="1050798"/>
                  </a:lnTo>
                  <a:lnTo>
                    <a:pt x="41884" y="1050810"/>
                  </a:lnTo>
                  <a:lnTo>
                    <a:pt x="1051598" y="1051090"/>
                  </a:lnTo>
                  <a:lnTo>
                    <a:pt x="1093482" y="1051102"/>
                  </a:lnTo>
                  <a:lnTo>
                    <a:pt x="1093495" y="1009218"/>
                  </a:lnTo>
                  <a:lnTo>
                    <a:pt x="1093736" y="124879"/>
                  </a:lnTo>
                  <a:close/>
                </a:path>
              </a:pathLst>
            </a:custGeom>
            <a:solidFill>
              <a:srgbClr val="11263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475661" y="2083706"/>
            <a:ext cx="8762228" cy="660398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1422365" y="3409320"/>
            <a:ext cx="2249805" cy="381635"/>
          </a:xfrm>
          <a:custGeom>
            <a:avLst/>
            <a:gdLst/>
            <a:ahLst/>
            <a:cxnLst/>
            <a:rect l="l" t="t" r="r" b="b"/>
            <a:pathLst>
              <a:path w="2249804" h="381635">
                <a:moveTo>
                  <a:pt x="157063" y="0"/>
                </a:moveTo>
                <a:lnTo>
                  <a:pt x="114760" y="4921"/>
                </a:lnTo>
                <a:lnTo>
                  <a:pt x="76646" y="19685"/>
                </a:lnTo>
                <a:lnTo>
                  <a:pt x="44815" y="42721"/>
                </a:lnTo>
                <a:lnTo>
                  <a:pt x="20522" y="73296"/>
                </a:lnTo>
                <a:lnTo>
                  <a:pt x="5130" y="109839"/>
                </a:lnTo>
                <a:lnTo>
                  <a:pt x="0" y="150780"/>
                </a:lnTo>
                <a:lnTo>
                  <a:pt x="1256" y="171801"/>
                </a:lnTo>
                <a:lnTo>
                  <a:pt x="11308" y="210543"/>
                </a:lnTo>
                <a:lnTo>
                  <a:pt x="31307" y="244521"/>
                </a:lnTo>
                <a:lnTo>
                  <a:pt x="59369" y="271536"/>
                </a:lnTo>
                <a:lnTo>
                  <a:pt x="94761" y="290724"/>
                </a:lnTo>
                <a:lnTo>
                  <a:pt x="134969" y="300357"/>
                </a:lnTo>
                <a:lnTo>
                  <a:pt x="156644" y="301561"/>
                </a:lnTo>
                <a:lnTo>
                  <a:pt x="174261" y="300776"/>
                </a:lnTo>
                <a:lnTo>
                  <a:pt x="222401" y="288996"/>
                </a:lnTo>
                <a:lnTo>
                  <a:pt x="262217" y="263787"/>
                </a:lnTo>
                <a:lnTo>
                  <a:pt x="271865" y="253814"/>
                </a:lnTo>
                <a:lnTo>
                  <a:pt x="159576" y="253814"/>
                </a:lnTo>
                <a:lnTo>
                  <a:pt x="144890" y="253002"/>
                </a:lnTo>
                <a:lnTo>
                  <a:pt x="105546" y="240830"/>
                </a:lnTo>
                <a:lnTo>
                  <a:pt x="75625" y="215071"/>
                </a:lnTo>
                <a:lnTo>
                  <a:pt x="58218" y="178947"/>
                </a:lnTo>
                <a:lnTo>
                  <a:pt x="54867" y="150780"/>
                </a:lnTo>
                <a:lnTo>
                  <a:pt x="55705" y="136304"/>
                </a:lnTo>
                <a:lnTo>
                  <a:pt x="68270" y="97588"/>
                </a:lnTo>
                <a:lnTo>
                  <a:pt x="94264" y="68296"/>
                </a:lnTo>
                <a:lnTo>
                  <a:pt x="130990" y="51097"/>
                </a:lnTo>
                <a:lnTo>
                  <a:pt x="159576" y="47747"/>
                </a:lnTo>
                <a:lnTo>
                  <a:pt x="271868" y="47747"/>
                </a:lnTo>
                <a:lnTo>
                  <a:pt x="262243" y="37773"/>
                </a:lnTo>
                <a:lnTo>
                  <a:pt x="222820" y="12565"/>
                </a:lnTo>
                <a:lnTo>
                  <a:pt x="174680" y="785"/>
                </a:lnTo>
                <a:lnTo>
                  <a:pt x="157063" y="0"/>
                </a:lnTo>
                <a:close/>
              </a:path>
              <a:path w="2249804" h="381635">
                <a:moveTo>
                  <a:pt x="237898" y="219050"/>
                </a:moveTo>
                <a:lnTo>
                  <a:pt x="221066" y="234259"/>
                </a:lnTo>
                <a:lnTo>
                  <a:pt x="202402" y="245123"/>
                </a:lnTo>
                <a:lnTo>
                  <a:pt x="181905" y="251641"/>
                </a:lnTo>
                <a:lnTo>
                  <a:pt x="159576" y="253814"/>
                </a:lnTo>
                <a:lnTo>
                  <a:pt x="271865" y="253814"/>
                </a:lnTo>
                <a:lnTo>
                  <a:pt x="273080" y="252557"/>
                </a:lnTo>
                <a:lnTo>
                  <a:pt x="237898" y="219050"/>
                </a:lnTo>
                <a:close/>
              </a:path>
              <a:path w="2249804" h="381635">
                <a:moveTo>
                  <a:pt x="271868" y="47747"/>
                </a:moveTo>
                <a:lnTo>
                  <a:pt x="159576" y="47747"/>
                </a:lnTo>
                <a:lnTo>
                  <a:pt x="181905" y="49893"/>
                </a:lnTo>
                <a:lnTo>
                  <a:pt x="202402" y="56333"/>
                </a:lnTo>
                <a:lnTo>
                  <a:pt x="221066" y="67066"/>
                </a:lnTo>
                <a:lnTo>
                  <a:pt x="237898" y="82091"/>
                </a:lnTo>
                <a:lnTo>
                  <a:pt x="273080" y="49003"/>
                </a:lnTo>
                <a:lnTo>
                  <a:pt x="271868" y="47747"/>
                </a:lnTo>
                <a:close/>
              </a:path>
              <a:path w="2249804" h="381635">
                <a:moveTo>
                  <a:pt x="370126" y="73715"/>
                </a:moveTo>
                <a:lnTo>
                  <a:pt x="317771" y="73715"/>
                </a:lnTo>
                <a:lnTo>
                  <a:pt x="317771" y="297373"/>
                </a:lnTo>
                <a:lnTo>
                  <a:pt x="365937" y="297373"/>
                </a:lnTo>
                <a:lnTo>
                  <a:pt x="429605" y="221145"/>
                </a:lnTo>
                <a:lnTo>
                  <a:pt x="370126" y="221145"/>
                </a:lnTo>
                <a:lnTo>
                  <a:pt x="370126" y="73715"/>
                </a:lnTo>
                <a:close/>
              </a:path>
              <a:path w="2249804" h="381635">
                <a:moveTo>
                  <a:pt x="541429" y="149943"/>
                </a:moveTo>
                <a:lnTo>
                  <a:pt x="489075" y="149943"/>
                </a:lnTo>
                <a:lnTo>
                  <a:pt x="489075" y="297373"/>
                </a:lnTo>
                <a:lnTo>
                  <a:pt x="541429" y="297373"/>
                </a:lnTo>
                <a:lnTo>
                  <a:pt x="541429" y="149943"/>
                </a:lnTo>
                <a:close/>
              </a:path>
              <a:path w="2249804" h="381635">
                <a:moveTo>
                  <a:pt x="541429" y="73715"/>
                </a:moveTo>
                <a:lnTo>
                  <a:pt x="493682" y="73715"/>
                </a:lnTo>
                <a:lnTo>
                  <a:pt x="370126" y="221145"/>
                </a:lnTo>
                <a:lnTo>
                  <a:pt x="429605" y="221145"/>
                </a:lnTo>
                <a:lnTo>
                  <a:pt x="489075" y="149943"/>
                </a:lnTo>
                <a:lnTo>
                  <a:pt x="541429" y="149943"/>
                </a:lnTo>
                <a:lnTo>
                  <a:pt x="541429" y="73715"/>
                </a:lnTo>
                <a:close/>
              </a:path>
              <a:path w="2249804" h="381635">
                <a:moveTo>
                  <a:pt x="809788" y="322503"/>
                </a:moveTo>
                <a:lnTo>
                  <a:pt x="788847" y="361036"/>
                </a:lnTo>
                <a:lnTo>
                  <a:pt x="794448" y="365590"/>
                </a:lnTo>
                <a:lnTo>
                  <a:pt x="800783" y="369622"/>
                </a:lnTo>
                <a:lnTo>
                  <a:pt x="840389" y="381218"/>
                </a:lnTo>
                <a:lnTo>
                  <a:pt x="848740" y="381559"/>
                </a:lnTo>
                <a:lnTo>
                  <a:pt x="863059" y="380616"/>
                </a:lnTo>
                <a:lnTo>
                  <a:pt x="899419" y="366480"/>
                </a:lnTo>
                <a:lnTo>
                  <a:pt x="923832" y="338000"/>
                </a:lnTo>
                <a:lnTo>
                  <a:pt x="841341" y="338000"/>
                </a:lnTo>
                <a:lnTo>
                  <a:pt x="834360" y="336604"/>
                </a:lnTo>
                <a:lnTo>
                  <a:pt x="827379" y="333811"/>
                </a:lnTo>
                <a:lnTo>
                  <a:pt x="820678" y="331019"/>
                </a:lnTo>
                <a:lnTo>
                  <a:pt x="814814" y="327250"/>
                </a:lnTo>
                <a:lnTo>
                  <a:pt x="809788" y="322503"/>
                </a:lnTo>
                <a:close/>
              </a:path>
              <a:path w="2249804" h="381635">
                <a:moveTo>
                  <a:pt x="848321" y="73715"/>
                </a:moveTo>
                <a:lnTo>
                  <a:pt x="793873" y="73715"/>
                </a:lnTo>
                <a:lnTo>
                  <a:pt x="891461" y="298210"/>
                </a:lnTo>
                <a:lnTo>
                  <a:pt x="887692" y="307006"/>
                </a:lnTo>
                <a:lnTo>
                  <a:pt x="857536" y="338000"/>
                </a:lnTo>
                <a:lnTo>
                  <a:pt x="923832" y="338000"/>
                </a:lnTo>
                <a:lnTo>
                  <a:pt x="927298" y="332241"/>
                </a:lnTo>
                <a:lnTo>
                  <a:pt x="935020" y="315383"/>
                </a:lnTo>
                <a:lnTo>
                  <a:pt x="968048" y="239155"/>
                </a:lnTo>
                <a:lnTo>
                  <a:pt x="918686" y="239155"/>
                </a:lnTo>
                <a:lnTo>
                  <a:pt x="848321" y="73715"/>
                </a:lnTo>
                <a:close/>
              </a:path>
              <a:path w="2249804" h="381635">
                <a:moveTo>
                  <a:pt x="710701" y="118111"/>
                </a:moveTo>
                <a:lnTo>
                  <a:pt x="658347" y="118111"/>
                </a:lnTo>
                <a:lnTo>
                  <a:pt x="658347" y="297373"/>
                </a:lnTo>
                <a:lnTo>
                  <a:pt x="710701" y="297373"/>
                </a:lnTo>
                <a:lnTo>
                  <a:pt x="710701" y="118111"/>
                </a:lnTo>
                <a:close/>
              </a:path>
              <a:path w="2249804" h="381635">
                <a:moveTo>
                  <a:pt x="1039729" y="73715"/>
                </a:moveTo>
                <a:lnTo>
                  <a:pt x="989469" y="73715"/>
                </a:lnTo>
                <a:lnTo>
                  <a:pt x="918686" y="239155"/>
                </a:lnTo>
                <a:lnTo>
                  <a:pt x="968048" y="239155"/>
                </a:lnTo>
                <a:lnTo>
                  <a:pt x="1039729" y="73715"/>
                </a:lnTo>
                <a:close/>
              </a:path>
              <a:path w="2249804" h="381635">
                <a:moveTo>
                  <a:pt x="789023" y="73715"/>
                </a:moveTo>
                <a:lnTo>
                  <a:pt x="579606" y="73715"/>
                </a:lnTo>
                <a:lnTo>
                  <a:pt x="579606" y="118111"/>
                </a:lnTo>
                <a:lnTo>
                  <a:pt x="789023" y="118111"/>
                </a:lnTo>
                <a:lnTo>
                  <a:pt x="789023" y="73715"/>
                </a:lnTo>
                <a:close/>
              </a:path>
              <a:path w="2249804" h="381635">
                <a:moveTo>
                  <a:pt x="1242683" y="114760"/>
                </a:moveTo>
                <a:lnTo>
                  <a:pt x="1146205" y="114760"/>
                </a:lnTo>
                <a:lnTo>
                  <a:pt x="1159163" y="115546"/>
                </a:lnTo>
                <a:lnTo>
                  <a:pt x="1170393" y="117902"/>
                </a:lnTo>
                <a:lnTo>
                  <a:pt x="1201020" y="152299"/>
                </a:lnTo>
                <a:lnTo>
                  <a:pt x="1201910" y="163345"/>
                </a:lnTo>
                <a:lnTo>
                  <a:pt x="1201910" y="166696"/>
                </a:lnTo>
                <a:lnTo>
                  <a:pt x="1144111" y="166696"/>
                </a:lnTo>
                <a:lnTo>
                  <a:pt x="1121624" y="167848"/>
                </a:lnTo>
                <a:lnTo>
                  <a:pt x="1073327" y="185125"/>
                </a:lnTo>
                <a:lnTo>
                  <a:pt x="1052517" y="218972"/>
                </a:lnTo>
                <a:lnTo>
                  <a:pt x="1051129" y="233291"/>
                </a:lnTo>
                <a:lnTo>
                  <a:pt x="1051757" y="242688"/>
                </a:lnTo>
                <a:lnTo>
                  <a:pt x="1073746" y="281562"/>
                </a:lnTo>
                <a:lnTo>
                  <a:pt x="1110918" y="298210"/>
                </a:lnTo>
                <a:lnTo>
                  <a:pt x="1134477" y="300304"/>
                </a:lnTo>
                <a:lnTo>
                  <a:pt x="1146571" y="299833"/>
                </a:lnTo>
                <a:lnTo>
                  <a:pt x="1185680" y="288368"/>
                </a:lnTo>
                <a:lnTo>
                  <a:pt x="1204842" y="270148"/>
                </a:lnTo>
                <a:lnTo>
                  <a:pt x="1254264" y="270148"/>
                </a:lnTo>
                <a:lnTo>
                  <a:pt x="1254264" y="262190"/>
                </a:lnTo>
                <a:lnTo>
                  <a:pt x="1145367" y="262190"/>
                </a:lnTo>
                <a:lnTo>
                  <a:pt x="1135865" y="261667"/>
                </a:lnTo>
                <a:lnTo>
                  <a:pt x="1102646" y="240690"/>
                </a:lnTo>
                <a:lnTo>
                  <a:pt x="1102646" y="231197"/>
                </a:lnTo>
                <a:lnTo>
                  <a:pt x="1105473" y="218187"/>
                </a:lnTo>
                <a:lnTo>
                  <a:pt x="1113954" y="208894"/>
                </a:lnTo>
                <a:lnTo>
                  <a:pt x="1128090" y="203318"/>
                </a:lnTo>
                <a:lnTo>
                  <a:pt x="1147880" y="201459"/>
                </a:lnTo>
                <a:lnTo>
                  <a:pt x="1254264" y="201459"/>
                </a:lnTo>
                <a:lnTo>
                  <a:pt x="1254264" y="166277"/>
                </a:lnTo>
                <a:lnTo>
                  <a:pt x="1252615" y="143922"/>
                </a:lnTo>
                <a:lnTo>
                  <a:pt x="1247668" y="124603"/>
                </a:lnTo>
                <a:lnTo>
                  <a:pt x="1242683" y="114760"/>
                </a:lnTo>
                <a:close/>
              </a:path>
              <a:path w="2249804" h="381635">
                <a:moveTo>
                  <a:pt x="1254264" y="270148"/>
                </a:moveTo>
                <a:lnTo>
                  <a:pt x="1204842" y="270148"/>
                </a:lnTo>
                <a:lnTo>
                  <a:pt x="1204842" y="297373"/>
                </a:lnTo>
                <a:lnTo>
                  <a:pt x="1254264" y="297373"/>
                </a:lnTo>
                <a:lnTo>
                  <a:pt x="1254264" y="270148"/>
                </a:lnTo>
                <a:close/>
              </a:path>
              <a:path w="2249804" h="381635">
                <a:moveTo>
                  <a:pt x="1254264" y="201459"/>
                </a:moveTo>
                <a:lnTo>
                  <a:pt x="1201910" y="201459"/>
                </a:lnTo>
                <a:lnTo>
                  <a:pt x="1201910" y="227427"/>
                </a:lnTo>
                <a:lnTo>
                  <a:pt x="1198193" y="235333"/>
                </a:lnTo>
                <a:lnTo>
                  <a:pt x="1163901" y="259992"/>
                </a:lnTo>
                <a:lnTo>
                  <a:pt x="1145367" y="262190"/>
                </a:lnTo>
                <a:lnTo>
                  <a:pt x="1254264" y="262190"/>
                </a:lnTo>
                <a:lnTo>
                  <a:pt x="1254264" y="201459"/>
                </a:lnTo>
                <a:close/>
              </a:path>
              <a:path w="2249804" h="381635">
                <a:moveTo>
                  <a:pt x="1152487" y="71202"/>
                </a:moveTo>
                <a:lnTo>
                  <a:pt x="1112672" y="75207"/>
                </a:lnTo>
                <a:lnTo>
                  <a:pt x="1067071" y="92536"/>
                </a:lnTo>
                <a:lnTo>
                  <a:pt x="1057830" y="98845"/>
                </a:lnTo>
                <a:lnTo>
                  <a:pt x="1078353" y="136959"/>
                </a:lnTo>
                <a:lnTo>
                  <a:pt x="1084976" y="132011"/>
                </a:lnTo>
                <a:lnTo>
                  <a:pt x="1092280" y="127640"/>
                </a:lnTo>
                <a:lnTo>
                  <a:pt x="1136807" y="115127"/>
                </a:lnTo>
                <a:lnTo>
                  <a:pt x="1146205" y="114760"/>
                </a:lnTo>
                <a:lnTo>
                  <a:pt x="1242683" y="114760"/>
                </a:lnTo>
                <a:lnTo>
                  <a:pt x="1239422" y="108321"/>
                </a:lnTo>
                <a:lnTo>
                  <a:pt x="1227878" y="95075"/>
                </a:lnTo>
                <a:lnTo>
                  <a:pt x="1213428" y="84630"/>
                </a:lnTo>
                <a:lnTo>
                  <a:pt x="1196046" y="77170"/>
                </a:lnTo>
                <a:lnTo>
                  <a:pt x="1175733" y="72694"/>
                </a:lnTo>
                <a:lnTo>
                  <a:pt x="1152487" y="71202"/>
                </a:lnTo>
                <a:close/>
              </a:path>
              <a:path w="2249804" h="381635">
                <a:moveTo>
                  <a:pt x="1371404" y="73715"/>
                </a:moveTo>
                <a:lnTo>
                  <a:pt x="1319050" y="73715"/>
                </a:lnTo>
                <a:lnTo>
                  <a:pt x="1319050" y="297373"/>
                </a:lnTo>
                <a:lnTo>
                  <a:pt x="1515483" y="297373"/>
                </a:lnTo>
                <a:lnTo>
                  <a:pt x="1515483" y="348889"/>
                </a:lnTo>
                <a:lnTo>
                  <a:pt x="1564487" y="348889"/>
                </a:lnTo>
                <a:lnTo>
                  <a:pt x="1564487" y="252976"/>
                </a:lnTo>
                <a:lnTo>
                  <a:pt x="1371404" y="252976"/>
                </a:lnTo>
                <a:lnTo>
                  <a:pt x="1371404" y="73715"/>
                </a:lnTo>
                <a:close/>
              </a:path>
              <a:path w="2249804" h="381635">
                <a:moveTo>
                  <a:pt x="1530562" y="73715"/>
                </a:moveTo>
                <a:lnTo>
                  <a:pt x="1478207" y="73715"/>
                </a:lnTo>
                <a:lnTo>
                  <a:pt x="1478207" y="252976"/>
                </a:lnTo>
                <a:lnTo>
                  <a:pt x="1530562" y="252976"/>
                </a:lnTo>
                <a:lnTo>
                  <a:pt x="1530562" y="73715"/>
                </a:lnTo>
                <a:close/>
              </a:path>
              <a:path w="2249804" h="381635">
                <a:moveTo>
                  <a:pt x="1663444" y="73715"/>
                </a:moveTo>
                <a:lnTo>
                  <a:pt x="1611089" y="73715"/>
                </a:lnTo>
                <a:lnTo>
                  <a:pt x="1611089" y="297373"/>
                </a:lnTo>
                <a:lnTo>
                  <a:pt x="1659255" y="297373"/>
                </a:lnTo>
                <a:lnTo>
                  <a:pt x="1722923" y="221145"/>
                </a:lnTo>
                <a:lnTo>
                  <a:pt x="1663444" y="221145"/>
                </a:lnTo>
                <a:lnTo>
                  <a:pt x="1663444" y="73715"/>
                </a:lnTo>
                <a:close/>
              </a:path>
              <a:path w="2249804" h="381635">
                <a:moveTo>
                  <a:pt x="1834747" y="149943"/>
                </a:moveTo>
                <a:lnTo>
                  <a:pt x="1782393" y="149943"/>
                </a:lnTo>
                <a:lnTo>
                  <a:pt x="1782393" y="297373"/>
                </a:lnTo>
                <a:lnTo>
                  <a:pt x="1834747" y="297373"/>
                </a:lnTo>
                <a:lnTo>
                  <a:pt x="1834747" y="149943"/>
                </a:lnTo>
                <a:close/>
              </a:path>
              <a:path w="2249804" h="381635">
                <a:moveTo>
                  <a:pt x="1834747" y="73715"/>
                </a:moveTo>
                <a:lnTo>
                  <a:pt x="1787000" y="73715"/>
                </a:lnTo>
                <a:lnTo>
                  <a:pt x="1663444" y="221145"/>
                </a:lnTo>
                <a:lnTo>
                  <a:pt x="1722923" y="221145"/>
                </a:lnTo>
                <a:lnTo>
                  <a:pt x="1782393" y="149943"/>
                </a:lnTo>
                <a:lnTo>
                  <a:pt x="1834747" y="149943"/>
                </a:lnTo>
                <a:lnTo>
                  <a:pt x="1834747" y="73715"/>
                </a:lnTo>
                <a:close/>
              </a:path>
              <a:path w="2249804" h="381635">
                <a:moveTo>
                  <a:pt x="1957528" y="73715"/>
                </a:moveTo>
                <a:lnTo>
                  <a:pt x="1905174" y="73715"/>
                </a:lnTo>
                <a:lnTo>
                  <a:pt x="1905174" y="297373"/>
                </a:lnTo>
                <a:lnTo>
                  <a:pt x="1953340" y="297373"/>
                </a:lnTo>
                <a:lnTo>
                  <a:pt x="2017008" y="221145"/>
                </a:lnTo>
                <a:lnTo>
                  <a:pt x="1957528" y="221145"/>
                </a:lnTo>
                <a:lnTo>
                  <a:pt x="1957528" y="73715"/>
                </a:lnTo>
                <a:close/>
              </a:path>
              <a:path w="2249804" h="381635">
                <a:moveTo>
                  <a:pt x="2128832" y="149943"/>
                </a:moveTo>
                <a:lnTo>
                  <a:pt x="2076478" y="149943"/>
                </a:lnTo>
                <a:lnTo>
                  <a:pt x="2076478" y="297373"/>
                </a:lnTo>
                <a:lnTo>
                  <a:pt x="2128832" y="297373"/>
                </a:lnTo>
                <a:lnTo>
                  <a:pt x="2128832" y="149943"/>
                </a:lnTo>
                <a:close/>
              </a:path>
              <a:path w="2249804" h="381635">
                <a:moveTo>
                  <a:pt x="2128832" y="73715"/>
                </a:moveTo>
                <a:lnTo>
                  <a:pt x="2081085" y="73715"/>
                </a:lnTo>
                <a:lnTo>
                  <a:pt x="1957528" y="221145"/>
                </a:lnTo>
                <a:lnTo>
                  <a:pt x="2017008" y="221145"/>
                </a:lnTo>
                <a:lnTo>
                  <a:pt x="2076478" y="149943"/>
                </a:lnTo>
                <a:lnTo>
                  <a:pt x="2128832" y="149943"/>
                </a:lnTo>
                <a:lnTo>
                  <a:pt x="2128832" y="73715"/>
                </a:lnTo>
                <a:close/>
              </a:path>
              <a:path w="2249804" h="381635">
                <a:moveTo>
                  <a:pt x="2215174" y="71202"/>
                </a:moveTo>
                <a:lnTo>
                  <a:pt x="2181432" y="98583"/>
                </a:lnTo>
                <a:lnTo>
                  <a:pt x="2180830" y="105965"/>
                </a:lnTo>
                <a:lnTo>
                  <a:pt x="2181458" y="113190"/>
                </a:lnTo>
                <a:lnTo>
                  <a:pt x="2215174" y="140728"/>
                </a:lnTo>
                <a:lnTo>
                  <a:pt x="2222033" y="140126"/>
                </a:lnTo>
                <a:lnTo>
                  <a:pt x="2249519" y="105965"/>
                </a:lnTo>
                <a:lnTo>
                  <a:pt x="2248890" y="98583"/>
                </a:lnTo>
                <a:lnTo>
                  <a:pt x="2215174" y="71202"/>
                </a:lnTo>
                <a:close/>
              </a:path>
              <a:path w="2249804" h="381635">
                <a:moveTo>
                  <a:pt x="2215174" y="230778"/>
                </a:moveTo>
                <a:lnTo>
                  <a:pt x="2181432" y="258159"/>
                </a:lnTo>
                <a:lnTo>
                  <a:pt x="2180830" y="265541"/>
                </a:lnTo>
                <a:lnTo>
                  <a:pt x="2181458" y="272766"/>
                </a:lnTo>
                <a:lnTo>
                  <a:pt x="2215174" y="300304"/>
                </a:lnTo>
                <a:lnTo>
                  <a:pt x="2222033" y="299702"/>
                </a:lnTo>
                <a:lnTo>
                  <a:pt x="2249519" y="265541"/>
                </a:lnTo>
                <a:lnTo>
                  <a:pt x="2248890" y="258159"/>
                </a:lnTo>
                <a:lnTo>
                  <a:pt x="2215174" y="23077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9554795"/>
            <a:ext cx="3542665" cy="1753870"/>
          </a:xfrm>
          <a:custGeom>
            <a:avLst/>
            <a:gdLst/>
            <a:ahLst/>
            <a:cxnLst/>
            <a:rect l="l" t="t" r="r" b="b"/>
            <a:pathLst>
              <a:path w="3542665" h="1753870">
                <a:moveTo>
                  <a:pt x="2348630" y="1080410"/>
                </a:moveTo>
                <a:lnTo>
                  <a:pt x="2397050" y="1081133"/>
                </a:lnTo>
                <a:lnTo>
                  <a:pt x="2445376" y="1083447"/>
                </a:lnTo>
                <a:lnTo>
                  <a:pt x="2493544" y="1087348"/>
                </a:lnTo>
                <a:lnTo>
                  <a:pt x="2542681" y="1092934"/>
                </a:lnTo>
                <a:lnTo>
                  <a:pt x="2591588" y="1100080"/>
                </a:lnTo>
                <a:lnTo>
                  <a:pt x="2640214" y="1108792"/>
                </a:lnTo>
                <a:lnTo>
                  <a:pt x="2688508" y="1119071"/>
                </a:lnTo>
                <a:lnTo>
                  <a:pt x="2736421" y="1130924"/>
                </a:lnTo>
                <a:lnTo>
                  <a:pt x="2783903" y="1144353"/>
                </a:lnTo>
                <a:lnTo>
                  <a:pt x="2830903" y="1159362"/>
                </a:lnTo>
                <a:lnTo>
                  <a:pt x="2877372" y="1175956"/>
                </a:lnTo>
                <a:lnTo>
                  <a:pt x="2923258" y="1194139"/>
                </a:lnTo>
                <a:lnTo>
                  <a:pt x="2968512" y="1213913"/>
                </a:lnTo>
                <a:lnTo>
                  <a:pt x="3013084" y="1235284"/>
                </a:lnTo>
                <a:lnTo>
                  <a:pt x="3056923" y="1258255"/>
                </a:lnTo>
                <a:lnTo>
                  <a:pt x="3100779" y="1283254"/>
                </a:lnTo>
                <a:lnTo>
                  <a:pt x="3144008" y="1309982"/>
                </a:lnTo>
                <a:lnTo>
                  <a:pt x="3186422" y="1338423"/>
                </a:lnTo>
                <a:lnTo>
                  <a:pt x="3227837" y="1368561"/>
                </a:lnTo>
                <a:lnTo>
                  <a:pt x="3268064" y="1400380"/>
                </a:lnTo>
                <a:lnTo>
                  <a:pt x="3306918" y="1433864"/>
                </a:lnTo>
                <a:lnTo>
                  <a:pt x="3344211" y="1468997"/>
                </a:lnTo>
                <a:lnTo>
                  <a:pt x="3379757" y="1505763"/>
                </a:lnTo>
                <a:lnTo>
                  <a:pt x="3413370" y="1544146"/>
                </a:lnTo>
                <a:lnTo>
                  <a:pt x="3444863" y="1584130"/>
                </a:lnTo>
                <a:lnTo>
                  <a:pt x="3474049" y="1625698"/>
                </a:lnTo>
                <a:lnTo>
                  <a:pt x="3500741" y="1668835"/>
                </a:lnTo>
                <a:lnTo>
                  <a:pt x="3522837" y="1710271"/>
                </a:lnTo>
                <a:lnTo>
                  <a:pt x="3542079" y="1753156"/>
                </a:lnTo>
                <a:lnTo>
                  <a:pt x="3542302" y="1753761"/>
                </a:lnTo>
                <a:lnTo>
                  <a:pt x="3443064" y="1753761"/>
                </a:lnTo>
                <a:lnTo>
                  <a:pt x="3425540" y="1720132"/>
                </a:lnTo>
                <a:lnTo>
                  <a:pt x="3399468" y="1677459"/>
                </a:lnTo>
                <a:lnTo>
                  <a:pt x="3370702" y="1636530"/>
                </a:lnTo>
                <a:lnTo>
                  <a:pt x="3339479" y="1597344"/>
                </a:lnTo>
                <a:lnTo>
                  <a:pt x="3306034" y="1559903"/>
                </a:lnTo>
                <a:lnTo>
                  <a:pt x="3270600" y="1524208"/>
                </a:lnTo>
                <a:lnTo>
                  <a:pt x="3233414" y="1490259"/>
                </a:lnTo>
                <a:lnTo>
                  <a:pt x="3194710" y="1458057"/>
                </a:lnTo>
                <a:lnTo>
                  <a:pt x="3154722" y="1427603"/>
                </a:lnTo>
                <a:lnTo>
                  <a:pt x="3113687" y="1398897"/>
                </a:lnTo>
                <a:lnTo>
                  <a:pt x="3071838" y="1371940"/>
                </a:lnTo>
                <a:lnTo>
                  <a:pt x="3028528" y="1346316"/>
                </a:lnTo>
                <a:lnTo>
                  <a:pt x="2984284" y="1322409"/>
                </a:lnTo>
                <a:lnTo>
                  <a:pt x="2939173" y="1300226"/>
                </a:lnTo>
                <a:lnTo>
                  <a:pt x="2893265" y="1279773"/>
                </a:lnTo>
                <a:lnTo>
                  <a:pt x="2846625" y="1261056"/>
                </a:lnTo>
                <a:lnTo>
                  <a:pt x="2799324" y="1244083"/>
                </a:lnTo>
                <a:lnTo>
                  <a:pt x="2751428" y="1228859"/>
                </a:lnTo>
                <a:lnTo>
                  <a:pt x="2703006" y="1215391"/>
                </a:lnTo>
                <a:lnTo>
                  <a:pt x="2654125" y="1203686"/>
                </a:lnTo>
                <a:lnTo>
                  <a:pt x="2604853" y="1193751"/>
                </a:lnTo>
                <a:lnTo>
                  <a:pt x="2555259" y="1185591"/>
                </a:lnTo>
                <a:lnTo>
                  <a:pt x="2505410" y="1179214"/>
                </a:lnTo>
                <a:lnTo>
                  <a:pt x="2455374" y="1174626"/>
                </a:lnTo>
                <a:lnTo>
                  <a:pt x="2405220" y="1171833"/>
                </a:lnTo>
                <a:lnTo>
                  <a:pt x="2355014" y="1170843"/>
                </a:lnTo>
                <a:lnTo>
                  <a:pt x="1847851" y="1170843"/>
                </a:lnTo>
                <a:lnTo>
                  <a:pt x="1883150" y="1157973"/>
                </a:lnTo>
                <a:lnTo>
                  <a:pt x="1965658" y="1132237"/>
                </a:lnTo>
                <a:lnTo>
                  <a:pt x="2012501" y="1120128"/>
                </a:lnTo>
                <a:lnTo>
                  <a:pt x="2059767" y="1109634"/>
                </a:lnTo>
                <a:lnTo>
                  <a:pt x="2107391" y="1100751"/>
                </a:lnTo>
                <a:lnTo>
                  <a:pt x="2155309" y="1093478"/>
                </a:lnTo>
                <a:lnTo>
                  <a:pt x="2203457" y="1087810"/>
                </a:lnTo>
                <a:lnTo>
                  <a:pt x="2251769" y="1083745"/>
                </a:lnTo>
                <a:lnTo>
                  <a:pt x="2300182" y="1081279"/>
                </a:lnTo>
                <a:lnTo>
                  <a:pt x="2348630" y="1080410"/>
                </a:lnTo>
                <a:close/>
              </a:path>
              <a:path w="3542665" h="1753870">
                <a:moveTo>
                  <a:pt x="1666756" y="1374957"/>
                </a:moveTo>
                <a:lnTo>
                  <a:pt x="1667454" y="1393785"/>
                </a:lnTo>
                <a:lnTo>
                  <a:pt x="1667495" y="1400380"/>
                </a:lnTo>
                <a:lnTo>
                  <a:pt x="1664933" y="1448042"/>
                </a:lnTo>
                <a:lnTo>
                  <a:pt x="1657418" y="1498341"/>
                </a:lnTo>
                <a:lnTo>
                  <a:pt x="1645902" y="1518958"/>
                </a:lnTo>
                <a:lnTo>
                  <a:pt x="1625399" y="1529785"/>
                </a:lnTo>
                <a:lnTo>
                  <a:pt x="1601943" y="1529894"/>
                </a:lnTo>
                <a:lnTo>
                  <a:pt x="1581567" y="1518358"/>
                </a:lnTo>
                <a:lnTo>
                  <a:pt x="1555751" y="1480089"/>
                </a:lnTo>
                <a:lnTo>
                  <a:pt x="1554433" y="1474223"/>
                </a:lnTo>
                <a:lnTo>
                  <a:pt x="1569897" y="1474223"/>
                </a:lnTo>
                <a:lnTo>
                  <a:pt x="1645748" y="1454205"/>
                </a:lnTo>
                <a:lnTo>
                  <a:pt x="1639731" y="1447887"/>
                </a:lnTo>
                <a:lnTo>
                  <a:pt x="1638839" y="1447175"/>
                </a:lnTo>
                <a:lnTo>
                  <a:pt x="1637275" y="1439842"/>
                </a:lnTo>
                <a:lnTo>
                  <a:pt x="1637563" y="1439842"/>
                </a:lnTo>
                <a:lnTo>
                  <a:pt x="1637438" y="1434616"/>
                </a:lnTo>
                <a:lnTo>
                  <a:pt x="1637247" y="1431213"/>
                </a:lnTo>
                <a:lnTo>
                  <a:pt x="1637179" y="1428213"/>
                </a:lnTo>
                <a:lnTo>
                  <a:pt x="1656005" y="1388109"/>
                </a:lnTo>
                <a:lnTo>
                  <a:pt x="1663848" y="1377863"/>
                </a:lnTo>
                <a:lnTo>
                  <a:pt x="1666756" y="1374957"/>
                </a:lnTo>
                <a:close/>
              </a:path>
              <a:path w="3542665" h="1753870">
                <a:moveTo>
                  <a:pt x="1574980" y="1437661"/>
                </a:moveTo>
                <a:lnTo>
                  <a:pt x="1636810" y="1437661"/>
                </a:lnTo>
                <a:lnTo>
                  <a:pt x="1638839" y="1447175"/>
                </a:lnTo>
                <a:lnTo>
                  <a:pt x="1639731" y="1447887"/>
                </a:lnTo>
                <a:lnTo>
                  <a:pt x="1645748" y="1454205"/>
                </a:lnTo>
                <a:lnTo>
                  <a:pt x="1569897" y="1474223"/>
                </a:lnTo>
                <a:lnTo>
                  <a:pt x="1574980" y="1437661"/>
                </a:lnTo>
                <a:close/>
              </a:path>
              <a:path w="3542665" h="1753870">
                <a:moveTo>
                  <a:pt x="1575386" y="1349444"/>
                </a:moveTo>
                <a:lnTo>
                  <a:pt x="1577671" y="1377863"/>
                </a:lnTo>
                <a:lnTo>
                  <a:pt x="1577647" y="1382777"/>
                </a:lnTo>
                <a:lnTo>
                  <a:pt x="1576550" y="1426368"/>
                </a:lnTo>
                <a:lnTo>
                  <a:pt x="1569897" y="1474223"/>
                </a:lnTo>
                <a:lnTo>
                  <a:pt x="1554433" y="1474223"/>
                </a:lnTo>
                <a:lnTo>
                  <a:pt x="1546763" y="1440101"/>
                </a:lnTo>
                <a:lnTo>
                  <a:pt x="1551691" y="1400380"/>
                </a:lnTo>
                <a:lnTo>
                  <a:pt x="1551795" y="1399732"/>
                </a:lnTo>
                <a:lnTo>
                  <a:pt x="1567904" y="1360652"/>
                </a:lnTo>
                <a:lnTo>
                  <a:pt x="1575386" y="1349444"/>
                </a:lnTo>
                <a:close/>
              </a:path>
              <a:path w="3542665" h="1753870">
                <a:moveTo>
                  <a:pt x="1637179" y="1428213"/>
                </a:moveTo>
                <a:lnTo>
                  <a:pt x="1637247" y="1431213"/>
                </a:lnTo>
                <a:lnTo>
                  <a:pt x="1637438" y="1434616"/>
                </a:lnTo>
                <a:lnTo>
                  <a:pt x="1637563" y="1439842"/>
                </a:lnTo>
                <a:lnTo>
                  <a:pt x="1636810" y="1437661"/>
                </a:lnTo>
                <a:lnTo>
                  <a:pt x="1574980" y="1437661"/>
                </a:lnTo>
                <a:lnTo>
                  <a:pt x="1575403" y="1434616"/>
                </a:lnTo>
                <a:lnTo>
                  <a:pt x="1635596" y="1434616"/>
                </a:lnTo>
                <a:lnTo>
                  <a:pt x="1636933" y="1429726"/>
                </a:lnTo>
                <a:lnTo>
                  <a:pt x="1637019" y="1428861"/>
                </a:lnTo>
                <a:lnTo>
                  <a:pt x="1637179" y="1428213"/>
                </a:lnTo>
                <a:close/>
              </a:path>
              <a:path w="3542665" h="1753870">
                <a:moveTo>
                  <a:pt x="1636810" y="1437661"/>
                </a:moveTo>
                <a:lnTo>
                  <a:pt x="1637563" y="1439842"/>
                </a:lnTo>
                <a:lnTo>
                  <a:pt x="1637275" y="1439842"/>
                </a:lnTo>
                <a:lnTo>
                  <a:pt x="1636810" y="1437661"/>
                </a:lnTo>
                <a:close/>
              </a:path>
              <a:path w="3542665" h="1753870">
                <a:moveTo>
                  <a:pt x="1637019" y="1428861"/>
                </a:moveTo>
                <a:lnTo>
                  <a:pt x="1636933" y="1429726"/>
                </a:lnTo>
                <a:lnTo>
                  <a:pt x="1635596" y="1434616"/>
                </a:lnTo>
                <a:lnTo>
                  <a:pt x="1637019" y="1428861"/>
                </a:lnTo>
                <a:close/>
              </a:path>
              <a:path w="3542665" h="1753870">
                <a:moveTo>
                  <a:pt x="1576402" y="1427430"/>
                </a:moveTo>
                <a:lnTo>
                  <a:pt x="1637161" y="1427430"/>
                </a:lnTo>
                <a:lnTo>
                  <a:pt x="1637019" y="1428861"/>
                </a:lnTo>
                <a:lnTo>
                  <a:pt x="1635596" y="1434616"/>
                </a:lnTo>
                <a:lnTo>
                  <a:pt x="1575403" y="1434616"/>
                </a:lnTo>
                <a:lnTo>
                  <a:pt x="1576402" y="1427430"/>
                </a:lnTo>
                <a:close/>
              </a:path>
              <a:path w="3542665" h="1753870">
                <a:moveTo>
                  <a:pt x="1637161" y="1427430"/>
                </a:moveTo>
                <a:lnTo>
                  <a:pt x="1637179" y="1428213"/>
                </a:lnTo>
                <a:lnTo>
                  <a:pt x="1637019" y="1428861"/>
                </a:lnTo>
                <a:lnTo>
                  <a:pt x="1637161" y="1427430"/>
                </a:lnTo>
                <a:close/>
              </a:path>
              <a:path w="3542665" h="1753870">
                <a:moveTo>
                  <a:pt x="1652743" y="1265810"/>
                </a:moveTo>
                <a:lnTo>
                  <a:pt x="1659752" y="1299885"/>
                </a:lnTo>
                <a:lnTo>
                  <a:pt x="1665783" y="1348728"/>
                </a:lnTo>
                <a:lnTo>
                  <a:pt x="1666756" y="1374957"/>
                </a:lnTo>
                <a:lnTo>
                  <a:pt x="1663848" y="1377863"/>
                </a:lnTo>
                <a:lnTo>
                  <a:pt x="1659902" y="1382777"/>
                </a:lnTo>
                <a:lnTo>
                  <a:pt x="1639838" y="1418037"/>
                </a:lnTo>
                <a:lnTo>
                  <a:pt x="1637179" y="1428213"/>
                </a:lnTo>
                <a:lnTo>
                  <a:pt x="1637161" y="1427430"/>
                </a:lnTo>
                <a:lnTo>
                  <a:pt x="1576402" y="1427430"/>
                </a:lnTo>
                <a:lnTo>
                  <a:pt x="1576550" y="1426368"/>
                </a:lnTo>
                <a:lnTo>
                  <a:pt x="1577647" y="1382777"/>
                </a:lnTo>
                <a:lnTo>
                  <a:pt x="1577671" y="1377863"/>
                </a:lnTo>
                <a:lnTo>
                  <a:pt x="1575386" y="1349444"/>
                </a:lnTo>
                <a:lnTo>
                  <a:pt x="1592351" y="1324031"/>
                </a:lnTo>
                <a:lnTo>
                  <a:pt x="1622260" y="1291371"/>
                </a:lnTo>
                <a:lnTo>
                  <a:pt x="1652743" y="1265810"/>
                </a:lnTo>
                <a:close/>
              </a:path>
              <a:path w="3542665" h="1753870">
                <a:moveTo>
                  <a:pt x="1847851" y="1170843"/>
                </a:moveTo>
                <a:lnTo>
                  <a:pt x="2355014" y="1170843"/>
                </a:lnTo>
                <a:lnTo>
                  <a:pt x="2304826" y="1171661"/>
                </a:lnTo>
                <a:lnTo>
                  <a:pt x="2254723" y="1174295"/>
                </a:lnTo>
                <a:lnTo>
                  <a:pt x="2204772" y="1178751"/>
                </a:lnTo>
                <a:lnTo>
                  <a:pt x="2155042" y="1185035"/>
                </a:lnTo>
                <a:lnTo>
                  <a:pt x="2105602" y="1193154"/>
                </a:lnTo>
                <a:lnTo>
                  <a:pt x="2056518" y="1203114"/>
                </a:lnTo>
                <a:lnTo>
                  <a:pt x="2009057" y="1214554"/>
                </a:lnTo>
                <a:lnTo>
                  <a:pt x="1962023" y="1227685"/>
                </a:lnTo>
                <a:lnTo>
                  <a:pt x="1915513" y="1242544"/>
                </a:lnTo>
                <a:lnTo>
                  <a:pt x="1869621" y="1259166"/>
                </a:lnTo>
                <a:lnTo>
                  <a:pt x="1824444" y="1277588"/>
                </a:lnTo>
                <a:lnTo>
                  <a:pt x="1780079" y="1297848"/>
                </a:lnTo>
                <a:lnTo>
                  <a:pt x="1717407" y="1331722"/>
                </a:lnTo>
                <a:lnTo>
                  <a:pt x="1666756" y="1374957"/>
                </a:lnTo>
                <a:lnTo>
                  <a:pt x="1665783" y="1348728"/>
                </a:lnTo>
                <a:lnTo>
                  <a:pt x="1659752" y="1299885"/>
                </a:lnTo>
                <a:lnTo>
                  <a:pt x="1652743" y="1265810"/>
                </a:lnTo>
                <a:lnTo>
                  <a:pt x="1654791" y="1264093"/>
                </a:lnTo>
                <a:lnTo>
                  <a:pt x="1714032" y="1228717"/>
                </a:lnTo>
                <a:lnTo>
                  <a:pt x="1776894" y="1199895"/>
                </a:lnTo>
                <a:lnTo>
                  <a:pt x="1847375" y="1171016"/>
                </a:lnTo>
                <a:lnTo>
                  <a:pt x="1847851" y="1170843"/>
                </a:lnTo>
                <a:close/>
              </a:path>
              <a:path w="3542665" h="1753870">
                <a:moveTo>
                  <a:pt x="0" y="0"/>
                </a:moveTo>
                <a:lnTo>
                  <a:pt x="85899" y="19135"/>
                </a:lnTo>
                <a:lnTo>
                  <a:pt x="134798" y="31505"/>
                </a:lnTo>
                <a:lnTo>
                  <a:pt x="183441" y="44847"/>
                </a:lnTo>
                <a:lnTo>
                  <a:pt x="231812" y="59154"/>
                </a:lnTo>
                <a:lnTo>
                  <a:pt x="279895" y="74419"/>
                </a:lnTo>
                <a:lnTo>
                  <a:pt x="327672" y="90634"/>
                </a:lnTo>
                <a:lnTo>
                  <a:pt x="375128" y="107791"/>
                </a:lnTo>
                <a:lnTo>
                  <a:pt x="422246" y="125883"/>
                </a:lnTo>
                <a:lnTo>
                  <a:pt x="469010" y="144902"/>
                </a:lnTo>
                <a:lnTo>
                  <a:pt x="515403" y="164841"/>
                </a:lnTo>
                <a:lnTo>
                  <a:pt x="561408" y="185692"/>
                </a:lnTo>
                <a:lnTo>
                  <a:pt x="607010" y="207448"/>
                </a:lnTo>
                <a:lnTo>
                  <a:pt x="652191" y="230101"/>
                </a:lnTo>
                <a:lnTo>
                  <a:pt x="696828" y="253580"/>
                </a:lnTo>
                <a:lnTo>
                  <a:pt x="741080" y="277965"/>
                </a:lnTo>
                <a:lnTo>
                  <a:pt x="784918" y="303246"/>
                </a:lnTo>
                <a:lnTo>
                  <a:pt x="828311" y="329413"/>
                </a:lnTo>
                <a:lnTo>
                  <a:pt x="871231" y="356455"/>
                </a:lnTo>
                <a:lnTo>
                  <a:pt x="913645" y="384363"/>
                </a:lnTo>
                <a:lnTo>
                  <a:pt x="955526" y="413127"/>
                </a:lnTo>
                <a:lnTo>
                  <a:pt x="996842" y="442736"/>
                </a:lnTo>
                <a:lnTo>
                  <a:pt x="1037565" y="473181"/>
                </a:lnTo>
                <a:lnTo>
                  <a:pt x="1077662" y="504452"/>
                </a:lnTo>
                <a:lnTo>
                  <a:pt x="1117106" y="536539"/>
                </a:lnTo>
                <a:lnTo>
                  <a:pt x="1155865" y="569431"/>
                </a:lnTo>
                <a:lnTo>
                  <a:pt x="1193911" y="603119"/>
                </a:lnTo>
                <a:lnTo>
                  <a:pt x="1231212" y="637592"/>
                </a:lnTo>
                <a:lnTo>
                  <a:pt x="1267739" y="672842"/>
                </a:lnTo>
                <a:lnTo>
                  <a:pt x="1303461" y="708856"/>
                </a:lnTo>
                <a:lnTo>
                  <a:pt x="1338350" y="745627"/>
                </a:lnTo>
                <a:lnTo>
                  <a:pt x="1372374" y="783143"/>
                </a:lnTo>
                <a:lnTo>
                  <a:pt x="1405505" y="821395"/>
                </a:lnTo>
                <a:lnTo>
                  <a:pt x="1437711" y="860373"/>
                </a:lnTo>
                <a:lnTo>
                  <a:pt x="1468963" y="900066"/>
                </a:lnTo>
                <a:lnTo>
                  <a:pt x="1498486" y="939929"/>
                </a:lnTo>
                <a:lnTo>
                  <a:pt x="1526669" y="981132"/>
                </a:lnTo>
                <a:lnTo>
                  <a:pt x="1553194" y="1023590"/>
                </a:lnTo>
                <a:lnTo>
                  <a:pt x="1577744" y="1067216"/>
                </a:lnTo>
                <a:lnTo>
                  <a:pt x="1600001" y="1111925"/>
                </a:lnTo>
                <a:lnTo>
                  <a:pt x="1619648" y="1157632"/>
                </a:lnTo>
                <a:lnTo>
                  <a:pt x="1636367" y="1204251"/>
                </a:lnTo>
                <a:lnTo>
                  <a:pt x="1649841" y="1251697"/>
                </a:lnTo>
                <a:lnTo>
                  <a:pt x="1652743" y="1265810"/>
                </a:lnTo>
                <a:lnTo>
                  <a:pt x="1622260" y="1291371"/>
                </a:lnTo>
                <a:lnTo>
                  <a:pt x="1592351" y="1324031"/>
                </a:lnTo>
                <a:lnTo>
                  <a:pt x="1575386" y="1349444"/>
                </a:lnTo>
                <a:lnTo>
                  <a:pt x="1573959" y="1331681"/>
                </a:lnTo>
                <a:lnTo>
                  <a:pt x="1565656" y="1285117"/>
                </a:lnTo>
                <a:lnTo>
                  <a:pt x="1553308" y="1239254"/>
                </a:lnTo>
                <a:lnTo>
                  <a:pt x="1537349" y="1194139"/>
                </a:lnTo>
                <a:lnTo>
                  <a:pt x="1518362" y="1150167"/>
                </a:lnTo>
                <a:lnTo>
                  <a:pt x="1496704" y="1107213"/>
                </a:lnTo>
                <a:lnTo>
                  <a:pt x="1472883" y="1065498"/>
                </a:lnTo>
                <a:lnTo>
                  <a:pt x="1447370" y="1025157"/>
                </a:lnTo>
                <a:lnTo>
                  <a:pt x="1420636" y="986325"/>
                </a:lnTo>
                <a:lnTo>
                  <a:pt x="1390250" y="945285"/>
                </a:lnTo>
                <a:lnTo>
                  <a:pt x="1358486" y="905136"/>
                </a:lnTo>
                <a:lnTo>
                  <a:pt x="1325458" y="865873"/>
                </a:lnTo>
                <a:lnTo>
                  <a:pt x="1291281" y="827487"/>
                </a:lnTo>
                <a:lnTo>
                  <a:pt x="1256068" y="789971"/>
                </a:lnTo>
                <a:lnTo>
                  <a:pt x="1219934" y="753320"/>
                </a:lnTo>
                <a:lnTo>
                  <a:pt x="1182993" y="717526"/>
                </a:lnTo>
                <a:lnTo>
                  <a:pt x="1145359" y="682582"/>
                </a:lnTo>
                <a:lnTo>
                  <a:pt x="1107146" y="648480"/>
                </a:lnTo>
                <a:lnTo>
                  <a:pt x="1068468" y="615216"/>
                </a:lnTo>
                <a:lnTo>
                  <a:pt x="1029943" y="583350"/>
                </a:lnTo>
                <a:lnTo>
                  <a:pt x="990751" y="552295"/>
                </a:lnTo>
                <a:lnTo>
                  <a:pt x="950913" y="522061"/>
                </a:lnTo>
                <a:lnTo>
                  <a:pt x="910449" y="492655"/>
                </a:lnTo>
                <a:lnTo>
                  <a:pt x="869379" y="464087"/>
                </a:lnTo>
                <a:lnTo>
                  <a:pt x="827724" y="436367"/>
                </a:lnTo>
                <a:lnTo>
                  <a:pt x="785504" y="409502"/>
                </a:lnTo>
                <a:lnTo>
                  <a:pt x="742739" y="383502"/>
                </a:lnTo>
                <a:lnTo>
                  <a:pt x="699451" y="358376"/>
                </a:lnTo>
                <a:lnTo>
                  <a:pt x="655659" y="334132"/>
                </a:lnTo>
                <a:lnTo>
                  <a:pt x="611384" y="310781"/>
                </a:lnTo>
                <a:lnTo>
                  <a:pt x="566645" y="288330"/>
                </a:lnTo>
                <a:lnTo>
                  <a:pt x="521465" y="266789"/>
                </a:lnTo>
                <a:lnTo>
                  <a:pt x="475862" y="246166"/>
                </a:lnTo>
                <a:lnTo>
                  <a:pt x="429857" y="226472"/>
                </a:lnTo>
                <a:lnTo>
                  <a:pt x="383472" y="207713"/>
                </a:lnTo>
                <a:lnTo>
                  <a:pt x="336725" y="189901"/>
                </a:lnTo>
                <a:lnTo>
                  <a:pt x="289638" y="173042"/>
                </a:lnTo>
                <a:lnTo>
                  <a:pt x="242231" y="157148"/>
                </a:lnTo>
                <a:lnTo>
                  <a:pt x="194524" y="142225"/>
                </a:lnTo>
                <a:lnTo>
                  <a:pt x="144937" y="127833"/>
                </a:lnTo>
                <a:lnTo>
                  <a:pt x="95081" y="114494"/>
                </a:lnTo>
                <a:lnTo>
                  <a:pt x="44971" y="102217"/>
                </a:lnTo>
                <a:lnTo>
                  <a:pt x="0" y="92210"/>
                </a:lnTo>
                <a:lnTo>
                  <a:pt x="0" y="0"/>
                </a:lnTo>
                <a:close/>
              </a:path>
            </a:pathLst>
          </a:custGeom>
          <a:solidFill>
            <a:srgbClr val="DD443A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" name="object 5"/>
          <p:cNvGrpSpPr/>
          <p:nvPr/>
        </p:nvGrpSpPr>
        <p:grpSpPr>
          <a:xfrm>
            <a:off x="1030720" y="0"/>
            <a:ext cx="19073495" cy="9025890"/>
            <a:chOff x="1030720" y="0"/>
            <a:chExt cx="19073495" cy="9025890"/>
          </a:xfrm>
        </p:grpSpPr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30720" y="0"/>
              <a:ext cx="19073377" cy="9025588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3166970" y="0"/>
              <a:ext cx="4410710" cy="638810"/>
            </a:xfrm>
            <a:custGeom>
              <a:avLst/>
              <a:gdLst/>
              <a:ahLst/>
              <a:cxnLst/>
              <a:rect l="l" t="t" r="r" b="b"/>
              <a:pathLst>
                <a:path w="4410709" h="638810">
                  <a:moveTo>
                    <a:pt x="4254440" y="0"/>
                  </a:moveTo>
                  <a:lnTo>
                    <a:pt x="4410591" y="0"/>
                  </a:lnTo>
                  <a:lnTo>
                    <a:pt x="4404240" y="9383"/>
                  </a:lnTo>
                  <a:lnTo>
                    <a:pt x="4361486" y="36693"/>
                  </a:lnTo>
                  <a:lnTo>
                    <a:pt x="4318375" y="63423"/>
                  </a:lnTo>
                  <a:lnTo>
                    <a:pt x="4274915" y="89569"/>
                  </a:lnTo>
                  <a:lnTo>
                    <a:pt x="4231114" y="115131"/>
                  </a:lnTo>
                  <a:lnTo>
                    <a:pt x="4186982" y="140106"/>
                  </a:lnTo>
                  <a:lnTo>
                    <a:pt x="4142526" y="164493"/>
                  </a:lnTo>
                  <a:lnTo>
                    <a:pt x="4097754" y="188290"/>
                  </a:lnTo>
                  <a:lnTo>
                    <a:pt x="4052675" y="211495"/>
                  </a:lnTo>
                  <a:lnTo>
                    <a:pt x="4007297" y="234105"/>
                  </a:lnTo>
                  <a:lnTo>
                    <a:pt x="3961628" y="256120"/>
                  </a:lnTo>
                  <a:lnTo>
                    <a:pt x="3915677" y="277537"/>
                  </a:lnTo>
                  <a:lnTo>
                    <a:pt x="3869452" y="298354"/>
                  </a:lnTo>
                  <a:lnTo>
                    <a:pt x="3822961" y="318570"/>
                  </a:lnTo>
                  <a:lnTo>
                    <a:pt x="3776213" y="338182"/>
                  </a:lnTo>
                  <a:lnTo>
                    <a:pt x="3729215" y="357189"/>
                  </a:lnTo>
                  <a:lnTo>
                    <a:pt x="3681976" y="375589"/>
                  </a:lnTo>
                  <a:lnTo>
                    <a:pt x="3634505" y="393380"/>
                  </a:lnTo>
                  <a:lnTo>
                    <a:pt x="3586809" y="410560"/>
                  </a:lnTo>
                  <a:lnTo>
                    <a:pt x="3538897" y="427127"/>
                  </a:lnTo>
                  <a:lnTo>
                    <a:pt x="3490778" y="443079"/>
                  </a:lnTo>
                  <a:lnTo>
                    <a:pt x="3442459" y="458415"/>
                  </a:lnTo>
                  <a:lnTo>
                    <a:pt x="3393948" y="473132"/>
                  </a:lnTo>
                  <a:lnTo>
                    <a:pt x="3345255" y="487230"/>
                  </a:lnTo>
                  <a:lnTo>
                    <a:pt x="3296387" y="500705"/>
                  </a:lnTo>
                  <a:lnTo>
                    <a:pt x="3247353" y="513556"/>
                  </a:lnTo>
                  <a:lnTo>
                    <a:pt x="3198160" y="525781"/>
                  </a:lnTo>
                  <a:lnTo>
                    <a:pt x="3148818" y="537378"/>
                  </a:lnTo>
                  <a:lnTo>
                    <a:pt x="3099334" y="548346"/>
                  </a:lnTo>
                  <a:lnTo>
                    <a:pt x="3049717" y="558682"/>
                  </a:lnTo>
                  <a:lnTo>
                    <a:pt x="2999975" y="568384"/>
                  </a:lnTo>
                  <a:lnTo>
                    <a:pt x="2950284" y="577430"/>
                  </a:lnTo>
                  <a:lnTo>
                    <a:pt x="2900492" y="585860"/>
                  </a:lnTo>
                  <a:lnTo>
                    <a:pt x="2850606" y="593670"/>
                  </a:lnTo>
                  <a:lnTo>
                    <a:pt x="2800633" y="600861"/>
                  </a:lnTo>
                  <a:lnTo>
                    <a:pt x="2750580" y="607432"/>
                  </a:lnTo>
                  <a:lnTo>
                    <a:pt x="2700456" y="613380"/>
                  </a:lnTo>
                  <a:lnTo>
                    <a:pt x="2650267" y="618705"/>
                  </a:lnTo>
                  <a:lnTo>
                    <a:pt x="2600020" y="623405"/>
                  </a:lnTo>
                  <a:lnTo>
                    <a:pt x="2549724" y="627480"/>
                  </a:lnTo>
                  <a:lnTo>
                    <a:pt x="2499384" y="630928"/>
                  </a:lnTo>
                  <a:lnTo>
                    <a:pt x="2449010" y="633748"/>
                  </a:lnTo>
                  <a:lnTo>
                    <a:pt x="2398607" y="635939"/>
                  </a:lnTo>
                  <a:lnTo>
                    <a:pt x="2348184" y="637499"/>
                  </a:lnTo>
                  <a:lnTo>
                    <a:pt x="2297747" y="638428"/>
                  </a:lnTo>
                  <a:lnTo>
                    <a:pt x="2247304" y="638723"/>
                  </a:lnTo>
                  <a:lnTo>
                    <a:pt x="2196862" y="638384"/>
                  </a:lnTo>
                  <a:lnTo>
                    <a:pt x="2146429" y="637410"/>
                  </a:lnTo>
                  <a:lnTo>
                    <a:pt x="2096012" y="635800"/>
                  </a:lnTo>
                  <a:lnTo>
                    <a:pt x="2045618" y="633551"/>
                  </a:lnTo>
                  <a:lnTo>
                    <a:pt x="1995254" y="630664"/>
                  </a:lnTo>
                  <a:lnTo>
                    <a:pt x="1944929" y="627137"/>
                  </a:lnTo>
                  <a:lnTo>
                    <a:pt x="1894648" y="622968"/>
                  </a:lnTo>
                  <a:lnTo>
                    <a:pt x="1844420" y="618156"/>
                  </a:lnTo>
                  <a:lnTo>
                    <a:pt x="1794252" y="612700"/>
                  </a:lnTo>
                  <a:lnTo>
                    <a:pt x="1744152" y="606600"/>
                  </a:lnTo>
                  <a:lnTo>
                    <a:pt x="1694125" y="599853"/>
                  </a:lnTo>
                  <a:lnTo>
                    <a:pt x="1644181" y="592459"/>
                  </a:lnTo>
                  <a:lnTo>
                    <a:pt x="1594326" y="584416"/>
                  </a:lnTo>
                  <a:lnTo>
                    <a:pt x="1544567" y="575723"/>
                  </a:lnTo>
                  <a:lnTo>
                    <a:pt x="1494912" y="566379"/>
                  </a:lnTo>
                  <a:lnTo>
                    <a:pt x="1445314" y="556308"/>
                  </a:lnTo>
                  <a:lnTo>
                    <a:pt x="1423992" y="551638"/>
                  </a:lnTo>
                  <a:lnTo>
                    <a:pt x="2256287" y="551638"/>
                  </a:lnTo>
                  <a:lnTo>
                    <a:pt x="2307023" y="551233"/>
                  </a:lnTo>
                  <a:lnTo>
                    <a:pt x="2357751" y="550174"/>
                  </a:lnTo>
                  <a:lnTo>
                    <a:pt x="2408463" y="548464"/>
                  </a:lnTo>
                  <a:lnTo>
                    <a:pt x="2459150" y="546104"/>
                  </a:lnTo>
                  <a:lnTo>
                    <a:pt x="2509803" y="543094"/>
                  </a:lnTo>
                  <a:lnTo>
                    <a:pt x="2560415" y="539438"/>
                  </a:lnTo>
                  <a:lnTo>
                    <a:pt x="2610977" y="535135"/>
                  </a:lnTo>
                  <a:lnTo>
                    <a:pt x="2661479" y="530188"/>
                  </a:lnTo>
                  <a:lnTo>
                    <a:pt x="2711914" y="524598"/>
                  </a:lnTo>
                  <a:lnTo>
                    <a:pt x="2762273" y="518367"/>
                  </a:lnTo>
                  <a:lnTo>
                    <a:pt x="2812749" y="511458"/>
                  </a:lnTo>
                  <a:lnTo>
                    <a:pt x="2863140" y="503889"/>
                  </a:lnTo>
                  <a:lnTo>
                    <a:pt x="2913437" y="495662"/>
                  </a:lnTo>
                  <a:lnTo>
                    <a:pt x="2963630" y="486777"/>
                  </a:lnTo>
                  <a:lnTo>
                    <a:pt x="3013710" y="477238"/>
                  </a:lnTo>
                  <a:lnTo>
                    <a:pt x="3063668" y="467045"/>
                  </a:lnTo>
                  <a:lnTo>
                    <a:pt x="3113494" y="456201"/>
                  </a:lnTo>
                  <a:lnTo>
                    <a:pt x="3163180" y="444707"/>
                  </a:lnTo>
                  <a:lnTo>
                    <a:pt x="3212716" y="432565"/>
                  </a:lnTo>
                  <a:lnTo>
                    <a:pt x="3262093" y="419778"/>
                  </a:lnTo>
                  <a:lnTo>
                    <a:pt x="3311301" y="406346"/>
                  </a:lnTo>
                  <a:lnTo>
                    <a:pt x="3360332" y="392272"/>
                  </a:lnTo>
                  <a:lnTo>
                    <a:pt x="3409176" y="377557"/>
                  </a:lnTo>
                  <a:lnTo>
                    <a:pt x="3457825" y="362204"/>
                  </a:lnTo>
                  <a:lnTo>
                    <a:pt x="3506268" y="346213"/>
                  </a:lnTo>
                  <a:lnTo>
                    <a:pt x="3554496" y="329588"/>
                  </a:lnTo>
                  <a:lnTo>
                    <a:pt x="3602501" y="312329"/>
                  </a:lnTo>
                  <a:lnTo>
                    <a:pt x="3650273" y="294439"/>
                  </a:lnTo>
                  <a:lnTo>
                    <a:pt x="3697802" y="275919"/>
                  </a:lnTo>
                  <a:lnTo>
                    <a:pt x="3745081" y="256771"/>
                  </a:lnTo>
                  <a:lnTo>
                    <a:pt x="3792098" y="236998"/>
                  </a:lnTo>
                  <a:lnTo>
                    <a:pt x="3838846" y="216600"/>
                  </a:lnTo>
                  <a:lnTo>
                    <a:pt x="3885315" y="195579"/>
                  </a:lnTo>
                  <a:lnTo>
                    <a:pt x="3931495" y="173939"/>
                  </a:lnTo>
                  <a:lnTo>
                    <a:pt x="3977378" y="151679"/>
                  </a:lnTo>
                  <a:lnTo>
                    <a:pt x="4022954" y="128802"/>
                  </a:lnTo>
                  <a:lnTo>
                    <a:pt x="4068214" y="105311"/>
                  </a:lnTo>
                  <a:lnTo>
                    <a:pt x="4113149" y="81206"/>
                  </a:lnTo>
                  <a:lnTo>
                    <a:pt x="4157750" y="56489"/>
                  </a:lnTo>
                  <a:lnTo>
                    <a:pt x="4202006" y="31163"/>
                  </a:lnTo>
                  <a:lnTo>
                    <a:pt x="4241999" y="7558"/>
                  </a:lnTo>
                  <a:lnTo>
                    <a:pt x="4254440" y="0"/>
                  </a:lnTo>
                  <a:close/>
                </a:path>
                <a:path w="4410709" h="638810">
                  <a:moveTo>
                    <a:pt x="0" y="0"/>
                  </a:moveTo>
                  <a:lnTo>
                    <a:pt x="201340" y="0"/>
                  </a:lnTo>
                  <a:lnTo>
                    <a:pt x="459130" y="121051"/>
                  </a:lnTo>
                  <a:lnTo>
                    <a:pt x="596000" y="182249"/>
                  </a:lnTo>
                  <a:lnTo>
                    <a:pt x="664041" y="211495"/>
                  </a:lnTo>
                  <a:lnTo>
                    <a:pt x="780194" y="259496"/>
                  </a:lnTo>
                  <a:lnTo>
                    <a:pt x="826613" y="277853"/>
                  </a:lnTo>
                  <a:lnTo>
                    <a:pt x="873200" y="295775"/>
                  </a:lnTo>
                  <a:lnTo>
                    <a:pt x="919964" y="313236"/>
                  </a:lnTo>
                  <a:lnTo>
                    <a:pt x="966919" y="330209"/>
                  </a:lnTo>
                  <a:lnTo>
                    <a:pt x="1014066" y="346665"/>
                  </a:lnTo>
                  <a:lnTo>
                    <a:pt x="1061423" y="362581"/>
                  </a:lnTo>
                  <a:lnTo>
                    <a:pt x="1108998" y="377928"/>
                  </a:lnTo>
                  <a:lnTo>
                    <a:pt x="1156801" y="392680"/>
                  </a:lnTo>
                  <a:lnTo>
                    <a:pt x="1204840" y="406810"/>
                  </a:lnTo>
                  <a:lnTo>
                    <a:pt x="1253127" y="420292"/>
                  </a:lnTo>
                  <a:lnTo>
                    <a:pt x="1302221" y="433261"/>
                  </a:lnTo>
                  <a:lnTo>
                    <a:pt x="1351477" y="445547"/>
                  </a:lnTo>
                  <a:lnTo>
                    <a:pt x="1400889" y="457152"/>
                  </a:lnTo>
                  <a:lnTo>
                    <a:pt x="1450447" y="468077"/>
                  </a:lnTo>
                  <a:lnTo>
                    <a:pt x="1500143" y="478324"/>
                  </a:lnTo>
                  <a:lnTo>
                    <a:pt x="1549968" y="487894"/>
                  </a:lnTo>
                  <a:lnTo>
                    <a:pt x="1599913" y="496789"/>
                  </a:lnTo>
                  <a:lnTo>
                    <a:pt x="1649970" y="505010"/>
                  </a:lnTo>
                  <a:lnTo>
                    <a:pt x="1700131" y="512559"/>
                  </a:lnTo>
                  <a:lnTo>
                    <a:pt x="1750387" y="519436"/>
                  </a:lnTo>
                  <a:lnTo>
                    <a:pt x="1800730" y="525645"/>
                  </a:lnTo>
                  <a:lnTo>
                    <a:pt x="1851150" y="531185"/>
                  </a:lnTo>
                  <a:lnTo>
                    <a:pt x="1901639" y="536059"/>
                  </a:lnTo>
                  <a:lnTo>
                    <a:pt x="1952189" y="540268"/>
                  </a:lnTo>
                  <a:lnTo>
                    <a:pt x="2002792" y="543813"/>
                  </a:lnTo>
                  <a:lnTo>
                    <a:pt x="2053438" y="546696"/>
                  </a:lnTo>
                  <a:lnTo>
                    <a:pt x="2104119" y="548919"/>
                  </a:lnTo>
                  <a:lnTo>
                    <a:pt x="2154826" y="550482"/>
                  </a:lnTo>
                  <a:lnTo>
                    <a:pt x="2205552" y="551388"/>
                  </a:lnTo>
                  <a:lnTo>
                    <a:pt x="2256287" y="551638"/>
                  </a:lnTo>
                  <a:lnTo>
                    <a:pt x="1423992" y="551638"/>
                  </a:lnTo>
                  <a:lnTo>
                    <a:pt x="1346865" y="533979"/>
                  </a:lnTo>
                  <a:lnTo>
                    <a:pt x="1297998" y="521768"/>
                  </a:lnTo>
                  <a:lnTo>
                    <a:pt x="1249360" y="508893"/>
                  </a:lnTo>
                  <a:lnTo>
                    <a:pt x="1200943" y="495376"/>
                  </a:lnTo>
                  <a:lnTo>
                    <a:pt x="1152739" y="481242"/>
                  </a:lnTo>
                  <a:lnTo>
                    <a:pt x="1104740" y="466515"/>
                  </a:lnTo>
                  <a:lnTo>
                    <a:pt x="1056939" y="451218"/>
                  </a:lnTo>
                  <a:lnTo>
                    <a:pt x="1009328" y="435376"/>
                  </a:lnTo>
                  <a:lnTo>
                    <a:pt x="961899" y="419012"/>
                  </a:lnTo>
                  <a:lnTo>
                    <a:pt x="914645" y="402151"/>
                  </a:lnTo>
                  <a:lnTo>
                    <a:pt x="867558" y="384816"/>
                  </a:lnTo>
                  <a:lnTo>
                    <a:pt x="820631" y="367031"/>
                  </a:lnTo>
                  <a:lnTo>
                    <a:pt x="727220" y="330208"/>
                  </a:lnTo>
                  <a:lnTo>
                    <a:pt x="634360" y="291875"/>
                  </a:lnTo>
                  <a:lnTo>
                    <a:pt x="541980" y="252222"/>
                  </a:lnTo>
                  <a:lnTo>
                    <a:pt x="450023" y="211441"/>
                  </a:lnTo>
                  <a:lnTo>
                    <a:pt x="267129" y="1272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D443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9087302" y="0"/>
              <a:ext cx="1017269" cy="2383790"/>
            </a:xfrm>
            <a:custGeom>
              <a:avLst/>
              <a:gdLst/>
              <a:ahLst/>
              <a:cxnLst/>
              <a:rect l="l" t="t" r="r" b="b"/>
              <a:pathLst>
                <a:path w="1017269" h="2383790">
                  <a:moveTo>
                    <a:pt x="1016797" y="0"/>
                  </a:moveTo>
                  <a:lnTo>
                    <a:pt x="0" y="0"/>
                  </a:lnTo>
                  <a:lnTo>
                    <a:pt x="262280" y="1933105"/>
                  </a:lnTo>
                  <a:lnTo>
                    <a:pt x="424579" y="2383353"/>
                  </a:lnTo>
                  <a:lnTo>
                    <a:pt x="455241" y="2360297"/>
                  </a:lnTo>
                  <a:lnTo>
                    <a:pt x="523445" y="2307994"/>
                  </a:lnTo>
                  <a:lnTo>
                    <a:pt x="599255" y="2248438"/>
                  </a:lnTo>
                  <a:lnTo>
                    <a:pt x="680798" y="2182834"/>
                  </a:lnTo>
                  <a:lnTo>
                    <a:pt x="723132" y="2148140"/>
                  </a:lnTo>
                  <a:lnTo>
                    <a:pt x="766196" y="2112385"/>
                  </a:lnTo>
                  <a:lnTo>
                    <a:pt x="809754" y="2075720"/>
                  </a:lnTo>
                  <a:lnTo>
                    <a:pt x="853574" y="2038295"/>
                  </a:lnTo>
                  <a:lnTo>
                    <a:pt x="897419" y="2000262"/>
                  </a:lnTo>
                  <a:lnTo>
                    <a:pt x="941055" y="1961769"/>
                  </a:lnTo>
                  <a:lnTo>
                    <a:pt x="984249" y="1922968"/>
                  </a:lnTo>
                  <a:lnTo>
                    <a:pt x="1016797" y="1893143"/>
                  </a:lnTo>
                  <a:lnTo>
                    <a:pt x="1016797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/>
          <p:nvPr/>
        </p:nvSpPr>
        <p:spPr>
          <a:xfrm>
            <a:off x="18357184" y="9635706"/>
            <a:ext cx="1747520" cy="1673225"/>
          </a:xfrm>
          <a:custGeom>
            <a:avLst/>
            <a:gdLst/>
            <a:ahLst/>
            <a:cxnLst/>
            <a:rect l="l" t="t" r="r" b="b"/>
            <a:pathLst>
              <a:path w="1747519" h="1673225">
                <a:moveTo>
                  <a:pt x="531348" y="726349"/>
                </a:moveTo>
                <a:lnTo>
                  <a:pt x="530296" y="799740"/>
                </a:lnTo>
                <a:lnTo>
                  <a:pt x="527763" y="848100"/>
                </a:lnTo>
                <a:lnTo>
                  <a:pt x="523758" y="896397"/>
                </a:lnTo>
                <a:lnTo>
                  <a:pt x="518309" y="944571"/>
                </a:lnTo>
                <a:lnTo>
                  <a:pt x="511443" y="992566"/>
                </a:lnTo>
                <a:lnTo>
                  <a:pt x="503187" y="1040323"/>
                </a:lnTo>
                <a:lnTo>
                  <a:pt x="493571" y="1087785"/>
                </a:lnTo>
                <a:lnTo>
                  <a:pt x="481551" y="1139058"/>
                </a:lnTo>
                <a:lnTo>
                  <a:pt x="467901" y="1189952"/>
                </a:lnTo>
                <a:lnTo>
                  <a:pt x="452659" y="1240423"/>
                </a:lnTo>
                <a:lnTo>
                  <a:pt x="435866" y="1290424"/>
                </a:lnTo>
                <a:lnTo>
                  <a:pt x="417561" y="1339912"/>
                </a:lnTo>
                <a:lnTo>
                  <a:pt x="397783" y="1388840"/>
                </a:lnTo>
                <a:lnTo>
                  <a:pt x="376572" y="1437166"/>
                </a:lnTo>
                <a:lnTo>
                  <a:pt x="353968" y="1484843"/>
                </a:lnTo>
                <a:lnTo>
                  <a:pt x="330009" y="1531826"/>
                </a:lnTo>
                <a:lnTo>
                  <a:pt x="304736" y="1578072"/>
                </a:lnTo>
                <a:lnTo>
                  <a:pt x="278188" y="1623534"/>
                </a:lnTo>
                <a:lnTo>
                  <a:pt x="251452" y="1666554"/>
                </a:lnTo>
                <a:lnTo>
                  <a:pt x="247303" y="1672849"/>
                </a:lnTo>
                <a:lnTo>
                  <a:pt x="128732" y="1672849"/>
                </a:lnTo>
                <a:lnTo>
                  <a:pt x="155725" y="1632896"/>
                </a:lnTo>
                <a:lnTo>
                  <a:pt x="183131" y="1589771"/>
                </a:lnTo>
                <a:lnTo>
                  <a:pt x="209285" y="1545927"/>
                </a:lnTo>
                <a:lnTo>
                  <a:pt x="234155" y="1501397"/>
                </a:lnTo>
                <a:lnTo>
                  <a:pt x="257710" y="1456215"/>
                </a:lnTo>
                <a:lnTo>
                  <a:pt x="279922" y="1410413"/>
                </a:lnTo>
                <a:lnTo>
                  <a:pt x="300757" y="1364024"/>
                </a:lnTo>
                <a:lnTo>
                  <a:pt x="320187" y="1317081"/>
                </a:lnTo>
                <a:lnTo>
                  <a:pt x="338180" y="1269618"/>
                </a:lnTo>
                <a:lnTo>
                  <a:pt x="354706" y="1221667"/>
                </a:lnTo>
                <a:lnTo>
                  <a:pt x="369733" y="1173261"/>
                </a:lnTo>
                <a:lnTo>
                  <a:pt x="383232" y="1124433"/>
                </a:lnTo>
                <a:lnTo>
                  <a:pt x="395171" y="1075216"/>
                </a:lnTo>
                <a:lnTo>
                  <a:pt x="405520" y="1025644"/>
                </a:lnTo>
                <a:lnTo>
                  <a:pt x="414248" y="975748"/>
                </a:lnTo>
                <a:lnTo>
                  <a:pt x="421325" y="925563"/>
                </a:lnTo>
                <a:lnTo>
                  <a:pt x="426720" y="875121"/>
                </a:lnTo>
                <a:lnTo>
                  <a:pt x="430402" y="824454"/>
                </a:lnTo>
                <a:lnTo>
                  <a:pt x="432341" y="773597"/>
                </a:lnTo>
                <a:lnTo>
                  <a:pt x="432460" y="736705"/>
                </a:lnTo>
                <a:lnTo>
                  <a:pt x="436915" y="736480"/>
                </a:lnTo>
                <a:lnTo>
                  <a:pt x="485496" y="732052"/>
                </a:lnTo>
                <a:lnTo>
                  <a:pt x="531348" y="726349"/>
                </a:lnTo>
                <a:close/>
              </a:path>
              <a:path w="1747519" h="1673225">
                <a:moveTo>
                  <a:pt x="427865" y="639015"/>
                </a:moveTo>
                <a:lnTo>
                  <a:pt x="430633" y="668627"/>
                </a:lnTo>
                <a:lnTo>
                  <a:pt x="432372" y="718744"/>
                </a:lnTo>
                <a:lnTo>
                  <a:pt x="432460" y="736705"/>
                </a:lnTo>
                <a:lnTo>
                  <a:pt x="388402" y="738932"/>
                </a:lnTo>
                <a:lnTo>
                  <a:pt x="340095" y="739042"/>
                </a:lnTo>
                <a:lnTo>
                  <a:pt x="291044" y="735704"/>
                </a:lnTo>
                <a:lnTo>
                  <a:pt x="243048" y="727791"/>
                </a:lnTo>
                <a:lnTo>
                  <a:pt x="196835" y="714809"/>
                </a:lnTo>
                <a:lnTo>
                  <a:pt x="153133" y="696269"/>
                </a:lnTo>
                <a:lnTo>
                  <a:pt x="112671" y="671677"/>
                </a:lnTo>
                <a:lnTo>
                  <a:pt x="77978" y="642081"/>
                </a:lnTo>
                <a:lnTo>
                  <a:pt x="365105" y="642081"/>
                </a:lnTo>
                <a:lnTo>
                  <a:pt x="416791" y="640091"/>
                </a:lnTo>
                <a:lnTo>
                  <a:pt x="427865" y="639015"/>
                </a:lnTo>
                <a:close/>
              </a:path>
              <a:path w="1747519" h="1673225">
                <a:moveTo>
                  <a:pt x="526216" y="627196"/>
                </a:moveTo>
                <a:lnTo>
                  <a:pt x="528133" y="643590"/>
                </a:lnTo>
                <a:lnTo>
                  <a:pt x="531062" y="695872"/>
                </a:lnTo>
                <a:lnTo>
                  <a:pt x="531348" y="726349"/>
                </a:lnTo>
                <a:lnTo>
                  <a:pt x="485496" y="732052"/>
                </a:lnTo>
                <a:lnTo>
                  <a:pt x="436915" y="736480"/>
                </a:lnTo>
                <a:lnTo>
                  <a:pt x="432460" y="736705"/>
                </a:lnTo>
                <a:lnTo>
                  <a:pt x="432505" y="722582"/>
                </a:lnTo>
                <a:lnTo>
                  <a:pt x="430633" y="668627"/>
                </a:lnTo>
                <a:lnTo>
                  <a:pt x="427865" y="639015"/>
                </a:lnTo>
                <a:lnTo>
                  <a:pt x="468464" y="635068"/>
                </a:lnTo>
                <a:lnTo>
                  <a:pt x="519556" y="628199"/>
                </a:lnTo>
                <a:lnTo>
                  <a:pt x="526216" y="627196"/>
                </a:lnTo>
                <a:close/>
              </a:path>
              <a:path w="1747519" h="1673225">
                <a:moveTo>
                  <a:pt x="1746914" y="0"/>
                </a:moveTo>
                <a:lnTo>
                  <a:pt x="1746914" y="151494"/>
                </a:lnTo>
                <a:lnTo>
                  <a:pt x="1743378" y="155391"/>
                </a:lnTo>
                <a:lnTo>
                  <a:pt x="1708924" y="190984"/>
                </a:lnTo>
                <a:lnTo>
                  <a:pt x="1673387" y="225393"/>
                </a:lnTo>
                <a:lnTo>
                  <a:pt x="1636817" y="258571"/>
                </a:lnTo>
                <a:lnTo>
                  <a:pt x="1599258" y="290473"/>
                </a:lnTo>
                <a:lnTo>
                  <a:pt x="1558221" y="323143"/>
                </a:lnTo>
                <a:lnTo>
                  <a:pt x="1516278" y="354501"/>
                </a:lnTo>
                <a:lnTo>
                  <a:pt x="1473468" y="384557"/>
                </a:lnTo>
                <a:lnTo>
                  <a:pt x="1429831" y="413323"/>
                </a:lnTo>
                <a:lnTo>
                  <a:pt x="1385405" y="440811"/>
                </a:lnTo>
                <a:lnTo>
                  <a:pt x="1340228" y="467030"/>
                </a:lnTo>
                <a:lnTo>
                  <a:pt x="1294339" y="491993"/>
                </a:lnTo>
                <a:lnTo>
                  <a:pt x="1247777" y="515710"/>
                </a:lnTo>
                <a:lnTo>
                  <a:pt x="1200580" y="538192"/>
                </a:lnTo>
                <a:lnTo>
                  <a:pt x="1152788" y="559452"/>
                </a:lnTo>
                <a:lnTo>
                  <a:pt x="1104438" y="579499"/>
                </a:lnTo>
                <a:lnTo>
                  <a:pt x="1055570" y="598345"/>
                </a:lnTo>
                <a:lnTo>
                  <a:pt x="1006222" y="616001"/>
                </a:lnTo>
                <a:lnTo>
                  <a:pt x="960149" y="631284"/>
                </a:lnTo>
                <a:lnTo>
                  <a:pt x="913751" y="645542"/>
                </a:lnTo>
                <a:lnTo>
                  <a:pt x="867053" y="658789"/>
                </a:lnTo>
                <a:lnTo>
                  <a:pt x="820081" y="671039"/>
                </a:lnTo>
                <a:lnTo>
                  <a:pt x="772864" y="682306"/>
                </a:lnTo>
                <a:lnTo>
                  <a:pt x="725425" y="692605"/>
                </a:lnTo>
                <a:lnTo>
                  <a:pt x="677793" y="701950"/>
                </a:lnTo>
                <a:lnTo>
                  <a:pt x="630295" y="710599"/>
                </a:lnTo>
                <a:lnTo>
                  <a:pt x="582322" y="718744"/>
                </a:lnTo>
                <a:lnTo>
                  <a:pt x="534011" y="726018"/>
                </a:lnTo>
                <a:lnTo>
                  <a:pt x="531348" y="726349"/>
                </a:lnTo>
                <a:lnTo>
                  <a:pt x="531062" y="695872"/>
                </a:lnTo>
                <a:lnTo>
                  <a:pt x="528133" y="643590"/>
                </a:lnTo>
                <a:lnTo>
                  <a:pt x="526216" y="627196"/>
                </a:lnTo>
                <a:lnTo>
                  <a:pt x="569499" y="620674"/>
                </a:lnTo>
                <a:lnTo>
                  <a:pt x="621994" y="612149"/>
                </a:lnTo>
                <a:lnTo>
                  <a:pt x="674299" y="602504"/>
                </a:lnTo>
                <a:lnTo>
                  <a:pt x="726479" y="591697"/>
                </a:lnTo>
                <a:lnTo>
                  <a:pt x="778210" y="579778"/>
                </a:lnTo>
                <a:lnTo>
                  <a:pt x="829750" y="566660"/>
                </a:lnTo>
                <a:lnTo>
                  <a:pt x="880972" y="552347"/>
                </a:lnTo>
                <a:lnTo>
                  <a:pt x="930572" y="537205"/>
                </a:lnTo>
                <a:lnTo>
                  <a:pt x="979774" y="520861"/>
                </a:lnTo>
                <a:lnTo>
                  <a:pt x="1028537" y="503299"/>
                </a:lnTo>
                <a:lnTo>
                  <a:pt x="1076818" y="484506"/>
                </a:lnTo>
                <a:lnTo>
                  <a:pt x="1124576" y="464467"/>
                </a:lnTo>
                <a:lnTo>
                  <a:pt x="1171769" y="443166"/>
                </a:lnTo>
                <a:lnTo>
                  <a:pt x="1218356" y="420589"/>
                </a:lnTo>
                <a:lnTo>
                  <a:pt x="1264294" y="396721"/>
                </a:lnTo>
                <a:lnTo>
                  <a:pt x="1309542" y="371547"/>
                </a:lnTo>
                <a:lnTo>
                  <a:pt x="1354059" y="345052"/>
                </a:lnTo>
                <a:lnTo>
                  <a:pt x="1397802" y="317222"/>
                </a:lnTo>
                <a:lnTo>
                  <a:pt x="1440729" y="288042"/>
                </a:lnTo>
                <a:lnTo>
                  <a:pt x="1480188" y="259330"/>
                </a:lnTo>
                <a:lnTo>
                  <a:pt x="1518778" y="229247"/>
                </a:lnTo>
                <a:lnTo>
                  <a:pt x="1556442" y="197837"/>
                </a:lnTo>
                <a:lnTo>
                  <a:pt x="1593122" y="165145"/>
                </a:lnTo>
                <a:lnTo>
                  <a:pt x="1628762" y="131216"/>
                </a:lnTo>
                <a:lnTo>
                  <a:pt x="1663304" y="96093"/>
                </a:lnTo>
                <a:lnTo>
                  <a:pt x="1696692" y="59821"/>
                </a:lnTo>
                <a:lnTo>
                  <a:pt x="1728867" y="22445"/>
                </a:lnTo>
                <a:lnTo>
                  <a:pt x="1746914" y="0"/>
                </a:lnTo>
                <a:close/>
              </a:path>
              <a:path w="1747519" h="1673225">
                <a:moveTo>
                  <a:pt x="1428" y="476885"/>
                </a:moveTo>
                <a:lnTo>
                  <a:pt x="98102" y="476885"/>
                </a:lnTo>
                <a:lnTo>
                  <a:pt x="111845" y="523747"/>
                </a:lnTo>
                <a:lnTo>
                  <a:pt x="137527" y="562827"/>
                </a:lnTo>
                <a:lnTo>
                  <a:pt x="172924" y="594009"/>
                </a:lnTo>
                <a:lnTo>
                  <a:pt x="215810" y="617173"/>
                </a:lnTo>
                <a:lnTo>
                  <a:pt x="263961" y="632200"/>
                </a:lnTo>
                <a:lnTo>
                  <a:pt x="313972" y="639847"/>
                </a:lnTo>
                <a:lnTo>
                  <a:pt x="365105" y="642081"/>
                </a:lnTo>
                <a:lnTo>
                  <a:pt x="77978" y="642081"/>
                </a:lnTo>
                <a:lnTo>
                  <a:pt x="76176" y="640543"/>
                </a:lnTo>
                <a:lnTo>
                  <a:pt x="44376" y="602376"/>
                </a:lnTo>
                <a:lnTo>
                  <a:pt x="20126" y="558911"/>
                </a:lnTo>
                <a:lnTo>
                  <a:pt x="5073" y="511822"/>
                </a:lnTo>
                <a:lnTo>
                  <a:pt x="1428" y="476885"/>
                </a:lnTo>
                <a:close/>
              </a:path>
              <a:path w="1747519" h="1673225">
                <a:moveTo>
                  <a:pt x="214636" y="265619"/>
                </a:moveTo>
                <a:lnTo>
                  <a:pt x="259413" y="269190"/>
                </a:lnTo>
                <a:lnTo>
                  <a:pt x="302358" y="279645"/>
                </a:lnTo>
                <a:lnTo>
                  <a:pt x="348794" y="300014"/>
                </a:lnTo>
                <a:lnTo>
                  <a:pt x="389499" y="327687"/>
                </a:lnTo>
                <a:lnTo>
                  <a:pt x="424608" y="361640"/>
                </a:lnTo>
                <a:lnTo>
                  <a:pt x="454258" y="400849"/>
                </a:lnTo>
                <a:lnTo>
                  <a:pt x="478584" y="444288"/>
                </a:lnTo>
                <a:lnTo>
                  <a:pt x="497723" y="490935"/>
                </a:lnTo>
                <a:lnTo>
                  <a:pt x="512161" y="540657"/>
                </a:lnTo>
                <a:lnTo>
                  <a:pt x="522067" y="591720"/>
                </a:lnTo>
                <a:lnTo>
                  <a:pt x="526216" y="627196"/>
                </a:lnTo>
                <a:lnTo>
                  <a:pt x="519556" y="628199"/>
                </a:lnTo>
                <a:lnTo>
                  <a:pt x="468464" y="635068"/>
                </a:lnTo>
                <a:lnTo>
                  <a:pt x="427865" y="639015"/>
                </a:lnTo>
                <a:lnTo>
                  <a:pt x="425575" y="614522"/>
                </a:lnTo>
                <a:lnTo>
                  <a:pt x="415862" y="561279"/>
                </a:lnTo>
                <a:lnTo>
                  <a:pt x="400026" y="509911"/>
                </a:lnTo>
                <a:lnTo>
                  <a:pt x="376599" y="461431"/>
                </a:lnTo>
                <a:lnTo>
                  <a:pt x="349563" y="424095"/>
                </a:lnTo>
                <a:lnTo>
                  <a:pt x="316021" y="394349"/>
                </a:lnTo>
                <a:lnTo>
                  <a:pt x="275218" y="374200"/>
                </a:lnTo>
                <a:lnTo>
                  <a:pt x="227241" y="364733"/>
                </a:lnTo>
                <a:lnTo>
                  <a:pt x="26540" y="364646"/>
                </a:lnTo>
                <a:lnTo>
                  <a:pt x="52454" y="328908"/>
                </a:lnTo>
                <a:lnTo>
                  <a:pt x="86936" y="300578"/>
                </a:lnTo>
                <a:lnTo>
                  <a:pt x="126635" y="280877"/>
                </a:lnTo>
                <a:lnTo>
                  <a:pt x="169789" y="269369"/>
                </a:lnTo>
                <a:lnTo>
                  <a:pt x="214636" y="265619"/>
                </a:lnTo>
                <a:close/>
              </a:path>
              <a:path w="1747519" h="1673225">
                <a:moveTo>
                  <a:pt x="97861" y="452543"/>
                </a:moveTo>
                <a:lnTo>
                  <a:pt x="97798" y="464467"/>
                </a:lnTo>
                <a:lnTo>
                  <a:pt x="97910" y="467030"/>
                </a:lnTo>
                <a:lnTo>
                  <a:pt x="98214" y="472856"/>
                </a:lnTo>
                <a:lnTo>
                  <a:pt x="98381" y="477434"/>
                </a:lnTo>
                <a:lnTo>
                  <a:pt x="98102" y="476885"/>
                </a:lnTo>
                <a:lnTo>
                  <a:pt x="1428" y="476885"/>
                </a:lnTo>
                <a:lnTo>
                  <a:pt x="0" y="463194"/>
                </a:lnTo>
                <a:lnTo>
                  <a:pt x="1094" y="453941"/>
                </a:lnTo>
                <a:lnTo>
                  <a:pt x="97604" y="453941"/>
                </a:lnTo>
                <a:lnTo>
                  <a:pt x="97861" y="452543"/>
                </a:lnTo>
                <a:close/>
              </a:path>
              <a:path w="1747519" h="1673225">
                <a:moveTo>
                  <a:pt x="97873" y="452032"/>
                </a:moveTo>
                <a:lnTo>
                  <a:pt x="97861" y="452543"/>
                </a:lnTo>
                <a:lnTo>
                  <a:pt x="97604" y="453941"/>
                </a:lnTo>
                <a:lnTo>
                  <a:pt x="97873" y="452032"/>
                </a:lnTo>
                <a:close/>
              </a:path>
              <a:path w="1747519" h="1673225">
                <a:moveTo>
                  <a:pt x="1947" y="446722"/>
                </a:moveTo>
                <a:lnTo>
                  <a:pt x="98621" y="446722"/>
                </a:lnTo>
                <a:lnTo>
                  <a:pt x="97604" y="453941"/>
                </a:lnTo>
                <a:lnTo>
                  <a:pt x="1094" y="453941"/>
                </a:lnTo>
                <a:lnTo>
                  <a:pt x="1947" y="446722"/>
                </a:lnTo>
                <a:close/>
              </a:path>
              <a:path w="1747519" h="1673225">
                <a:moveTo>
                  <a:pt x="135387" y="387018"/>
                </a:moveTo>
                <a:lnTo>
                  <a:pt x="132708" y="389349"/>
                </a:lnTo>
                <a:lnTo>
                  <a:pt x="128354" y="392928"/>
                </a:lnTo>
                <a:lnTo>
                  <a:pt x="125489" y="395351"/>
                </a:lnTo>
                <a:lnTo>
                  <a:pt x="103896" y="428089"/>
                </a:lnTo>
                <a:lnTo>
                  <a:pt x="101341" y="436800"/>
                </a:lnTo>
                <a:lnTo>
                  <a:pt x="99662" y="442773"/>
                </a:lnTo>
                <a:lnTo>
                  <a:pt x="97861" y="452543"/>
                </a:lnTo>
                <a:lnTo>
                  <a:pt x="97873" y="452032"/>
                </a:lnTo>
                <a:lnTo>
                  <a:pt x="98621" y="446722"/>
                </a:lnTo>
                <a:lnTo>
                  <a:pt x="1947" y="446722"/>
                </a:lnTo>
                <a:lnTo>
                  <a:pt x="5685" y="415110"/>
                </a:lnTo>
                <a:lnTo>
                  <a:pt x="15830" y="388335"/>
                </a:lnTo>
                <a:lnTo>
                  <a:pt x="133227" y="388335"/>
                </a:lnTo>
                <a:lnTo>
                  <a:pt x="135387" y="387018"/>
                </a:lnTo>
                <a:close/>
              </a:path>
              <a:path w="1747519" h="1673225">
                <a:moveTo>
                  <a:pt x="155754" y="374999"/>
                </a:moveTo>
                <a:lnTo>
                  <a:pt x="153043" y="376549"/>
                </a:lnTo>
                <a:lnTo>
                  <a:pt x="147565" y="379377"/>
                </a:lnTo>
                <a:lnTo>
                  <a:pt x="140872" y="383223"/>
                </a:lnTo>
                <a:lnTo>
                  <a:pt x="137006" y="385691"/>
                </a:lnTo>
                <a:lnTo>
                  <a:pt x="133227" y="388335"/>
                </a:lnTo>
                <a:lnTo>
                  <a:pt x="15830" y="388335"/>
                </a:lnTo>
                <a:lnTo>
                  <a:pt x="20611" y="375718"/>
                </a:lnTo>
                <a:lnTo>
                  <a:pt x="153490" y="375718"/>
                </a:lnTo>
                <a:lnTo>
                  <a:pt x="155754" y="374999"/>
                </a:lnTo>
                <a:close/>
              </a:path>
              <a:path w="1747519" h="1673225">
                <a:moveTo>
                  <a:pt x="157439" y="374036"/>
                </a:moveTo>
                <a:lnTo>
                  <a:pt x="155754" y="374999"/>
                </a:lnTo>
                <a:lnTo>
                  <a:pt x="153490" y="375718"/>
                </a:lnTo>
                <a:lnTo>
                  <a:pt x="155384" y="374716"/>
                </a:lnTo>
                <a:lnTo>
                  <a:pt x="157439" y="374036"/>
                </a:lnTo>
                <a:close/>
              </a:path>
              <a:path w="1747519" h="1673225">
                <a:moveTo>
                  <a:pt x="21248" y="374036"/>
                </a:moveTo>
                <a:lnTo>
                  <a:pt x="157439" y="374036"/>
                </a:lnTo>
                <a:lnTo>
                  <a:pt x="155384" y="374716"/>
                </a:lnTo>
                <a:lnTo>
                  <a:pt x="153490" y="375718"/>
                </a:lnTo>
                <a:lnTo>
                  <a:pt x="20611" y="375718"/>
                </a:lnTo>
                <a:lnTo>
                  <a:pt x="21248" y="374036"/>
                </a:lnTo>
                <a:close/>
              </a:path>
              <a:path w="1747519" h="1673225">
                <a:moveTo>
                  <a:pt x="26368" y="364883"/>
                </a:moveTo>
                <a:lnTo>
                  <a:pt x="195107" y="364883"/>
                </a:lnTo>
                <a:lnTo>
                  <a:pt x="191157" y="365427"/>
                </a:lnTo>
                <a:lnTo>
                  <a:pt x="187231" y="366203"/>
                </a:lnTo>
                <a:lnTo>
                  <a:pt x="158272" y="374200"/>
                </a:lnTo>
                <a:lnTo>
                  <a:pt x="155754" y="374999"/>
                </a:lnTo>
                <a:lnTo>
                  <a:pt x="157439" y="374036"/>
                </a:lnTo>
                <a:lnTo>
                  <a:pt x="21248" y="374036"/>
                </a:lnTo>
                <a:lnTo>
                  <a:pt x="22909" y="369653"/>
                </a:lnTo>
                <a:lnTo>
                  <a:pt x="26368" y="364883"/>
                </a:lnTo>
                <a:close/>
              </a:path>
              <a:path w="1747519" h="1673225">
                <a:moveTo>
                  <a:pt x="26540" y="364646"/>
                </a:moveTo>
                <a:lnTo>
                  <a:pt x="201246" y="364646"/>
                </a:lnTo>
                <a:lnTo>
                  <a:pt x="193981" y="365320"/>
                </a:lnTo>
                <a:lnTo>
                  <a:pt x="191554" y="365459"/>
                </a:lnTo>
                <a:lnTo>
                  <a:pt x="195107" y="364883"/>
                </a:lnTo>
                <a:lnTo>
                  <a:pt x="26368" y="364883"/>
                </a:lnTo>
                <a:lnTo>
                  <a:pt x="26540" y="364646"/>
                </a:lnTo>
                <a:close/>
              </a:path>
            </a:pathLst>
          </a:custGeom>
          <a:solidFill>
            <a:srgbClr val="DD443A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8560747" y="0"/>
            <a:ext cx="1543685" cy="1076960"/>
          </a:xfrm>
          <a:custGeom>
            <a:avLst/>
            <a:gdLst/>
            <a:ahLst/>
            <a:cxnLst/>
            <a:rect l="l" t="t" r="r" b="b"/>
            <a:pathLst>
              <a:path w="1543684" h="1076960">
                <a:moveTo>
                  <a:pt x="460729" y="545429"/>
                </a:moveTo>
                <a:lnTo>
                  <a:pt x="534120" y="546481"/>
                </a:lnTo>
                <a:lnTo>
                  <a:pt x="582480" y="549014"/>
                </a:lnTo>
                <a:lnTo>
                  <a:pt x="630777" y="553019"/>
                </a:lnTo>
                <a:lnTo>
                  <a:pt x="678951" y="558468"/>
                </a:lnTo>
                <a:lnTo>
                  <a:pt x="726946" y="565335"/>
                </a:lnTo>
                <a:lnTo>
                  <a:pt x="774703" y="573590"/>
                </a:lnTo>
                <a:lnTo>
                  <a:pt x="822165" y="583206"/>
                </a:lnTo>
                <a:lnTo>
                  <a:pt x="873438" y="595226"/>
                </a:lnTo>
                <a:lnTo>
                  <a:pt x="924333" y="608877"/>
                </a:lnTo>
                <a:lnTo>
                  <a:pt x="974803" y="624118"/>
                </a:lnTo>
                <a:lnTo>
                  <a:pt x="1024804" y="640911"/>
                </a:lnTo>
                <a:lnTo>
                  <a:pt x="1074292" y="659216"/>
                </a:lnTo>
                <a:lnTo>
                  <a:pt x="1123221" y="678994"/>
                </a:lnTo>
                <a:lnTo>
                  <a:pt x="1171546" y="700205"/>
                </a:lnTo>
                <a:lnTo>
                  <a:pt x="1219223" y="722809"/>
                </a:lnTo>
                <a:lnTo>
                  <a:pt x="1266206" y="746768"/>
                </a:lnTo>
                <a:lnTo>
                  <a:pt x="1312452" y="772041"/>
                </a:lnTo>
                <a:lnTo>
                  <a:pt x="1357914" y="798589"/>
                </a:lnTo>
                <a:lnTo>
                  <a:pt x="1400934" y="825325"/>
                </a:lnTo>
                <a:lnTo>
                  <a:pt x="1443253" y="853216"/>
                </a:lnTo>
                <a:lnTo>
                  <a:pt x="1484841" y="882238"/>
                </a:lnTo>
                <a:lnTo>
                  <a:pt x="1525667" y="912366"/>
                </a:lnTo>
                <a:lnTo>
                  <a:pt x="1543351" y="926150"/>
                </a:lnTo>
                <a:lnTo>
                  <a:pt x="1543351" y="1052584"/>
                </a:lnTo>
                <a:lnTo>
                  <a:pt x="1531025" y="1042037"/>
                </a:lnTo>
                <a:lnTo>
                  <a:pt x="1491551" y="1010170"/>
                </a:lnTo>
                <a:lnTo>
                  <a:pt x="1451238" y="979499"/>
                </a:lnTo>
                <a:lnTo>
                  <a:pt x="1409649" y="949680"/>
                </a:lnTo>
                <a:lnTo>
                  <a:pt x="1367276" y="921052"/>
                </a:lnTo>
                <a:lnTo>
                  <a:pt x="1324151" y="893646"/>
                </a:lnTo>
                <a:lnTo>
                  <a:pt x="1280307" y="867493"/>
                </a:lnTo>
                <a:lnTo>
                  <a:pt x="1235777" y="842623"/>
                </a:lnTo>
                <a:lnTo>
                  <a:pt x="1190595" y="819067"/>
                </a:lnTo>
                <a:lnTo>
                  <a:pt x="1144793" y="796856"/>
                </a:lnTo>
                <a:lnTo>
                  <a:pt x="1098404" y="776020"/>
                </a:lnTo>
                <a:lnTo>
                  <a:pt x="1051462" y="756590"/>
                </a:lnTo>
                <a:lnTo>
                  <a:pt x="1003998" y="738597"/>
                </a:lnTo>
                <a:lnTo>
                  <a:pt x="956047" y="722072"/>
                </a:lnTo>
                <a:lnTo>
                  <a:pt x="907641" y="707044"/>
                </a:lnTo>
                <a:lnTo>
                  <a:pt x="858813" y="693545"/>
                </a:lnTo>
                <a:lnTo>
                  <a:pt x="809597" y="681606"/>
                </a:lnTo>
                <a:lnTo>
                  <a:pt x="760024" y="671257"/>
                </a:lnTo>
                <a:lnTo>
                  <a:pt x="710128" y="662529"/>
                </a:lnTo>
                <a:lnTo>
                  <a:pt x="659943" y="655452"/>
                </a:lnTo>
                <a:lnTo>
                  <a:pt x="609501" y="650057"/>
                </a:lnTo>
                <a:lnTo>
                  <a:pt x="558834" y="646375"/>
                </a:lnTo>
                <a:lnTo>
                  <a:pt x="507977" y="644436"/>
                </a:lnTo>
                <a:lnTo>
                  <a:pt x="471085" y="644318"/>
                </a:lnTo>
                <a:lnTo>
                  <a:pt x="470860" y="639863"/>
                </a:lnTo>
                <a:lnTo>
                  <a:pt x="466433" y="591281"/>
                </a:lnTo>
                <a:lnTo>
                  <a:pt x="460729" y="545429"/>
                </a:lnTo>
                <a:close/>
              </a:path>
              <a:path w="1543684" h="1076960">
                <a:moveTo>
                  <a:pt x="373395" y="648912"/>
                </a:moveTo>
                <a:lnTo>
                  <a:pt x="403007" y="646144"/>
                </a:lnTo>
                <a:lnTo>
                  <a:pt x="453124" y="644405"/>
                </a:lnTo>
                <a:lnTo>
                  <a:pt x="471085" y="644318"/>
                </a:lnTo>
                <a:lnTo>
                  <a:pt x="473312" y="688375"/>
                </a:lnTo>
                <a:lnTo>
                  <a:pt x="473422" y="736682"/>
                </a:lnTo>
                <a:lnTo>
                  <a:pt x="470085" y="785733"/>
                </a:lnTo>
                <a:lnTo>
                  <a:pt x="462171" y="833729"/>
                </a:lnTo>
                <a:lnTo>
                  <a:pt x="449189" y="879942"/>
                </a:lnTo>
                <a:lnTo>
                  <a:pt x="430649" y="923644"/>
                </a:lnTo>
                <a:lnTo>
                  <a:pt x="406057" y="964106"/>
                </a:lnTo>
                <a:lnTo>
                  <a:pt x="376461" y="998799"/>
                </a:lnTo>
                <a:lnTo>
                  <a:pt x="376461" y="711672"/>
                </a:lnTo>
                <a:lnTo>
                  <a:pt x="374471" y="659986"/>
                </a:lnTo>
                <a:lnTo>
                  <a:pt x="373395" y="648912"/>
                </a:lnTo>
                <a:close/>
              </a:path>
              <a:path w="1543684" h="1076960">
                <a:moveTo>
                  <a:pt x="361576" y="550562"/>
                </a:moveTo>
                <a:lnTo>
                  <a:pt x="377970" y="548644"/>
                </a:lnTo>
                <a:lnTo>
                  <a:pt x="430252" y="545715"/>
                </a:lnTo>
                <a:lnTo>
                  <a:pt x="460729" y="545429"/>
                </a:lnTo>
                <a:lnTo>
                  <a:pt x="466433" y="591281"/>
                </a:lnTo>
                <a:lnTo>
                  <a:pt x="470860" y="639863"/>
                </a:lnTo>
                <a:lnTo>
                  <a:pt x="471085" y="644318"/>
                </a:lnTo>
                <a:lnTo>
                  <a:pt x="456962" y="644272"/>
                </a:lnTo>
                <a:lnTo>
                  <a:pt x="403007" y="646144"/>
                </a:lnTo>
                <a:lnTo>
                  <a:pt x="373395" y="648912"/>
                </a:lnTo>
                <a:lnTo>
                  <a:pt x="369448" y="608313"/>
                </a:lnTo>
                <a:lnTo>
                  <a:pt x="362579" y="557222"/>
                </a:lnTo>
                <a:lnTo>
                  <a:pt x="361576" y="550562"/>
                </a:lnTo>
                <a:close/>
              </a:path>
              <a:path w="1543684" h="1076960">
                <a:moveTo>
                  <a:pt x="218902" y="0"/>
                </a:moveTo>
                <a:lnTo>
                  <a:pt x="324546" y="0"/>
                </a:lnTo>
                <a:lnTo>
                  <a:pt x="332725" y="21207"/>
                </a:lnTo>
                <a:lnTo>
                  <a:pt x="350381" y="70555"/>
                </a:lnTo>
                <a:lnTo>
                  <a:pt x="365665" y="116628"/>
                </a:lnTo>
                <a:lnTo>
                  <a:pt x="379922" y="163026"/>
                </a:lnTo>
                <a:lnTo>
                  <a:pt x="393169" y="209725"/>
                </a:lnTo>
                <a:lnTo>
                  <a:pt x="405419" y="256696"/>
                </a:lnTo>
                <a:lnTo>
                  <a:pt x="416686" y="303914"/>
                </a:lnTo>
                <a:lnTo>
                  <a:pt x="426985" y="351352"/>
                </a:lnTo>
                <a:lnTo>
                  <a:pt x="436330" y="398984"/>
                </a:lnTo>
                <a:lnTo>
                  <a:pt x="444979" y="446482"/>
                </a:lnTo>
                <a:lnTo>
                  <a:pt x="453124" y="494455"/>
                </a:lnTo>
                <a:lnTo>
                  <a:pt x="460398" y="542766"/>
                </a:lnTo>
                <a:lnTo>
                  <a:pt x="460729" y="545429"/>
                </a:lnTo>
                <a:lnTo>
                  <a:pt x="430252" y="545715"/>
                </a:lnTo>
                <a:lnTo>
                  <a:pt x="377970" y="548644"/>
                </a:lnTo>
                <a:lnTo>
                  <a:pt x="361576" y="550562"/>
                </a:lnTo>
                <a:lnTo>
                  <a:pt x="355055" y="507278"/>
                </a:lnTo>
                <a:lnTo>
                  <a:pt x="346529" y="454783"/>
                </a:lnTo>
                <a:lnTo>
                  <a:pt x="336884" y="402478"/>
                </a:lnTo>
                <a:lnTo>
                  <a:pt x="326077" y="350298"/>
                </a:lnTo>
                <a:lnTo>
                  <a:pt x="314158" y="298568"/>
                </a:lnTo>
                <a:lnTo>
                  <a:pt x="301040" y="247027"/>
                </a:lnTo>
                <a:lnTo>
                  <a:pt x="286727" y="195805"/>
                </a:lnTo>
                <a:lnTo>
                  <a:pt x="271585" y="146205"/>
                </a:lnTo>
                <a:lnTo>
                  <a:pt x="255241" y="97003"/>
                </a:lnTo>
                <a:lnTo>
                  <a:pt x="237679" y="48241"/>
                </a:lnTo>
                <a:lnTo>
                  <a:pt x="218902" y="0"/>
                </a:lnTo>
                <a:close/>
              </a:path>
              <a:path w="1543684" h="1076960">
                <a:moveTo>
                  <a:pt x="211265" y="1075349"/>
                </a:moveTo>
                <a:lnTo>
                  <a:pt x="211265" y="978675"/>
                </a:lnTo>
                <a:lnTo>
                  <a:pt x="258127" y="964932"/>
                </a:lnTo>
                <a:lnTo>
                  <a:pt x="297208" y="939250"/>
                </a:lnTo>
                <a:lnTo>
                  <a:pt x="328389" y="903853"/>
                </a:lnTo>
                <a:lnTo>
                  <a:pt x="351553" y="860967"/>
                </a:lnTo>
                <a:lnTo>
                  <a:pt x="366580" y="812817"/>
                </a:lnTo>
                <a:lnTo>
                  <a:pt x="374227" y="762805"/>
                </a:lnTo>
                <a:lnTo>
                  <a:pt x="376461" y="711672"/>
                </a:lnTo>
                <a:lnTo>
                  <a:pt x="376461" y="998799"/>
                </a:lnTo>
                <a:lnTo>
                  <a:pt x="374924" y="1000601"/>
                </a:lnTo>
                <a:lnTo>
                  <a:pt x="336756" y="1032401"/>
                </a:lnTo>
                <a:lnTo>
                  <a:pt x="293291" y="1056651"/>
                </a:lnTo>
                <a:lnTo>
                  <a:pt x="246202" y="1071704"/>
                </a:lnTo>
                <a:lnTo>
                  <a:pt x="211265" y="1075349"/>
                </a:lnTo>
                <a:close/>
              </a:path>
              <a:path w="1543684" h="1076960">
                <a:moveTo>
                  <a:pt x="0" y="862141"/>
                </a:moveTo>
                <a:lnTo>
                  <a:pt x="3570" y="817365"/>
                </a:lnTo>
                <a:lnTo>
                  <a:pt x="14026" y="774419"/>
                </a:lnTo>
                <a:lnTo>
                  <a:pt x="34394" y="727983"/>
                </a:lnTo>
                <a:lnTo>
                  <a:pt x="62068" y="687279"/>
                </a:lnTo>
                <a:lnTo>
                  <a:pt x="96020" y="652169"/>
                </a:lnTo>
                <a:lnTo>
                  <a:pt x="135229" y="622519"/>
                </a:lnTo>
                <a:lnTo>
                  <a:pt x="178668" y="598193"/>
                </a:lnTo>
                <a:lnTo>
                  <a:pt x="225315" y="579054"/>
                </a:lnTo>
                <a:lnTo>
                  <a:pt x="275037" y="564617"/>
                </a:lnTo>
                <a:lnTo>
                  <a:pt x="326100" y="554710"/>
                </a:lnTo>
                <a:lnTo>
                  <a:pt x="361576" y="550562"/>
                </a:lnTo>
                <a:lnTo>
                  <a:pt x="362579" y="557222"/>
                </a:lnTo>
                <a:lnTo>
                  <a:pt x="369448" y="608313"/>
                </a:lnTo>
                <a:lnTo>
                  <a:pt x="373395" y="648912"/>
                </a:lnTo>
                <a:lnTo>
                  <a:pt x="348902" y="651202"/>
                </a:lnTo>
                <a:lnTo>
                  <a:pt x="295659" y="660915"/>
                </a:lnTo>
                <a:lnTo>
                  <a:pt x="244292" y="676751"/>
                </a:lnTo>
                <a:lnTo>
                  <a:pt x="195811" y="700178"/>
                </a:lnTo>
                <a:lnTo>
                  <a:pt x="158476" y="727214"/>
                </a:lnTo>
                <a:lnTo>
                  <a:pt x="128729" y="760756"/>
                </a:lnTo>
                <a:lnTo>
                  <a:pt x="108580" y="801560"/>
                </a:lnTo>
                <a:lnTo>
                  <a:pt x="99113" y="849536"/>
                </a:lnTo>
                <a:lnTo>
                  <a:pt x="99026" y="1050237"/>
                </a:lnTo>
                <a:lnTo>
                  <a:pt x="63289" y="1024323"/>
                </a:lnTo>
                <a:lnTo>
                  <a:pt x="34958" y="989841"/>
                </a:lnTo>
                <a:lnTo>
                  <a:pt x="15257" y="950142"/>
                </a:lnTo>
                <a:lnTo>
                  <a:pt x="3750" y="906988"/>
                </a:lnTo>
                <a:lnTo>
                  <a:pt x="0" y="862141"/>
                </a:lnTo>
                <a:close/>
              </a:path>
              <a:path w="1543684" h="1076960">
                <a:moveTo>
                  <a:pt x="186923" y="978916"/>
                </a:moveTo>
                <a:lnTo>
                  <a:pt x="197574" y="979034"/>
                </a:lnTo>
                <a:lnTo>
                  <a:pt x="201178" y="978879"/>
                </a:lnTo>
                <a:lnTo>
                  <a:pt x="207236" y="978564"/>
                </a:lnTo>
                <a:lnTo>
                  <a:pt x="211814" y="978396"/>
                </a:lnTo>
                <a:lnTo>
                  <a:pt x="211265" y="978675"/>
                </a:lnTo>
                <a:lnTo>
                  <a:pt x="211265" y="1075349"/>
                </a:lnTo>
                <a:lnTo>
                  <a:pt x="197574" y="1076778"/>
                </a:lnTo>
                <a:lnTo>
                  <a:pt x="188321" y="1075684"/>
                </a:lnTo>
                <a:lnTo>
                  <a:pt x="188321" y="979173"/>
                </a:lnTo>
                <a:lnTo>
                  <a:pt x="186923" y="978916"/>
                </a:lnTo>
                <a:close/>
              </a:path>
              <a:path w="1543684" h="1076960">
                <a:moveTo>
                  <a:pt x="186412" y="978905"/>
                </a:moveTo>
                <a:lnTo>
                  <a:pt x="186923" y="978916"/>
                </a:lnTo>
                <a:lnTo>
                  <a:pt x="188321" y="979173"/>
                </a:lnTo>
                <a:lnTo>
                  <a:pt x="186412" y="978905"/>
                </a:lnTo>
                <a:close/>
              </a:path>
              <a:path w="1543684" h="1076960">
                <a:moveTo>
                  <a:pt x="181102" y="1074830"/>
                </a:moveTo>
                <a:lnTo>
                  <a:pt x="181102" y="978156"/>
                </a:lnTo>
                <a:lnTo>
                  <a:pt x="188321" y="979173"/>
                </a:lnTo>
                <a:lnTo>
                  <a:pt x="188321" y="1075684"/>
                </a:lnTo>
                <a:lnTo>
                  <a:pt x="181102" y="1074830"/>
                </a:lnTo>
                <a:close/>
              </a:path>
              <a:path w="1543684" h="1076960">
                <a:moveTo>
                  <a:pt x="121398" y="941390"/>
                </a:moveTo>
                <a:lnTo>
                  <a:pt x="123729" y="944069"/>
                </a:lnTo>
                <a:lnTo>
                  <a:pt x="127308" y="948423"/>
                </a:lnTo>
                <a:lnTo>
                  <a:pt x="129732" y="951288"/>
                </a:lnTo>
                <a:lnTo>
                  <a:pt x="162469" y="972882"/>
                </a:lnTo>
                <a:lnTo>
                  <a:pt x="171180" y="975436"/>
                </a:lnTo>
                <a:lnTo>
                  <a:pt x="177154" y="977115"/>
                </a:lnTo>
                <a:lnTo>
                  <a:pt x="186923" y="978916"/>
                </a:lnTo>
                <a:lnTo>
                  <a:pt x="186412" y="978905"/>
                </a:lnTo>
                <a:lnTo>
                  <a:pt x="181102" y="978156"/>
                </a:lnTo>
                <a:lnTo>
                  <a:pt x="181102" y="1074830"/>
                </a:lnTo>
                <a:lnTo>
                  <a:pt x="149490" y="1071093"/>
                </a:lnTo>
                <a:lnTo>
                  <a:pt x="122715" y="1060947"/>
                </a:lnTo>
                <a:lnTo>
                  <a:pt x="122715" y="943550"/>
                </a:lnTo>
                <a:lnTo>
                  <a:pt x="121398" y="941390"/>
                </a:lnTo>
                <a:close/>
              </a:path>
              <a:path w="1543684" h="1076960">
                <a:moveTo>
                  <a:pt x="109379" y="921023"/>
                </a:moveTo>
                <a:lnTo>
                  <a:pt x="110929" y="923734"/>
                </a:lnTo>
                <a:lnTo>
                  <a:pt x="113757" y="929212"/>
                </a:lnTo>
                <a:lnTo>
                  <a:pt x="117604" y="935905"/>
                </a:lnTo>
                <a:lnTo>
                  <a:pt x="120071" y="939772"/>
                </a:lnTo>
                <a:lnTo>
                  <a:pt x="122715" y="943550"/>
                </a:lnTo>
                <a:lnTo>
                  <a:pt x="122715" y="1060947"/>
                </a:lnTo>
                <a:lnTo>
                  <a:pt x="110098" y="1056166"/>
                </a:lnTo>
                <a:lnTo>
                  <a:pt x="110098" y="923288"/>
                </a:lnTo>
                <a:lnTo>
                  <a:pt x="109379" y="921023"/>
                </a:lnTo>
                <a:close/>
              </a:path>
              <a:path w="1543684" h="1076960">
                <a:moveTo>
                  <a:pt x="108416" y="919339"/>
                </a:moveTo>
                <a:lnTo>
                  <a:pt x="109379" y="921023"/>
                </a:lnTo>
                <a:lnTo>
                  <a:pt x="110098" y="923288"/>
                </a:lnTo>
                <a:lnTo>
                  <a:pt x="109096" y="921393"/>
                </a:lnTo>
                <a:lnTo>
                  <a:pt x="108416" y="919339"/>
                </a:lnTo>
                <a:close/>
              </a:path>
              <a:path w="1543684" h="1076960">
                <a:moveTo>
                  <a:pt x="108416" y="1055529"/>
                </a:moveTo>
                <a:lnTo>
                  <a:pt x="108416" y="919339"/>
                </a:lnTo>
                <a:lnTo>
                  <a:pt x="109096" y="921393"/>
                </a:lnTo>
                <a:lnTo>
                  <a:pt x="110098" y="923288"/>
                </a:lnTo>
                <a:lnTo>
                  <a:pt x="110098" y="1056166"/>
                </a:lnTo>
                <a:lnTo>
                  <a:pt x="108416" y="1055529"/>
                </a:lnTo>
                <a:close/>
              </a:path>
              <a:path w="1543684" h="1076960">
                <a:moveTo>
                  <a:pt x="99263" y="1050409"/>
                </a:moveTo>
                <a:lnTo>
                  <a:pt x="99263" y="881670"/>
                </a:lnTo>
                <a:lnTo>
                  <a:pt x="99807" y="885621"/>
                </a:lnTo>
                <a:lnTo>
                  <a:pt x="100583" y="889546"/>
                </a:lnTo>
                <a:lnTo>
                  <a:pt x="108580" y="918505"/>
                </a:lnTo>
                <a:lnTo>
                  <a:pt x="109379" y="921023"/>
                </a:lnTo>
                <a:lnTo>
                  <a:pt x="108416" y="919339"/>
                </a:lnTo>
                <a:lnTo>
                  <a:pt x="108416" y="1055529"/>
                </a:lnTo>
                <a:lnTo>
                  <a:pt x="104034" y="1053868"/>
                </a:lnTo>
                <a:lnTo>
                  <a:pt x="99263" y="1050409"/>
                </a:lnTo>
                <a:close/>
              </a:path>
              <a:path w="1543684" h="1076960">
                <a:moveTo>
                  <a:pt x="99026" y="1050237"/>
                </a:moveTo>
                <a:lnTo>
                  <a:pt x="99026" y="875532"/>
                </a:lnTo>
                <a:lnTo>
                  <a:pt x="99701" y="882796"/>
                </a:lnTo>
                <a:lnTo>
                  <a:pt x="99839" y="885223"/>
                </a:lnTo>
                <a:lnTo>
                  <a:pt x="99263" y="881670"/>
                </a:lnTo>
                <a:lnTo>
                  <a:pt x="99263" y="1050409"/>
                </a:lnTo>
                <a:lnTo>
                  <a:pt x="99026" y="1050237"/>
                </a:lnTo>
                <a:close/>
              </a:path>
            </a:pathLst>
          </a:custGeom>
          <a:solidFill>
            <a:srgbClr val="DD443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166970" y="0"/>
            <a:ext cx="4410710" cy="638810"/>
          </a:xfrm>
          <a:custGeom>
            <a:avLst/>
            <a:gdLst/>
            <a:ahLst/>
            <a:cxnLst/>
            <a:rect l="l" t="t" r="r" b="b"/>
            <a:pathLst>
              <a:path w="4410709" h="638810">
                <a:moveTo>
                  <a:pt x="4254440" y="0"/>
                </a:moveTo>
                <a:lnTo>
                  <a:pt x="4410591" y="0"/>
                </a:lnTo>
                <a:lnTo>
                  <a:pt x="4404240" y="9383"/>
                </a:lnTo>
                <a:lnTo>
                  <a:pt x="4361486" y="36693"/>
                </a:lnTo>
                <a:lnTo>
                  <a:pt x="4318375" y="63423"/>
                </a:lnTo>
                <a:lnTo>
                  <a:pt x="4274915" y="89569"/>
                </a:lnTo>
                <a:lnTo>
                  <a:pt x="4231114" y="115131"/>
                </a:lnTo>
                <a:lnTo>
                  <a:pt x="4186982" y="140106"/>
                </a:lnTo>
                <a:lnTo>
                  <a:pt x="4142526" y="164493"/>
                </a:lnTo>
                <a:lnTo>
                  <a:pt x="4097754" y="188290"/>
                </a:lnTo>
                <a:lnTo>
                  <a:pt x="4052675" y="211495"/>
                </a:lnTo>
                <a:lnTo>
                  <a:pt x="4007297" y="234105"/>
                </a:lnTo>
                <a:lnTo>
                  <a:pt x="3961628" y="256120"/>
                </a:lnTo>
                <a:lnTo>
                  <a:pt x="3915677" y="277537"/>
                </a:lnTo>
                <a:lnTo>
                  <a:pt x="3869452" y="298354"/>
                </a:lnTo>
                <a:lnTo>
                  <a:pt x="3822961" y="318570"/>
                </a:lnTo>
                <a:lnTo>
                  <a:pt x="3776213" y="338182"/>
                </a:lnTo>
                <a:lnTo>
                  <a:pt x="3729215" y="357189"/>
                </a:lnTo>
                <a:lnTo>
                  <a:pt x="3681976" y="375589"/>
                </a:lnTo>
                <a:lnTo>
                  <a:pt x="3634505" y="393380"/>
                </a:lnTo>
                <a:lnTo>
                  <a:pt x="3586809" y="410560"/>
                </a:lnTo>
                <a:lnTo>
                  <a:pt x="3538897" y="427127"/>
                </a:lnTo>
                <a:lnTo>
                  <a:pt x="3490778" y="443079"/>
                </a:lnTo>
                <a:lnTo>
                  <a:pt x="3442459" y="458415"/>
                </a:lnTo>
                <a:lnTo>
                  <a:pt x="3393948" y="473132"/>
                </a:lnTo>
                <a:lnTo>
                  <a:pt x="3345255" y="487230"/>
                </a:lnTo>
                <a:lnTo>
                  <a:pt x="3296387" y="500705"/>
                </a:lnTo>
                <a:lnTo>
                  <a:pt x="3247353" y="513556"/>
                </a:lnTo>
                <a:lnTo>
                  <a:pt x="3198160" y="525781"/>
                </a:lnTo>
                <a:lnTo>
                  <a:pt x="3148818" y="537378"/>
                </a:lnTo>
                <a:lnTo>
                  <a:pt x="3099334" y="548346"/>
                </a:lnTo>
                <a:lnTo>
                  <a:pt x="3049717" y="558682"/>
                </a:lnTo>
                <a:lnTo>
                  <a:pt x="2999975" y="568384"/>
                </a:lnTo>
                <a:lnTo>
                  <a:pt x="2950284" y="577430"/>
                </a:lnTo>
                <a:lnTo>
                  <a:pt x="2900492" y="585860"/>
                </a:lnTo>
                <a:lnTo>
                  <a:pt x="2850606" y="593670"/>
                </a:lnTo>
                <a:lnTo>
                  <a:pt x="2800633" y="600861"/>
                </a:lnTo>
                <a:lnTo>
                  <a:pt x="2750580" y="607432"/>
                </a:lnTo>
                <a:lnTo>
                  <a:pt x="2700456" y="613380"/>
                </a:lnTo>
                <a:lnTo>
                  <a:pt x="2650267" y="618705"/>
                </a:lnTo>
                <a:lnTo>
                  <a:pt x="2600020" y="623405"/>
                </a:lnTo>
                <a:lnTo>
                  <a:pt x="2549724" y="627480"/>
                </a:lnTo>
                <a:lnTo>
                  <a:pt x="2499384" y="630928"/>
                </a:lnTo>
                <a:lnTo>
                  <a:pt x="2449010" y="633748"/>
                </a:lnTo>
                <a:lnTo>
                  <a:pt x="2398607" y="635939"/>
                </a:lnTo>
                <a:lnTo>
                  <a:pt x="2348184" y="637499"/>
                </a:lnTo>
                <a:lnTo>
                  <a:pt x="2297747" y="638428"/>
                </a:lnTo>
                <a:lnTo>
                  <a:pt x="2247304" y="638723"/>
                </a:lnTo>
                <a:lnTo>
                  <a:pt x="2196862" y="638384"/>
                </a:lnTo>
                <a:lnTo>
                  <a:pt x="2146429" y="637410"/>
                </a:lnTo>
                <a:lnTo>
                  <a:pt x="2096012" y="635800"/>
                </a:lnTo>
                <a:lnTo>
                  <a:pt x="2045618" y="633551"/>
                </a:lnTo>
                <a:lnTo>
                  <a:pt x="1995254" y="630664"/>
                </a:lnTo>
                <a:lnTo>
                  <a:pt x="1944929" y="627137"/>
                </a:lnTo>
                <a:lnTo>
                  <a:pt x="1894648" y="622968"/>
                </a:lnTo>
                <a:lnTo>
                  <a:pt x="1844420" y="618156"/>
                </a:lnTo>
                <a:lnTo>
                  <a:pt x="1794252" y="612700"/>
                </a:lnTo>
                <a:lnTo>
                  <a:pt x="1744152" y="606600"/>
                </a:lnTo>
                <a:lnTo>
                  <a:pt x="1694125" y="599853"/>
                </a:lnTo>
                <a:lnTo>
                  <a:pt x="1644181" y="592459"/>
                </a:lnTo>
                <a:lnTo>
                  <a:pt x="1594326" y="584416"/>
                </a:lnTo>
                <a:lnTo>
                  <a:pt x="1544567" y="575723"/>
                </a:lnTo>
                <a:lnTo>
                  <a:pt x="1494912" y="566379"/>
                </a:lnTo>
                <a:lnTo>
                  <a:pt x="1445314" y="556308"/>
                </a:lnTo>
                <a:lnTo>
                  <a:pt x="1423992" y="551638"/>
                </a:lnTo>
                <a:lnTo>
                  <a:pt x="2256287" y="551638"/>
                </a:lnTo>
                <a:lnTo>
                  <a:pt x="2307023" y="551233"/>
                </a:lnTo>
                <a:lnTo>
                  <a:pt x="2357751" y="550174"/>
                </a:lnTo>
                <a:lnTo>
                  <a:pt x="2408463" y="548464"/>
                </a:lnTo>
                <a:lnTo>
                  <a:pt x="2459150" y="546104"/>
                </a:lnTo>
                <a:lnTo>
                  <a:pt x="2509803" y="543094"/>
                </a:lnTo>
                <a:lnTo>
                  <a:pt x="2560415" y="539438"/>
                </a:lnTo>
                <a:lnTo>
                  <a:pt x="2610977" y="535135"/>
                </a:lnTo>
                <a:lnTo>
                  <a:pt x="2661479" y="530188"/>
                </a:lnTo>
                <a:lnTo>
                  <a:pt x="2711914" y="524598"/>
                </a:lnTo>
                <a:lnTo>
                  <a:pt x="2762273" y="518367"/>
                </a:lnTo>
                <a:lnTo>
                  <a:pt x="2812749" y="511458"/>
                </a:lnTo>
                <a:lnTo>
                  <a:pt x="2863140" y="503889"/>
                </a:lnTo>
                <a:lnTo>
                  <a:pt x="2913437" y="495662"/>
                </a:lnTo>
                <a:lnTo>
                  <a:pt x="2963630" y="486777"/>
                </a:lnTo>
                <a:lnTo>
                  <a:pt x="3013710" y="477238"/>
                </a:lnTo>
                <a:lnTo>
                  <a:pt x="3063668" y="467045"/>
                </a:lnTo>
                <a:lnTo>
                  <a:pt x="3113494" y="456201"/>
                </a:lnTo>
                <a:lnTo>
                  <a:pt x="3163180" y="444707"/>
                </a:lnTo>
                <a:lnTo>
                  <a:pt x="3212716" y="432565"/>
                </a:lnTo>
                <a:lnTo>
                  <a:pt x="3262093" y="419778"/>
                </a:lnTo>
                <a:lnTo>
                  <a:pt x="3311301" y="406346"/>
                </a:lnTo>
                <a:lnTo>
                  <a:pt x="3360332" y="392272"/>
                </a:lnTo>
                <a:lnTo>
                  <a:pt x="3409176" y="377557"/>
                </a:lnTo>
                <a:lnTo>
                  <a:pt x="3457825" y="362204"/>
                </a:lnTo>
                <a:lnTo>
                  <a:pt x="3506268" y="346213"/>
                </a:lnTo>
                <a:lnTo>
                  <a:pt x="3554496" y="329588"/>
                </a:lnTo>
                <a:lnTo>
                  <a:pt x="3602501" y="312329"/>
                </a:lnTo>
                <a:lnTo>
                  <a:pt x="3650273" y="294439"/>
                </a:lnTo>
                <a:lnTo>
                  <a:pt x="3697802" y="275919"/>
                </a:lnTo>
                <a:lnTo>
                  <a:pt x="3745081" y="256771"/>
                </a:lnTo>
                <a:lnTo>
                  <a:pt x="3792098" y="236998"/>
                </a:lnTo>
                <a:lnTo>
                  <a:pt x="3838846" y="216600"/>
                </a:lnTo>
                <a:lnTo>
                  <a:pt x="3885315" y="195579"/>
                </a:lnTo>
                <a:lnTo>
                  <a:pt x="3931495" y="173939"/>
                </a:lnTo>
                <a:lnTo>
                  <a:pt x="3977378" y="151679"/>
                </a:lnTo>
                <a:lnTo>
                  <a:pt x="4022954" y="128802"/>
                </a:lnTo>
                <a:lnTo>
                  <a:pt x="4068214" y="105311"/>
                </a:lnTo>
                <a:lnTo>
                  <a:pt x="4113149" y="81206"/>
                </a:lnTo>
                <a:lnTo>
                  <a:pt x="4157750" y="56489"/>
                </a:lnTo>
                <a:lnTo>
                  <a:pt x="4202006" y="31163"/>
                </a:lnTo>
                <a:lnTo>
                  <a:pt x="4241999" y="7558"/>
                </a:lnTo>
                <a:lnTo>
                  <a:pt x="4254440" y="0"/>
                </a:lnTo>
                <a:close/>
              </a:path>
              <a:path w="4410709" h="638810">
                <a:moveTo>
                  <a:pt x="0" y="0"/>
                </a:moveTo>
                <a:lnTo>
                  <a:pt x="201340" y="0"/>
                </a:lnTo>
                <a:lnTo>
                  <a:pt x="459130" y="121051"/>
                </a:lnTo>
                <a:lnTo>
                  <a:pt x="596000" y="182249"/>
                </a:lnTo>
                <a:lnTo>
                  <a:pt x="664041" y="211495"/>
                </a:lnTo>
                <a:lnTo>
                  <a:pt x="780194" y="259496"/>
                </a:lnTo>
                <a:lnTo>
                  <a:pt x="826613" y="277853"/>
                </a:lnTo>
                <a:lnTo>
                  <a:pt x="873200" y="295775"/>
                </a:lnTo>
                <a:lnTo>
                  <a:pt x="919964" y="313236"/>
                </a:lnTo>
                <a:lnTo>
                  <a:pt x="966919" y="330209"/>
                </a:lnTo>
                <a:lnTo>
                  <a:pt x="1014066" y="346665"/>
                </a:lnTo>
                <a:lnTo>
                  <a:pt x="1061423" y="362581"/>
                </a:lnTo>
                <a:lnTo>
                  <a:pt x="1108998" y="377928"/>
                </a:lnTo>
                <a:lnTo>
                  <a:pt x="1156801" y="392680"/>
                </a:lnTo>
                <a:lnTo>
                  <a:pt x="1204840" y="406810"/>
                </a:lnTo>
                <a:lnTo>
                  <a:pt x="1253127" y="420292"/>
                </a:lnTo>
                <a:lnTo>
                  <a:pt x="1302221" y="433261"/>
                </a:lnTo>
                <a:lnTo>
                  <a:pt x="1351477" y="445547"/>
                </a:lnTo>
                <a:lnTo>
                  <a:pt x="1400889" y="457152"/>
                </a:lnTo>
                <a:lnTo>
                  <a:pt x="1450447" y="468077"/>
                </a:lnTo>
                <a:lnTo>
                  <a:pt x="1500143" y="478324"/>
                </a:lnTo>
                <a:lnTo>
                  <a:pt x="1549968" y="487894"/>
                </a:lnTo>
                <a:lnTo>
                  <a:pt x="1599913" y="496789"/>
                </a:lnTo>
                <a:lnTo>
                  <a:pt x="1649970" y="505010"/>
                </a:lnTo>
                <a:lnTo>
                  <a:pt x="1700131" y="512559"/>
                </a:lnTo>
                <a:lnTo>
                  <a:pt x="1750387" y="519436"/>
                </a:lnTo>
                <a:lnTo>
                  <a:pt x="1800730" y="525645"/>
                </a:lnTo>
                <a:lnTo>
                  <a:pt x="1851150" y="531185"/>
                </a:lnTo>
                <a:lnTo>
                  <a:pt x="1901639" y="536059"/>
                </a:lnTo>
                <a:lnTo>
                  <a:pt x="1952189" y="540268"/>
                </a:lnTo>
                <a:lnTo>
                  <a:pt x="2002792" y="543813"/>
                </a:lnTo>
                <a:lnTo>
                  <a:pt x="2053438" y="546696"/>
                </a:lnTo>
                <a:lnTo>
                  <a:pt x="2104119" y="548919"/>
                </a:lnTo>
                <a:lnTo>
                  <a:pt x="2154826" y="550482"/>
                </a:lnTo>
                <a:lnTo>
                  <a:pt x="2205552" y="551388"/>
                </a:lnTo>
                <a:lnTo>
                  <a:pt x="2256287" y="551638"/>
                </a:lnTo>
                <a:lnTo>
                  <a:pt x="1423992" y="551638"/>
                </a:lnTo>
                <a:lnTo>
                  <a:pt x="1346865" y="533979"/>
                </a:lnTo>
                <a:lnTo>
                  <a:pt x="1297998" y="521768"/>
                </a:lnTo>
                <a:lnTo>
                  <a:pt x="1249360" y="508893"/>
                </a:lnTo>
                <a:lnTo>
                  <a:pt x="1200943" y="495376"/>
                </a:lnTo>
                <a:lnTo>
                  <a:pt x="1152739" y="481242"/>
                </a:lnTo>
                <a:lnTo>
                  <a:pt x="1104740" y="466515"/>
                </a:lnTo>
                <a:lnTo>
                  <a:pt x="1056939" y="451218"/>
                </a:lnTo>
                <a:lnTo>
                  <a:pt x="1009328" y="435376"/>
                </a:lnTo>
                <a:lnTo>
                  <a:pt x="961899" y="419012"/>
                </a:lnTo>
                <a:lnTo>
                  <a:pt x="914645" y="402151"/>
                </a:lnTo>
                <a:lnTo>
                  <a:pt x="867558" y="384816"/>
                </a:lnTo>
                <a:lnTo>
                  <a:pt x="820631" y="367031"/>
                </a:lnTo>
                <a:lnTo>
                  <a:pt x="727220" y="330208"/>
                </a:lnTo>
                <a:lnTo>
                  <a:pt x="634360" y="291875"/>
                </a:lnTo>
                <a:lnTo>
                  <a:pt x="541980" y="252222"/>
                </a:lnTo>
                <a:lnTo>
                  <a:pt x="450023" y="211441"/>
                </a:lnTo>
                <a:lnTo>
                  <a:pt x="267129" y="127261"/>
                </a:lnTo>
                <a:lnTo>
                  <a:pt x="0" y="0"/>
                </a:lnTo>
                <a:close/>
              </a:path>
            </a:pathLst>
          </a:custGeom>
          <a:solidFill>
            <a:srgbClr val="DD443A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405192" y="1272474"/>
            <a:ext cx="13361281" cy="988975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405192" y="2642851"/>
            <a:ext cx="13361655" cy="979813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403360" y="3994904"/>
            <a:ext cx="12541752" cy="1301792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405978" y="5670246"/>
            <a:ext cx="10487137" cy="987666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405978" y="7031461"/>
            <a:ext cx="10921720" cy="674848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0" y="8087711"/>
            <a:ext cx="13625069" cy="3220844"/>
          </a:xfrm>
          <a:prstGeom prst="rect">
            <a:avLst/>
          </a:prstGeom>
        </p:spPr>
      </p:pic>
      <p:grpSp>
        <p:nvGrpSpPr>
          <p:cNvPr id="10" name="object 10"/>
          <p:cNvGrpSpPr/>
          <p:nvPr/>
        </p:nvGrpSpPr>
        <p:grpSpPr>
          <a:xfrm>
            <a:off x="14964261" y="5105941"/>
            <a:ext cx="5140325" cy="6214745"/>
            <a:chOff x="14964261" y="5105941"/>
            <a:chExt cx="5140325" cy="6214745"/>
          </a:xfrm>
        </p:grpSpPr>
        <p:pic>
          <p:nvPicPr>
            <p:cNvPr id="11" name="object 1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4964262" y="5105941"/>
              <a:ext cx="5139837" cy="6214611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14964261" y="5105942"/>
              <a:ext cx="4039870" cy="3246755"/>
            </a:xfrm>
            <a:custGeom>
              <a:avLst/>
              <a:gdLst/>
              <a:ahLst/>
              <a:cxnLst/>
              <a:rect l="l" t="t" r="r" b="b"/>
              <a:pathLst>
                <a:path w="4039869" h="3246754">
                  <a:moveTo>
                    <a:pt x="3268305" y="3145802"/>
                  </a:moveTo>
                  <a:lnTo>
                    <a:pt x="3242537" y="3179554"/>
                  </a:lnTo>
                  <a:lnTo>
                    <a:pt x="3207069" y="3200087"/>
                  </a:lnTo>
                  <a:lnTo>
                    <a:pt x="3166497" y="3205820"/>
                  </a:lnTo>
                  <a:lnTo>
                    <a:pt x="3125422" y="3195168"/>
                  </a:lnTo>
                  <a:lnTo>
                    <a:pt x="3107090" y="3232829"/>
                  </a:lnTo>
                  <a:lnTo>
                    <a:pt x="3152687" y="3246587"/>
                  </a:lnTo>
                  <a:lnTo>
                    <a:pt x="3198649" y="3245465"/>
                  </a:lnTo>
                  <a:lnTo>
                    <a:pt x="3241700" y="3230594"/>
                  </a:lnTo>
                  <a:lnTo>
                    <a:pt x="3278564" y="3203106"/>
                  </a:lnTo>
                  <a:lnTo>
                    <a:pt x="3305965" y="3164130"/>
                  </a:lnTo>
                  <a:lnTo>
                    <a:pt x="3268305" y="3145802"/>
                  </a:lnTo>
                  <a:close/>
                </a:path>
                <a:path w="4039869" h="3246754">
                  <a:moveTo>
                    <a:pt x="100734" y="1722830"/>
                  </a:moveTo>
                  <a:lnTo>
                    <a:pt x="82403" y="1760489"/>
                  </a:lnTo>
                  <a:lnTo>
                    <a:pt x="3107089" y="3232828"/>
                  </a:lnTo>
                  <a:lnTo>
                    <a:pt x="3125421" y="3195168"/>
                  </a:lnTo>
                  <a:lnTo>
                    <a:pt x="100734" y="1722830"/>
                  </a:lnTo>
                  <a:close/>
                </a:path>
                <a:path w="4039869" h="3246754">
                  <a:moveTo>
                    <a:pt x="3305966" y="3164130"/>
                  </a:moveTo>
                  <a:close/>
                </a:path>
                <a:path w="4039869" h="3246754">
                  <a:moveTo>
                    <a:pt x="3988126" y="1666687"/>
                  </a:moveTo>
                  <a:lnTo>
                    <a:pt x="3268307" y="3145803"/>
                  </a:lnTo>
                  <a:lnTo>
                    <a:pt x="3305965" y="3164130"/>
                  </a:lnTo>
                  <a:lnTo>
                    <a:pt x="4025787" y="1685014"/>
                  </a:lnTo>
                  <a:lnTo>
                    <a:pt x="3988126" y="1666687"/>
                  </a:lnTo>
                  <a:close/>
                </a:path>
                <a:path w="4039869" h="3246754">
                  <a:moveTo>
                    <a:pt x="13763" y="1561572"/>
                  </a:moveTo>
                  <a:lnTo>
                    <a:pt x="0" y="1607184"/>
                  </a:lnTo>
                  <a:lnTo>
                    <a:pt x="1113" y="1653159"/>
                  </a:lnTo>
                  <a:lnTo>
                    <a:pt x="15971" y="1696219"/>
                  </a:lnTo>
                  <a:lnTo>
                    <a:pt x="43445" y="1733088"/>
                  </a:lnTo>
                  <a:lnTo>
                    <a:pt x="82402" y="1760489"/>
                  </a:lnTo>
                  <a:lnTo>
                    <a:pt x="100734" y="1722830"/>
                  </a:lnTo>
                  <a:lnTo>
                    <a:pt x="67008" y="1697069"/>
                  </a:lnTo>
                  <a:lnTo>
                    <a:pt x="46487" y="1661595"/>
                  </a:lnTo>
                  <a:lnTo>
                    <a:pt x="40761" y="1621007"/>
                  </a:lnTo>
                  <a:lnTo>
                    <a:pt x="51422" y="1579899"/>
                  </a:lnTo>
                  <a:lnTo>
                    <a:pt x="13763" y="1561572"/>
                  </a:lnTo>
                  <a:close/>
                </a:path>
                <a:path w="4039869" h="3246754">
                  <a:moveTo>
                    <a:pt x="100734" y="1722830"/>
                  </a:moveTo>
                  <a:close/>
                </a:path>
                <a:path w="4039869" h="3246754">
                  <a:moveTo>
                    <a:pt x="733584" y="82454"/>
                  </a:moveTo>
                  <a:lnTo>
                    <a:pt x="13766" y="1561573"/>
                  </a:lnTo>
                  <a:lnTo>
                    <a:pt x="51423" y="1579900"/>
                  </a:lnTo>
                  <a:lnTo>
                    <a:pt x="771240" y="100780"/>
                  </a:lnTo>
                  <a:lnTo>
                    <a:pt x="733584" y="82454"/>
                  </a:lnTo>
                  <a:close/>
                </a:path>
                <a:path w="4039869" h="3246754">
                  <a:moveTo>
                    <a:pt x="4025787" y="1685014"/>
                  </a:moveTo>
                  <a:close/>
                </a:path>
                <a:path w="4039869" h="3246754">
                  <a:moveTo>
                    <a:pt x="4027571" y="1679103"/>
                  </a:moveTo>
                  <a:lnTo>
                    <a:pt x="3988126" y="1666687"/>
                  </a:lnTo>
                  <a:lnTo>
                    <a:pt x="4025787" y="1685015"/>
                  </a:lnTo>
                  <a:lnTo>
                    <a:pt x="4027571" y="1679103"/>
                  </a:lnTo>
                  <a:close/>
                </a:path>
                <a:path w="4039869" h="3246754">
                  <a:moveTo>
                    <a:pt x="3957146" y="1486099"/>
                  </a:moveTo>
                  <a:lnTo>
                    <a:pt x="3938815" y="1523757"/>
                  </a:lnTo>
                  <a:lnTo>
                    <a:pt x="3972540" y="1549518"/>
                  </a:lnTo>
                  <a:lnTo>
                    <a:pt x="3993061" y="1584991"/>
                  </a:lnTo>
                  <a:lnTo>
                    <a:pt x="3998787" y="1625580"/>
                  </a:lnTo>
                  <a:lnTo>
                    <a:pt x="3988126" y="1666687"/>
                  </a:lnTo>
                  <a:lnTo>
                    <a:pt x="4027571" y="1679103"/>
                  </a:lnTo>
                  <a:lnTo>
                    <a:pt x="4039549" y="1639403"/>
                  </a:lnTo>
                  <a:lnTo>
                    <a:pt x="4038436" y="1593429"/>
                  </a:lnTo>
                  <a:lnTo>
                    <a:pt x="4023577" y="1550369"/>
                  </a:lnTo>
                  <a:lnTo>
                    <a:pt x="3996104" y="1513501"/>
                  </a:lnTo>
                  <a:lnTo>
                    <a:pt x="3957146" y="1486099"/>
                  </a:lnTo>
                  <a:close/>
                </a:path>
                <a:path w="4039869" h="3246754">
                  <a:moveTo>
                    <a:pt x="3938815" y="1523757"/>
                  </a:moveTo>
                  <a:close/>
                </a:path>
                <a:path w="4039869" h="3246754">
                  <a:moveTo>
                    <a:pt x="932458" y="13757"/>
                  </a:moveTo>
                  <a:lnTo>
                    <a:pt x="914126" y="51416"/>
                  </a:lnTo>
                  <a:lnTo>
                    <a:pt x="3938815" y="1523757"/>
                  </a:lnTo>
                  <a:lnTo>
                    <a:pt x="3957140" y="1486096"/>
                  </a:lnTo>
                  <a:lnTo>
                    <a:pt x="932458" y="13757"/>
                  </a:lnTo>
                  <a:close/>
                </a:path>
                <a:path w="4039869" h="3246754">
                  <a:moveTo>
                    <a:pt x="932457" y="13757"/>
                  </a:moveTo>
                  <a:lnTo>
                    <a:pt x="886861" y="0"/>
                  </a:lnTo>
                  <a:lnTo>
                    <a:pt x="840899" y="1122"/>
                  </a:lnTo>
                  <a:lnTo>
                    <a:pt x="797848" y="15992"/>
                  </a:lnTo>
                  <a:lnTo>
                    <a:pt x="760984" y="43480"/>
                  </a:lnTo>
                  <a:lnTo>
                    <a:pt x="733584" y="82454"/>
                  </a:lnTo>
                  <a:lnTo>
                    <a:pt x="771244" y="100781"/>
                  </a:lnTo>
                  <a:lnTo>
                    <a:pt x="797011" y="67031"/>
                  </a:lnTo>
                  <a:lnTo>
                    <a:pt x="832479" y="46497"/>
                  </a:lnTo>
                  <a:lnTo>
                    <a:pt x="873050" y="40765"/>
                  </a:lnTo>
                  <a:lnTo>
                    <a:pt x="914126" y="51416"/>
                  </a:lnTo>
                  <a:lnTo>
                    <a:pt x="932457" y="13757"/>
                  </a:lnTo>
                  <a:close/>
                </a:path>
                <a:path w="4039869" h="3246754">
                  <a:moveTo>
                    <a:pt x="733584" y="82454"/>
                  </a:moveTo>
                  <a:lnTo>
                    <a:pt x="741111" y="86117"/>
                  </a:lnTo>
                  <a:lnTo>
                    <a:pt x="733584" y="8245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15327292" y="5417319"/>
              <a:ext cx="3313429" cy="2624455"/>
            </a:xfrm>
            <a:custGeom>
              <a:avLst/>
              <a:gdLst/>
              <a:ahLst/>
              <a:cxnLst/>
              <a:rect l="l" t="t" r="r" b="b"/>
              <a:pathLst>
                <a:path w="3313430" h="2624454">
                  <a:moveTo>
                    <a:pt x="790368" y="7312"/>
                  </a:moveTo>
                  <a:lnTo>
                    <a:pt x="742605" y="0"/>
                  </a:lnTo>
                  <a:lnTo>
                    <a:pt x="695135" y="2110"/>
                  </a:lnTo>
                  <a:lnTo>
                    <a:pt x="649280" y="13187"/>
                  </a:lnTo>
                  <a:lnTo>
                    <a:pt x="606361" y="32774"/>
                  </a:lnTo>
                  <a:lnTo>
                    <a:pt x="567701" y="60415"/>
                  </a:lnTo>
                  <a:lnTo>
                    <a:pt x="534621" y="95654"/>
                  </a:lnTo>
                  <a:lnTo>
                    <a:pt x="508443" y="138033"/>
                  </a:lnTo>
                  <a:lnTo>
                    <a:pt x="24517" y="1132422"/>
                  </a:lnTo>
                  <a:lnTo>
                    <a:pt x="7320" y="1179173"/>
                  </a:lnTo>
                  <a:lnTo>
                    <a:pt x="0" y="1226951"/>
                  </a:lnTo>
                  <a:lnTo>
                    <a:pt x="2100" y="1274434"/>
                  </a:lnTo>
                  <a:lnTo>
                    <a:pt x="13166" y="1320299"/>
                  </a:lnTo>
                  <a:lnTo>
                    <a:pt x="32740" y="1363226"/>
                  </a:lnTo>
                  <a:lnTo>
                    <a:pt x="60367" y="1401891"/>
                  </a:lnTo>
                  <a:lnTo>
                    <a:pt x="95589" y="1434974"/>
                  </a:lnTo>
                  <a:lnTo>
                    <a:pt x="137952" y="1461152"/>
                  </a:lnTo>
                  <a:lnTo>
                    <a:pt x="1539043" y="2143166"/>
                  </a:lnTo>
                  <a:lnTo>
                    <a:pt x="1579183" y="2153575"/>
                  </a:lnTo>
                  <a:lnTo>
                    <a:pt x="1618824" y="2147973"/>
                  </a:lnTo>
                  <a:lnTo>
                    <a:pt x="1653475" y="2127912"/>
                  </a:lnTo>
                  <a:lnTo>
                    <a:pt x="1703817" y="2061974"/>
                  </a:lnTo>
                  <a:lnTo>
                    <a:pt x="1738470" y="2041912"/>
                  </a:lnTo>
                  <a:lnTo>
                    <a:pt x="1778112" y="2036310"/>
                  </a:lnTo>
                  <a:lnTo>
                    <a:pt x="1818252" y="2046719"/>
                  </a:lnTo>
                  <a:lnTo>
                    <a:pt x="2097556" y="2182679"/>
                  </a:lnTo>
                  <a:lnTo>
                    <a:pt x="2130511" y="2207850"/>
                  </a:lnTo>
                  <a:lnTo>
                    <a:pt x="2150560" y="2242507"/>
                  </a:lnTo>
                  <a:lnTo>
                    <a:pt x="2156153" y="2282157"/>
                  </a:lnTo>
                  <a:lnTo>
                    <a:pt x="2135325" y="2362463"/>
                  </a:lnTo>
                  <a:lnTo>
                    <a:pt x="2140917" y="2402114"/>
                  </a:lnTo>
                  <a:lnTo>
                    <a:pt x="2160966" y="2436772"/>
                  </a:lnTo>
                  <a:lnTo>
                    <a:pt x="2193921" y="2461944"/>
                  </a:lnTo>
                  <a:lnTo>
                    <a:pt x="2476319" y="2599408"/>
                  </a:lnTo>
                  <a:lnTo>
                    <a:pt x="2523055" y="2616601"/>
                  </a:lnTo>
                  <a:lnTo>
                    <a:pt x="2570819" y="2623914"/>
                  </a:lnTo>
                  <a:lnTo>
                    <a:pt x="2618289" y="2621804"/>
                  </a:lnTo>
                  <a:lnTo>
                    <a:pt x="2664144" y="2610727"/>
                  </a:lnTo>
                  <a:lnTo>
                    <a:pt x="2707063" y="2591139"/>
                  </a:lnTo>
                  <a:lnTo>
                    <a:pt x="2745723" y="2563498"/>
                  </a:lnTo>
                  <a:lnTo>
                    <a:pt x="2778803" y="2528260"/>
                  </a:lnTo>
                  <a:lnTo>
                    <a:pt x="2804983" y="2485880"/>
                  </a:lnTo>
                  <a:lnTo>
                    <a:pt x="3288906" y="1491491"/>
                  </a:lnTo>
                  <a:lnTo>
                    <a:pt x="3306103" y="1444740"/>
                  </a:lnTo>
                  <a:lnTo>
                    <a:pt x="3313423" y="1396962"/>
                  </a:lnTo>
                  <a:lnTo>
                    <a:pt x="3311322" y="1349480"/>
                  </a:lnTo>
                  <a:lnTo>
                    <a:pt x="3300257" y="1303615"/>
                  </a:lnTo>
                  <a:lnTo>
                    <a:pt x="3280683" y="1260688"/>
                  </a:lnTo>
                  <a:lnTo>
                    <a:pt x="3253057" y="1222023"/>
                  </a:lnTo>
                  <a:lnTo>
                    <a:pt x="3217834" y="1188941"/>
                  </a:lnTo>
                  <a:lnTo>
                    <a:pt x="3175472" y="1162763"/>
                  </a:lnTo>
                  <a:lnTo>
                    <a:pt x="2893074" y="1025299"/>
                  </a:lnTo>
                  <a:lnTo>
                    <a:pt x="2852934" y="1014889"/>
                  </a:lnTo>
                  <a:lnTo>
                    <a:pt x="2813292" y="1020491"/>
                  </a:lnTo>
                  <a:lnTo>
                    <a:pt x="2778640" y="1040551"/>
                  </a:lnTo>
                  <a:lnTo>
                    <a:pt x="2728297" y="1106490"/>
                  </a:lnTo>
                  <a:lnTo>
                    <a:pt x="2693646" y="1126552"/>
                  </a:lnTo>
                  <a:lnTo>
                    <a:pt x="2654005" y="1132154"/>
                  </a:lnTo>
                  <a:lnTo>
                    <a:pt x="2613865" y="1121745"/>
                  </a:lnTo>
                  <a:lnTo>
                    <a:pt x="2334560" y="985788"/>
                  </a:lnTo>
                  <a:lnTo>
                    <a:pt x="2301604" y="960616"/>
                  </a:lnTo>
                  <a:lnTo>
                    <a:pt x="2281555" y="925958"/>
                  </a:lnTo>
                  <a:lnTo>
                    <a:pt x="2275962" y="886307"/>
                  </a:lnTo>
                  <a:lnTo>
                    <a:pt x="2296790" y="806001"/>
                  </a:lnTo>
                  <a:lnTo>
                    <a:pt x="2291198" y="766349"/>
                  </a:lnTo>
                  <a:lnTo>
                    <a:pt x="2271149" y="731692"/>
                  </a:lnTo>
                  <a:lnTo>
                    <a:pt x="2238193" y="706520"/>
                  </a:lnTo>
                  <a:lnTo>
                    <a:pt x="837103" y="24505"/>
                  </a:lnTo>
                  <a:lnTo>
                    <a:pt x="790368" y="731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15324540" y="5421249"/>
              <a:ext cx="3315335" cy="2628900"/>
            </a:xfrm>
            <a:custGeom>
              <a:avLst/>
              <a:gdLst/>
              <a:ahLst/>
              <a:cxnLst/>
              <a:rect l="l" t="t" r="r" b="b"/>
              <a:pathLst>
                <a:path w="3315334" h="2628900">
                  <a:moveTo>
                    <a:pt x="2214636" y="2421521"/>
                  </a:moveTo>
                  <a:lnTo>
                    <a:pt x="2193490" y="2468123"/>
                  </a:lnTo>
                  <a:lnTo>
                    <a:pt x="2478358" y="2597737"/>
                  </a:lnTo>
                  <a:lnTo>
                    <a:pt x="2495691" y="2563250"/>
                  </a:lnTo>
                  <a:lnTo>
                    <a:pt x="2214636" y="2421521"/>
                  </a:lnTo>
                  <a:close/>
                </a:path>
                <a:path w="3315334" h="2628900">
                  <a:moveTo>
                    <a:pt x="3024910" y="2037493"/>
                  </a:moveTo>
                  <a:lnTo>
                    <a:pt x="2978714" y="2036266"/>
                  </a:lnTo>
                  <a:lnTo>
                    <a:pt x="2766374" y="2475370"/>
                  </a:lnTo>
                  <a:lnTo>
                    <a:pt x="2743273" y="2508041"/>
                  </a:lnTo>
                  <a:lnTo>
                    <a:pt x="2711317" y="2537925"/>
                  </a:lnTo>
                  <a:lnTo>
                    <a:pt x="2671834" y="2565439"/>
                  </a:lnTo>
                  <a:lnTo>
                    <a:pt x="2629965" y="2578888"/>
                  </a:lnTo>
                  <a:lnTo>
                    <a:pt x="2587037" y="2578690"/>
                  </a:lnTo>
                  <a:lnTo>
                    <a:pt x="2540566" y="2577376"/>
                  </a:lnTo>
                  <a:lnTo>
                    <a:pt x="2495691" y="2563250"/>
                  </a:lnTo>
                  <a:lnTo>
                    <a:pt x="2478359" y="2597738"/>
                  </a:lnTo>
                  <a:lnTo>
                    <a:pt x="2571358" y="2627012"/>
                  </a:lnTo>
                  <a:lnTo>
                    <a:pt x="2617758" y="2628303"/>
                  </a:lnTo>
                  <a:lnTo>
                    <a:pt x="2663933" y="2616210"/>
                  </a:lnTo>
                  <a:lnTo>
                    <a:pt x="2708812" y="2590394"/>
                  </a:lnTo>
                  <a:lnTo>
                    <a:pt x="2747510" y="2562632"/>
                  </a:lnTo>
                  <a:lnTo>
                    <a:pt x="2778955" y="2532588"/>
                  </a:lnTo>
                  <a:lnTo>
                    <a:pt x="2805890" y="2487809"/>
                  </a:lnTo>
                  <a:lnTo>
                    <a:pt x="3024910" y="2037493"/>
                  </a:lnTo>
                  <a:close/>
                </a:path>
                <a:path w="3315334" h="2628900">
                  <a:moveTo>
                    <a:pt x="2147793" y="2320594"/>
                  </a:moveTo>
                  <a:lnTo>
                    <a:pt x="2134564" y="2369688"/>
                  </a:lnTo>
                  <a:lnTo>
                    <a:pt x="2143382" y="2399092"/>
                  </a:lnTo>
                  <a:lnTo>
                    <a:pt x="2160110" y="2444301"/>
                  </a:lnTo>
                  <a:lnTo>
                    <a:pt x="2193489" y="2468122"/>
                  </a:lnTo>
                  <a:lnTo>
                    <a:pt x="2214636" y="2421521"/>
                  </a:lnTo>
                  <a:lnTo>
                    <a:pt x="2192363" y="2414510"/>
                  </a:lnTo>
                  <a:lnTo>
                    <a:pt x="2183118" y="2384972"/>
                  </a:lnTo>
                  <a:lnTo>
                    <a:pt x="2177080" y="2369756"/>
                  </a:lnTo>
                  <a:lnTo>
                    <a:pt x="2183493" y="2345147"/>
                  </a:lnTo>
                  <a:lnTo>
                    <a:pt x="2147793" y="2320594"/>
                  </a:lnTo>
                  <a:close/>
                </a:path>
                <a:path w="3315334" h="2628900">
                  <a:moveTo>
                    <a:pt x="156537" y="1427495"/>
                  </a:moveTo>
                  <a:lnTo>
                    <a:pt x="139206" y="1461982"/>
                  </a:lnTo>
                  <a:lnTo>
                    <a:pt x="1540672" y="2142797"/>
                  </a:lnTo>
                  <a:lnTo>
                    <a:pt x="1558005" y="2108311"/>
                  </a:lnTo>
                  <a:lnTo>
                    <a:pt x="156537" y="1427495"/>
                  </a:lnTo>
                  <a:close/>
                </a:path>
                <a:path w="3315334" h="2628900">
                  <a:moveTo>
                    <a:pt x="1837805" y="2009986"/>
                  </a:moveTo>
                  <a:lnTo>
                    <a:pt x="1793121" y="1995920"/>
                  </a:lnTo>
                  <a:lnTo>
                    <a:pt x="1748493" y="1995186"/>
                  </a:lnTo>
                  <a:lnTo>
                    <a:pt x="1706532" y="2008606"/>
                  </a:lnTo>
                  <a:lnTo>
                    <a:pt x="1669849" y="2037002"/>
                  </a:lnTo>
                  <a:lnTo>
                    <a:pt x="1641056" y="2081196"/>
                  </a:lnTo>
                  <a:lnTo>
                    <a:pt x="1625366" y="2102886"/>
                  </a:lnTo>
                  <a:lnTo>
                    <a:pt x="1606110" y="2110139"/>
                  </a:lnTo>
                  <a:lnTo>
                    <a:pt x="1581657" y="2115756"/>
                  </a:lnTo>
                  <a:lnTo>
                    <a:pt x="1558005" y="2108311"/>
                  </a:lnTo>
                  <a:lnTo>
                    <a:pt x="1540673" y="2142798"/>
                  </a:lnTo>
                  <a:lnTo>
                    <a:pt x="1580175" y="2155232"/>
                  </a:lnTo>
                  <a:lnTo>
                    <a:pt x="1618451" y="2153967"/>
                  </a:lnTo>
                  <a:lnTo>
                    <a:pt x="1655673" y="2125740"/>
                  </a:lnTo>
                  <a:lnTo>
                    <a:pt x="1705471" y="2061530"/>
                  </a:lnTo>
                  <a:lnTo>
                    <a:pt x="1738880" y="2045418"/>
                  </a:lnTo>
                  <a:lnTo>
                    <a:pt x="1777157" y="2044152"/>
                  </a:lnTo>
                  <a:lnTo>
                    <a:pt x="1825914" y="2032872"/>
                  </a:lnTo>
                  <a:lnTo>
                    <a:pt x="1837805" y="2009986"/>
                  </a:lnTo>
                  <a:close/>
                </a:path>
                <a:path w="3315334" h="2628900">
                  <a:moveTo>
                    <a:pt x="2115615" y="2150693"/>
                  </a:moveTo>
                  <a:lnTo>
                    <a:pt x="2098283" y="2185180"/>
                  </a:lnTo>
                  <a:lnTo>
                    <a:pt x="2131663" y="2209002"/>
                  </a:lnTo>
                  <a:lnTo>
                    <a:pt x="2152204" y="2242097"/>
                  </a:lnTo>
                  <a:lnTo>
                    <a:pt x="2157208" y="2283615"/>
                  </a:lnTo>
                  <a:lnTo>
                    <a:pt x="2147793" y="2320594"/>
                  </a:lnTo>
                  <a:lnTo>
                    <a:pt x="2183493" y="2345147"/>
                  </a:lnTo>
                  <a:lnTo>
                    <a:pt x="2198214" y="2296523"/>
                  </a:lnTo>
                  <a:lnTo>
                    <a:pt x="2195710" y="2255792"/>
                  </a:lnTo>
                  <a:lnTo>
                    <a:pt x="2181727" y="2211447"/>
                  </a:lnTo>
                  <a:lnTo>
                    <a:pt x="2154385" y="2176211"/>
                  </a:lnTo>
                  <a:lnTo>
                    <a:pt x="2115615" y="2150693"/>
                  </a:lnTo>
                  <a:close/>
                </a:path>
                <a:path w="3315334" h="2628900">
                  <a:moveTo>
                    <a:pt x="1892731" y="2040590"/>
                  </a:moveTo>
                  <a:lnTo>
                    <a:pt x="1825915" y="2032872"/>
                  </a:lnTo>
                  <a:lnTo>
                    <a:pt x="1820472" y="2044473"/>
                  </a:lnTo>
                  <a:lnTo>
                    <a:pt x="2098282" y="2185180"/>
                  </a:lnTo>
                  <a:lnTo>
                    <a:pt x="2115615" y="2150693"/>
                  </a:lnTo>
                  <a:lnTo>
                    <a:pt x="1892731" y="2040590"/>
                  </a:lnTo>
                  <a:close/>
                </a:path>
                <a:path w="3315334" h="2628900">
                  <a:moveTo>
                    <a:pt x="1825914" y="2032872"/>
                  </a:moveTo>
                  <a:lnTo>
                    <a:pt x="1777157" y="2044152"/>
                  </a:lnTo>
                  <a:lnTo>
                    <a:pt x="1820472" y="2044472"/>
                  </a:lnTo>
                  <a:lnTo>
                    <a:pt x="1825650" y="2033435"/>
                  </a:lnTo>
                  <a:lnTo>
                    <a:pt x="1825914" y="2032872"/>
                  </a:lnTo>
                  <a:close/>
                </a:path>
                <a:path w="3315334" h="2628900">
                  <a:moveTo>
                    <a:pt x="1825914" y="2032872"/>
                  </a:moveTo>
                  <a:lnTo>
                    <a:pt x="1825625" y="2033428"/>
                  </a:lnTo>
                  <a:lnTo>
                    <a:pt x="1825914" y="2032872"/>
                  </a:lnTo>
                  <a:close/>
                </a:path>
                <a:path w="3315334" h="2628900">
                  <a:moveTo>
                    <a:pt x="1837805" y="2009986"/>
                  </a:moveTo>
                  <a:lnTo>
                    <a:pt x="1825914" y="2032872"/>
                  </a:lnTo>
                  <a:lnTo>
                    <a:pt x="1892731" y="2040590"/>
                  </a:lnTo>
                  <a:lnTo>
                    <a:pt x="1837805" y="2009986"/>
                  </a:lnTo>
                  <a:close/>
                </a:path>
                <a:path w="3315334" h="2628900">
                  <a:moveTo>
                    <a:pt x="1826128" y="2032459"/>
                  </a:moveTo>
                  <a:lnTo>
                    <a:pt x="1825914" y="2032871"/>
                  </a:lnTo>
                  <a:lnTo>
                    <a:pt x="1826128" y="2032459"/>
                  </a:lnTo>
                  <a:close/>
                </a:path>
                <a:path w="3315334" h="2628900">
                  <a:moveTo>
                    <a:pt x="25740" y="1133349"/>
                  </a:moveTo>
                  <a:lnTo>
                    <a:pt x="8229" y="1181094"/>
                  </a:lnTo>
                  <a:lnTo>
                    <a:pt x="0" y="1231761"/>
                  </a:lnTo>
                  <a:lnTo>
                    <a:pt x="4070" y="1272986"/>
                  </a:lnTo>
                  <a:lnTo>
                    <a:pt x="15834" y="1316632"/>
                  </a:lnTo>
                  <a:lnTo>
                    <a:pt x="34498" y="1362450"/>
                  </a:lnTo>
                  <a:lnTo>
                    <a:pt x="63081" y="1398076"/>
                  </a:lnTo>
                  <a:lnTo>
                    <a:pt x="96977" y="1435375"/>
                  </a:lnTo>
                  <a:lnTo>
                    <a:pt x="139204" y="1461981"/>
                  </a:lnTo>
                  <a:lnTo>
                    <a:pt x="156537" y="1427495"/>
                  </a:lnTo>
                  <a:lnTo>
                    <a:pt x="116990" y="1401731"/>
                  </a:lnTo>
                  <a:lnTo>
                    <a:pt x="86273" y="1365433"/>
                  </a:lnTo>
                  <a:lnTo>
                    <a:pt x="61557" y="1331025"/>
                  </a:lnTo>
                  <a:lnTo>
                    <a:pt x="47639" y="1286700"/>
                  </a:lnTo>
                  <a:lnTo>
                    <a:pt x="41689" y="1244884"/>
                  </a:lnTo>
                  <a:lnTo>
                    <a:pt x="48503" y="1193772"/>
                  </a:lnTo>
                  <a:lnTo>
                    <a:pt x="61439" y="1157901"/>
                  </a:lnTo>
                  <a:lnTo>
                    <a:pt x="25740" y="1133349"/>
                  </a:lnTo>
                  <a:close/>
                </a:path>
                <a:path w="3315334" h="2628900">
                  <a:moveTo>
                    <a:pt x="156537" y="1427494"/>
                  </a:moveTo>
                  <a:lnTo>
                    <a:pt x="153409" y="1433718"/>
                  </a:lnTo>
                  <a:lnTo>
                    <a:pt x="156537" y="1427495"/>
                  </a:lnTo>
                  <a:close/>
                </a:path>
                <a:path w="3315334" h="2628900">
                  <a:moveTo>
                    <a:pt x="156537" y="1427495"/>
                  </a:moveTo>
                  <a:close/>
                </a:path>
                <a:path w="3315334" h="2628900">
                  <a:moveTo>
                    <a:pt x="793078" y="3516"/>
                  </a:moveTo>
                  <a:lnTo>
                    <a:pt x="743713" y="1291"/>
                  </a:lnTo>
                  <a:lnTo>
                    <a:pt x="697314" y="0"/>
                  </a:lnTo>
                  <a:lnTo>
                    <a:pt x="651139" y="12093"/>
                  </a:lnTo>
                  <a:lnTo>
                    <a:pt x="606260" y="37909"/>
                  </a:lnTo>
                  <a:lnTo>
                    <a:pt x="567562" y="65671"/>
                  </a:lnTo>
                  <a:lnTo>
                    <a:pt x="536116" y="95715"/>
                  </a:lnTo>
                  <a:lnTo>
                    <a:pt x="509183" y="140494"/>
                  </a:lnTo>
                  <a:lnTo>
                    <a:pt x="25740" y="1133349"/>
                  </a:lnTo>
                  <a:lnTo>
                    <a:pt x="61440" y="1157901"/>
                  </a:lnTo>
                  <a:lnTo>
                    <a:pt x="548696" y="152932"/>
                  </a:lnTo>
                  <a:lnTo>
                    <a:pt x="571796" y="120261"/>
                  </a:lnTo>
                  <a:lnTo>
                    <a:pt x="603752" y="90377"/>
                  </a:lnTo>
                  <a:lnTo>
                    <a:pt x="643235" y="62862"/>
                  </a:lnTo>
                  <a:lnTo>
                    <a:pt x="685104" y="49413"/>
                  </a:lnTo>
                  <a:lnTo>
                    <a:pt x="728031" y="49612"/>
                  </a:lnTo>
                  <a:lnTo>
                    <a:pt x="774502" y="50926"/>
                  </a:lnTo>
                  <a:lnTo>
                    <a:pt x="819376" y="65051"/>
                  </a:lnTo>
                  <a:lnTo>
                    <a:pt x="836709" y="30564"/>
                  </a:lnTo>
                  <a:lnTo>
                    <a:pt x="793078" y="3516"/>
                  </a:lnTo>
                  <a:close/>
                </a:path>
                <a:path w="3315334" h="2628900">
                  <a:moveTo>
                    <a:pt x="3253627" y="1470400"/>
                  </a:moveTo>
                  <a:lnTo>
                    <a:pt x="2978714" y="2036266"/>
                  </a:lnTo>
                  <a:lnTo>
                    <a:pt x="3024910" y="2037493"/>
                  </a:lnTo>
                  <a:lnTo>
                    <a:pt x="3289330" y="1494953"/>
                  </a:lnTo>
                  <a:lnTo>
                    <a:pt x="3253627" y="1470400"/>
                  </a:lnTo>
                  <a:close/>
                </a:path>
                <a:path w="3315334" h="2628900">
                  <a:moveTo>
                    <a:pt x="3253627" y="1470400"/>
                  </a:moveTo>
                  <a:lnTo>
                    <a:pt x="3289329" y="1494953"/>
                  </a:lnTo>
                  <a:lnTo>
                    <a:pt x="3253627" y="1470400"/>
                  </a:lnTo>
                  <a:close/>
                </a:path>
                <a:path w="3315334" h="2628900">
                  <a:moveTo>
                    <a:pt x="3175865" y="1166321"/>
                  </a:moveTo>
                  <a:lnTo>
                    <a:pt x="3158533" y="1200808"/>
                  </a:lnTo>
                  <a:lnTo>
                    <a:pt x="3198079" y="1226571"/>
                  </a:lnTo>
                  <a:lnTo>
                    <a:pt x="3228795" y="1262868"/>
                  </a:lnTo>
                  <a:lnTo>
                    <a:pt x="3253510" y="1297277"/>
                  </a:lnTo>
                  <a:lnTo>
                    <a:pt x="3267428" y="1341601"/>
                  </a:lnTo>
                  <a:lnTo>
                    <a:pt x="3273379" y="1383417"/>
                  </a:lnTo>
                  <a:lnTo>
                    <a:pt x="3266564" y="1434530"/>
                  </a:lnTo>
                  <a:lnTo>
                    <a:pt x="3253628" y="1470400"/>
                  </a:lnTo>
                  <a:lnTo>
                    <a:pt x="3289330" y="1494953"/>
                  </a:lnTo>
                  <a:lnTo>
                    <a:pt x="3306840" y="1447208"/>
                  </a:lnTo>
                  <a:lnTo>
                    <a:pt x="3315070" y="1396541"/>
                  </a:lnTo>
                  <a:lnTo>
                    <a:pt x="3310999" y="1355317"/>
                  </a:lnTo>
                  <a:lnTo>
                    <a:pt x="3299235" y="1311670"/>
                  </a:lnTo>
                  <a:lnTo>
                    <a:pt x="3280572" y="1265852"/>
                  </a:lnTo>
                  <a:lnTo>
                    <a:pt x="3255802" y="1218112"/>
                  </a:lnTo>
                  <a:lnTo>
                    <a:pt x="3218094" y="1192928"/>
                  </a:lnTo>
                  <a:lnTo>
                    <a:pt x="3175865" y="1166321"/>
                  </a:lnTo>
                  <a:close/>
                </a:path>
                <a:path w="3315334" h="2628900">
                  <a:moveTo>
                    <a:pt x="2597676" y="1157403"/>
                  </a:moveTo>
                  <a:close/>
                </a:path>
                <a:path w="3315334" h="2628900">
                  <a:moveTo>
                    <a:pt x="2763779" y="1129804"/>
                  </a:moveTo>
                  <a:lnTo>
                    <a:pt x="2693747" y="1133359"/>
                  </a:lnTo>
                  <a:lnTo>
                    <a:pt x="2692789" y="1134086"/>
                  </a:lnTo>
                  <a:lnTo>
                    <a:pt x="2654513" y="1135352"/>
                  </a:lnTo>
                  <a:lnTo>
                    <a:pt x="2615009" y="1122916"/>
                  </a:lnTo>
                  <a:lnTo>
                    <a:pt x="2597676" y="1157403"/>
                  </a:lnTo>
                  <a:lnTo>
                    <a:pt x="2642360" y="1171469"/>
                  </a:lnTo>
                  <a:lnTo>
                    <a:pt x="2686988" y="1172203"/>
                  </a:lnTo>
                  <a:lnTo>
                    <a:pt x="2728948" y="1158783"/>
                  </a:lnTo>
                  <a:lnTo>
                    <a:pt x="2763779" y="1129804"/>
                  </a:lnTo>
                  <a:close/>
                </a:path>
                <a:path w="3315334" h="2628900">
                  <a:moveTo>
                    <a:pt x="2337200" y="982209"/>
                  </a:moveTo>
                  <a:lnTo>
                    <a:pt x="2316054" y="1028810"/>
                  </a:lnTo>
                  <a:lnTo>
                    <a:pt x="2597676" y="1157403"/>
                  </a:lnTo>
                  <a:lnTo>
                    <a:pt x="2615009" y="1122916"/>
                  </a:lnTo>
                  <a:lnTo>
                    <a:pt x="2337200" y="982209"/>
                  </a:lnTo>
                  <a:close/>
                </a:path>
                <a:path w="3315334" h="2628900">
                  <a:moveTo>
                    <a:pt x="2238176" y="711380"/>
                  </a:moveTo>
                  <a:lnTo>
                    <a:pt x="2220843" y="745867"/>
                  </a:lnTo>
                  <a:lnTo>
                    <a:pt x="2239302" y="764992"/>
                  </a:lnTo>
                  <a:lnTo>
                    <a:pt x="2252361" y="782417"/>
                  </a:lnTo>
                  <a:lnTo>
                    <a:pt x="2254586" y="809746"/>
                  </a:lnTo>
                  <a:lnTo>
                    <a:pt x="2248101" y="834595"/>
                  </a:lnTo>
                  <a:lnTo>
                    <a:pt x="2237265" y="870866"/>
                  </a:lnTo>
                  <a:lnTo>
                    <a:pt x="2235956" y="923711"/>
                  </a:lnTo>
                  <a:lnTo>
                    <a:pt x="2249940" y="968056"/>
                  </a:lnTo>
                  <a:lnTo>
                    <a:pt x="2277283" y="1003292"/>
                  </a:lnTo>
                  <a:lnTo>
                    <a:pt x="2316054" y="1028810"/>
                  </a:lnTo>
                  <a:lnTo>
                    <a:pt x="2337200" y="982209"/>
                  </a:lnTo>
                  <a:lnTo>
                    <a:pt x="2303820" y="958388"/>
                  </a:lnTo>
                  <a:lnTo>
                    <a:pt x="2283279" y="925293"/>
                  </a:lnTo>
                  <a:lnTo>
                    <a:pt x="2278273" y="883774"/>
                  </a:lnTo>
                  <a:lnTo>
                    <a:pt x="2297103" y="809816"/>
                  </a:lnTo>
                  <a:lnTo>
                    <a:pt x="2292099" y="768297"/>
                  </a:lnTo>
                  <a:lnTo>
                    <a:pt x="2271558" y="735203"/>
                  </a:lnTo>
                  <a:lnTo>
                    <a:pt x="2238176" y="711380"/>
                  </a:lnTo>
                  <a:close/>
                </a:path>
                <a:path w="3315334" h="2628900">
                  <a:moveTo>
                    <a:pt x="2754910" y="1073754"/>
                  </a:moveTo>
                  <a:lnTo>
                    <a:pt x="2730011" y="1105860"/>
                  </a:lnTo>
                  <a:lnTo>
                    <a:pt x="2693747" y="1133359"/>
                  </a:lnTo>
                  <a:lnTo>
                    <a:pt x="2763779" y="1129804"/>
                  </a:lnTo>
                  <a:lnTo>
                    <a:pt x="2765630" y="1130386"/>
                  </a:lnTo>
                  <a:lnTo>
                    <a:pt x="2790609" y="1098306"/>
                  </a:lnTo>
                  <a:lnTo>
                    <a:pt x="2754910" y="1073754"/>
                  </a:lnTo>
                  <a:close/>
                </a:path>
                <a:path w="3315334" h="2628900">
                  <a:moveTo>
                    <a:pt x="2894809" y="1024592"/>
                  </a:moveTo>
                  <a:lnTo>
                    <a:pt x="2855308" y="1012158"/>
                  </a:lnTo>
                  <a:lnTo>
                    <a:pt x="2813218" y="1025537"/>
                  </a:lnTo>
                  <a:lnTo>
                    <a:pt x="2779809" y="1041649"/>
                  </a:lnTo>
                  <a:lnTo>
                    <a:pt x="2754910" y="1073754"/>
                  </a:lnTo>
                  <a:lnTo>
                    <a:pt x="2790609" y="1098306"/>
                  </a:lnTo>
                  <a:lnTo>
                    <a:pt x="2806299" y="1076617"/>
                  </a:lnTo>
                  <a:lnTo>
                    <a:pt x="2829370" y="1057250"/>
                  </a:lnTo>
                  <a:lnTo>
                    <a:pt x="2850010" y="1063747"/>
                  </a:lnTo>
                  <a:lnTo>
                    <a:pt x="2877476" y="1059079"/>
                  </a:lnTo>
                  <a:lnTo>
                    <a:pt x="2894809" y="1024592"/>
                  </a:lnTo>
                  <a:close/>
                </a:path>
                <a:path w="3315334" h="2628900">
                  <a:moveTo>
                    <a:pt x="3113700" y="1133438"/>
                  </a:moveTo>
                  <a:lnTo>
                    <a:pt x="3019007" y="1130259"/>
                  </a:lnTo>
                  <a:lnTo>
                    <a:pt x="3158532" y="1200808"/>
                  </a:lnTo>
                  <a:lnTo>
                    <a:pt x="3175865" y="1166321"/>
                  </a:lnTo>
                  <a:lnTo>
                    <a:pt x="3113700" y="1133438"/>
                  </a:lnTo>
                  <a:close/>
                </a:path>
                <a:path w="3315334" h="2628900">
                  <a:moveTo>
                    <a:pt x="2894809" y="1024592"/>
                  </a:moveTo>
                  <a:lnTo>
                    <a:pt x="2877476" y="1059079"/>
                  </a:lnTo>
                  <a:lnTo>
                    <a:pt x="3019007" y="1130259"/>
                  </a:lnTo>
                  <a:lnTo>
                    <a:pt x="3113700" y="1133438"/>
                  </a:lnTo>
                  <a:lnTo>
                    <a:pt x="2894809" y="1024592"/>
                  </a:lnTo>
                  <a:close/>
                </a:path>
                <a:path w="3315334" h="2628900">
                  <a:moveTo>
                    <a:pt x="836709" y="30564"/>
                  </a:moveTo>
                  <a:lnTo>
                    <a:pt x="819376" y="65051"/>
                  </a:lnTo>
                  <a:lnTo>
                    <a:pt x="2220843" y="745867"/>
                  </a:lnTo>
                  <a:lnTo>
                    <a:pt x="2238176" y="711380"/>
                  </a:lnTo>
                  <a:lnTo>
                    <a:pt x="836709" y="3056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15811295" y="6490119"/>
              <a:ext cx="1000760" cy="742315"/>
            </a:xfrm>
            <a:custGeom>
              <a:avLst/>
              <a:gdLst/>
              <a:ahLst/>
              <a:cxnLst/>
              <a:rect l="l" t="t" r="r" b="b"/>
              <a:pathLst>
                <a:path w="1000759" h="742315">
                  <a:moveTo>
                    <a:pt x="315382" y="8447"/>
                  </a:moveTo>
                  <a:lnTo>
                    <a:pt x="272435" y="411"/>
                  </a:lnTo>
                  <a:lnTo>
                    <a:pt x="229487" y="0"/>
                  </a:lnTo>
                  <a:lnTo>
                    <a:pt x="187479" y="6886"/>
                  </a:lnTo>
                  <a:lnTo>
                    <a:pt x="147351" y="20748"/>
                  </a:lnTo>
                  <a:lnTo>
                    <a:pt x="110044" y="41258"/>
                  </a:lnTo>
                  <a:lnTo>
                    <a:pt x="76498" y="68093"/>
                  </a:lnTo>
                  <a:lnTo>
                    <a:pt x="47653" y="100928"/>
                  </a:lnTo>
                  <a:lnTo>
                    <a:pt x="24449" y="139438"/>
                  </a:lnTo>
                  <a:lnTo>
                    <a:pt x="8461" y="181460"/>
                  </a:lnTo>
                  <a:lnTo>
                    <a:pt x="420" y="224421"/>
                  </a:lnTo>
                  <a:lnTo>
                    <a:pt x="0" y="267381"/>
                  </a:lnTo>
                  <a:lnTo>
                    <a:pt x="6877" y="309399"/>
                  </a:lnTo>
                  <a:lnTo>
                    <a:pt x="20726" y="349535"/>
                  </a:lnTo>
                  <a:lnTo>
                    <a:pt x="41224" y="386848"/>
                  </a:lnTo>
                  <a:lnTo>
                    <a:pt x="68045" y="420398"/>
                  </a:lnTo>
                  <a:lnTo>
                    <a:pt x="100865" y="449244"/>
                  </a:lnTo>
                  <a:lnTo>
                    <a:pt x="139360" y="472447"/>
                  </a:lnTo>
                  <a:lnTo>
                    <a:pt x="643197" y="717701"/>
                  </a:lnTo>
                  <a:lnTo>
                    <a:pt x="685204" y="733685"/>
                  </a:lnTo>
                  <a:lnTo>
                    <a:pt x="728152" y="741720"/>
                  </a:lnTo>
                  <a:lnTo>
                    <a:pt x="771100" y="742132"/>
                  </a:lnTo>
                  <a:lnTo>
                    <a:pt x="813108" y="735245"/>
                  </a:lnTo>
                  <a:lnTo>
                    <a:pt x="853236" y="721384"/>
                  </a:lnTo>
                  <a:lnTo>
                    <a:pt x="890543" y="700873"/>
                  </a:lnTo>
                  <a:lnTo>
                    <a:pt x="924089" y="674038"/>
                  </a:lnTo>
                  <a:lnTo>
                    <a:pt x="952934" y="641203"/>
                  </a:lnTo>
                  <a:lnTo>
                    <a:pt x="976137" y="602694"/>
                  </a:lnTo>
                  <a:lnTo>
                    <a:pt x="992125" y="560672"/>
                  </a:lnTo>
                  <a:lnTo>
                    <a:pt x="1000167" y="517711"/>
                  </a:lnTo>
                  <a:lnTo>
                    <a:pt x="1000587" y="474751"/>
                  </a:lnTo>
                  <a:lnTo>
                    <a:pt x="993710" y="432733"/>
                  </a:lnTo>
                  <a:lnTo>
                    <a:pt x="979860" y="392598"/>
                  </a:lnTo>
                  <a:lnTo>
                    <a:pt x="959363" y="355284"/>
                  </a:lnTo>
                  <a:lnTo>
                    <a:pt x="932542" y="321734"/>
                  </a:lnTo>
                  <a:lnTo>
                    <a:pt x="899721" y="292888"/>
                  </a:lnTo>
                  <a:lnTo>
                    <a:pt x="861227" y="269686"/>
                  </a:lnTo>
                  <a:lnTo>
                    <a:pt x="357390" y="24431"/>
                  </a:lnTo>
                  <a:lnTo>
                    <a:pt x="315382" y="844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15811295" y="6490119"/>
              <a:ext cx="1000760" cy="742315"/>
            </a:xfrm>
            <a:custGeom>
              <a:avLst/>
              <a:gdLst/>
              <a:ahLst/>
              <a:cxnLst/>
              <a:rect l="l" t="t" r="r" b="b"/>
              <a:pathLst>
                <a:path w="1000759" h="742315">
                  <a:moveTo>
                    <a:pt x="661528" y="680042"/>
                  </a:moveTo>
                  <a:lnTo>
                    <a:pt x="643197" y="717701"/>
                  </a:lnTo>
                  <a:lnTo>
                    <a:pt x="685204" y="733685"/>
                  </a:lnTo>
                  <a:lnTo>
                    <a:pt x="728152" y="741721"/>
                  </a:lnTo>
                  <a:lnTo>
                    <a:pt x="771100" y="742133"/>
                  </a:lnTo>
                  <a:lnTo>
                    <a:pt x="813108" y="735246"/>
                  </a:lnTo>
                  <a:lnTo>
                    <a:pt x="821921" y="732201"/>
                  </a:lnTo>
                  <a:lnTo>
                    <a:pt x="706627" y="695909"/>
                  </a:lnTo>
                  <a:lnTo>
                    <a:pt x="661528" y="680042"/>
                  </a:lnTo>
                  <a:close/>
                </a:path>
                <a:path w="1000759" h="742315">
                  <a:moveTo>
                    <a:pt x="157691" y="434788"/>
                  </a:moveTo>
                  <a:lnTo>
                    <a:pt x="139359" y="472447"/>
                  </a:lnTo>
                  <a:lnTo>
                    <a:pt x="643196" y="717701"/>
                  </a:lnTo>
                  <a:lnTo>
                    <a:pt x="661527" y="680042"/>
                  </a:lnTo>
                  <a:lnTo>
                    <a:pt x="157691" y="434788"/>
                  </a:lnTo>
                  <a:close/>
                </a:path>
                <a:path w="1000759" h="742315">
                  <a:moveTo>
                    <a:pt x="938476" y="584366"/>
                  </a:moveTo>
                  <a:lnTo>
                    <a:pt x="912761" y="624702"/>
                  </a:lnTo>
                  <a:lnTo>
                    <a:pt x="879659" y="657104"/>
                  </a:lnTo>
                  <a:lnTo>
                    <a:pt x="840831" y="680999"/>
                  </a:lnTo>
                  <a:lnTo>
                    <a:pt x="797942" y="695814"/>
                  </a:lnTo>
                  <a:lnTo>
                    <a:pt x="752653" y="700975"/>
                  </a:lnTo>
                  <a:lnTo>
                    <a:pt x="706627" y="695909"/>
                  </a:lnTo>
                  <a:lnTo>
                    <a:pt x="821921" y="732201"/>
                  </a:lnTo>
                  <a:lnTo>
                    <a:pt x="890543" y="700874"/>
                  </a:lnTo>
                  <a:lnTo>
                    <a:pt x="924090" y="674039"/>
                  </a:lnTo>
                  <a:lnTo>
                    <a:pt x="952935" y="641204"/>
                  </a:lnTo>
                  <a:lnTo>
                    <a:pt x="976138" y="602694"/>
                  </a:lnTo>
                  <a:lnTo>
                    <a:pt x="938476" y="584366"/>
                  </a:lnTo>
                  <a:close/>
                </a:path>
                <a:path w="1000759" h="742315">
                  <a:moveTo>
                    <a:pt x="24449" y="139439"/>
                  </a:moveTo>
                  <a:lnTo>
                    <a:pt x="8461" y="181460"/>
                  </a:lnTo>
                  <a:lnTo>
                    <a:pt x="420" y="224421"/>
                  </a:lnTo>
                  <a:lnTo>
                    <a:pt x="0" y="267381"/>
                  </a:lnTo>
                  <a:lnTo>
                    <a:pt x="6876" y="309399"/>
                  </a:lnTo>
                  <a:lnTo>
                    <a:pt x="20726" y="349535"/>
                  </a:lnTo>
                  <a:lnTo>
                    <a:pt x="41224" y="386848"/>
                  </a:lnTo>
                  <a:lnTo>
                    <a:pt x="68045" y="420398"/>
                  </a:lnTo>
                  <a:lnTo>
                    <a:pt x="100865" y="449245"/>
                  </a:lnTo>
                  <a:lnTo>
                    <a:pt x="139359" y="472447"/>
                  </a:lnTo>
                  <a:lnTo>
                    <a:pt x="157691" y="434788"/>
                  </a:lnTo>
                  <a:lnTo>
                    <a:pt x="117379" y="409078"/>
                  </a:lnTo>
                  <a:lnTo>
                    <a:pt x="84995" y="375976"/>
                  </a:lnTo>
                  <a:lnTo>
                    <a:pt x="61114" y="337144"/>
                  </a:lnTo>
                  <a:lnTo>
                    <a:pt x="46311" y="294244"/>
                  </a:lnTo>
                  <a:lnTo>
                    <a:pt x="41159" y="248940"/>
                  </a:lnTo>
                  <a:lnTo>
                    <a:pt x="46234" y="202893"/>
                  </a:lnTo>
                  <a:lnTo>
                    <a:pt x="62108" y="157766"/>
                  </a:lnTo>
                  <a:lnTo>
                    <a:pt x="24449" y="139439"/>
                  </a:lnTo>
                  <a:close/>
                </a:path>
                <a:path w="1000759" h="742315">
                  <a:moveTo>
                    <a:pt x="861226" y="269686"/>
                  </a:moveTo>
                  <a:lnTo>
                    <a:pt x="842895" y="307344"/>
                  </a:lnTo>
                  <a:lnTo>
                    <a:pt x="883206" y="333054"/>
                  </a:lnTo>
                  <a:lnTo>
                    <a:pt x="915590" y="366156"/>
                  </a:lnTo>
                  <a:lnTo>
                    <a:pt x="939471" y="404988"/>
                  </a:lnTo>
                  <a:lnTo>
                    <a:pt x="954275" y="447888"/>
                  </a:lnTo>
                  <a:lnTo>
                    <a:pt x="959426" y="493192"/>
                  </a:lnTo>
                  <a:lnTo>
                    <a:pt x="954352" y="539239"/>
                  </a:lnTo>
                  <a:lnTo>
                    <a:pt x="938476" y="584366"/>
                  </a:lnTo>
                  <a:lnTo>
                    <a:pt x="976138" y="602694"/>
                  </a:lnTo>
                  <a:lnTo>
                    <a:pt x="992126" y="560673"/>
                  </a:lnTo>
                  <a:lnTo>
                    <a:pt x="1000167" y="517712"/>
                  </a:lnTo>
                  <a:lnTo>
                    <a:pt x="1000587" y="474752"/>
                  </a:lnTo>
                  <a:lnTo>
                    <a:pt x="993710" y="432734"/>
                  </a:lnTo>
                  <a:lnTo>
                    <a:pt x="979860" y="392598"/>
                  </a:lnTo>
                  <a:lnTo>
                    <a:pt x="959362" y="355285"/>
                  </a:lnTo>
                  <a:lnTo>
                    <a:pt x="932541" y="321735"/>
                  </a:lnTo>
                  <a:lnTo>
                    <a:pt x="899721" y="292888"/>
                  </a:lnTo>
                  <a:lnTo>
                    <a:pt x="861226" y="269686"/>
                  </a:lnTo>
                  <a:close/>
                </a:path>
                <a:path w="1000759" h="742315">
                  <a:moveTo>
                    <a:pt x="315382" y="8447"/>
                  </a:moveTo>
                  <a:lnTo>
                    <a:pt x="272434" y="412"/>
                  </a:lnTo>
                  <a:lnTo>
                    <a:pt x="229486" y="0"/>
                  </a:lnTo>
                  <a:lnTo>
                    <a:pt x="187478" y="6886"/>
                  </a:lnTo>
                  <a:lnTo>
                    <a:pt x="147351" y="20748"/>
                  </a:lnTo>
                  <a:lnTo>
                    <a:pt x="110044" y="41258"/>
                  </a:lnTo>
                  <a:lnTo>
                    <a:pt x="76498" y="68093"/>
                  </a:lnTo>
                  <a:lnTo>
                    <a:pt x="47653" y="100929"/>
                  </a:lnTo>
                  <a:lnTo>
                    <a:pt x="24449" y="139439"/>
                  </a:lnTo>
                  <a:lnTo>
                    <a:pt x="62109" y="157766"/>
                  </a:lnTo>
                  <a:lnTo>
                    <a:pt x="87825" y="117430"/>
                  </a:lnTo>
                  <a:lnTo>
                    <a:pt x="120927" y="85027"/>
                  </a:lnTo>
                  <a:lnTo>
                    <a:pt x="159754" y="61132"/>
                  </a:lnTo>
                  <a:lnTo>
                    <a:pt x="202644" y="46317"/>
                  </a:lnTo>
                  <a:lnTo>
                    <a:pt x="247932" y="41157"/>
                  </a:lnTo>
                  <a:lnTo>
                    <a:pt x="293958" y="46223"/>
                  </a:lnTo>
                  <a:lnTo>
                    <a:pt x="339763" y="60642"/>
                  </a:lnTo>
                  <a:lnTo>
                    <a:pt x="357389" y="24432"/>
                  </a:lnTo>
                  <a:lnTo>
                    <a:pt x="315382" y="8447"/>
                  </a:lnTo>
                  <a:close/>
                </a:path>
                <a:path w="1000759" h="742315">
                  <a:moveTo>
                    <a:pt x="842895" y="307344"/>
                  </a:moveTo>
                  <a:close/>
                </a:path>
                <a:path w="1000759" h="742315">
                  <a:moveTo>
                    <a:pt x="357389" y="24432"/>
                  </a:moveTo>
                  <a:lnTo>
                    <a:pt x="339058" y="62090"/>
                  </a:lnTo>
                  <a:lnTo>
                    <a:pt x="842895" y="307344"/>
                  </a:lnTo>
                  <a:lnTo>
                    <a:pt x="861226" y="269686"/>
                  </a:lnTo>
                  <a:lnTo>
                    <a:pt x="357389" y="24432"/>
                  </a:lnTo>
                  <a:close/>
                </a:path>
                <a:path w="1000759" h="742315">
                  <a:moveTo>
                    <a:pt x="339763" y="60642"/>
                  </a:moveTo>
                  <a:lnTo>
                    <a:pt x="293958" y="46223"/>
                  </a:lnTo>
                  <a:lnTo>
                    <a:pt x="339058" y="62090"/>
                  </a:lnTo>
                  <a:lnTo>
                    <a:pt x="339763" y="6064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15993877" y="6660170"/>
              <a:ext cx="635635" cy="402590"/>
            </a:xfrm>
            <a:custGeom>
              <a:avLst/>
              <a:gdLst/>
              <a:ahLst/>
              <a:cxnLst/>
              <a:rect l="l" t="t" r="r" b="b"/>
              <a:pathLst>
                <a:path w="635634" h="402590">
                  <a:moveTo>
                    <a:pt x="129803" y="9007"/>
                  </a:moveTo>
                  <a:lnTo>
                    <a:pt x="95072" y="0"/>
                  </a:lnTo>
                  <a:lnTo>
                    <a:pt x="60772" y="4846"/>
                  </a:lnTo>
                  <a:lnTo>
                    <a:pt x="30790" y="22204"/>
                  </a:lnTo>
                  <a:lnTo>
                    <a:pt x="9011" y="50732"/>
                  </a:lnTo>
                  <a:lnTo>
                    <a:pt x="0" y="85474"/>
                  </a:lnTo>
                  <a:lnTo>
                    <a:pt x="4838" y="119782"/>
                  </a:lnTo>
                  <a:lnTo>
                    <a:pt x="22186" y="149770"/>
                  </a:lnTo>
                  <a:lnTo>
                    <a:pt x="50701" y="171551"/>
                  </a:lnTo>
                  <a:lnTo>
                    <a:pt x="505662" y="393013"/>
                  </a:lnTo>
                  <a:lnTo>
                    <a:pt x="540392" y="402020"/>
                  </a:lnTo>
                  <a:lnTo>
                    <a:pt x="574692" y="397173"/>
                  </a:lnTo>
                  <a:lnTo>
                    <a:pt x="604675" y="379815"/>
                  </a:lnTo>
                  <a:lnTo>
                    <a:pt x="626454" y="351288"/>
                  </a:lnTo>
                  <a:lnTo>
                    <a:pt x="635465" y="316545"/>
                  </a:lnTo>
                  <a:lnTo>
                    <a:pt x="630627" y="282237"/>
                  </a:lnTo>
                  <a:lnTo>
                    <a:pt x="613279" y="252249"/>
                  </a:lnTo>
                  <a:lnTo>
                    <a:pt x="584764" y="230468"/>
                  </a:lnTo>
                  <a:lnTo>
                    <a:pt x="129803" y="900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15993878" y="6660170"/>
              <a:ext cx="635635" cy="402590"/>
            </a:xfrm>
            <a:custGeom>
              <a:avLst/>
              <a:gdLst/>
              <a:ahLst/>
              <a:cxnLst/>
              <a:rect l="l" t="t" r="r" b="b"/>
              <a:pathLst>
                <a:path w="635634" h="402590">
                  <a:moveTo>
                    <a:pt x="69032" y="133892"/>
                  </a:moveTo>
                  <a:lnTo>
                    <a:pt x="50701" y="171551"/>
                  </a:lnTo>
                  <a:lnTo>
                    <a:pt x="505661" y="393012"/>
                  </a:lnTo>
                  <a:lnTo>
                    <a:pt x="523992" y="355354"/>
                  </a:lnTo>
                  <a:lnTo>
                    <a:pt x="69032" y="133892"/>
                  </a:lnTo>
                  <a:close/>
                </a:path>
                <a:path w="635634" h="402590">
                  <a:moveTo>
                    <a:pt x="588792" y="332961"/>
                  </a:moveTo>
                  <a:lnTo>
                    <a:pt x="577104" y="348272"/>
                  </a:lnTo>
                  <a:lnTo>
                    <a:pt x="561017" y="357585"/>
                  </a:lnTo>
                  <a:lnTo>
                    <a:pt x="542618" y="360184"/>
                  </a:lnTo>
                  <a:lnTo>
                    <a:pt x="523993" y="355354"/>
                  </a:lnTo>
                  <a:lnTo>
                    <a:pt x="505661" y="393012"/>
                  </a:lnTo>
                  <a:lnTo>
                    <a:pt x="540392" y="402020"/>
                  </a:lnTo>
                  <a:lnTo>
                    <a:pt x="574692" y="397173"/>
                  </a:lnTo>
                  <a:lnTo>
                    <a:pt x="604675" y="379816"/>
                  </a:lnTo>
                  <a:lnTo>
                    <a:pt x="626454" y="351288"/>
                  </a:lnTo>
                  <a:lnTo>
                    <a:pt x="588792" y="332961"/>
                  </a:lnTo>
                  <a:close/>
                </a:path>
                <a:path w="635634" h="402590">
                  <a:moveTo>
                    <a:pt x="9011" y="50732"/>
                  </a:moveTo>
                  <a:lnTo>
                    <a:pt x="0" y="85474"/>
                  </a:lnTo>
                  <a:lnTo>
                    <a:pt x="4838" y="119782"/>
                  </a:lnTo>
                  <a:lnTo>
                    <a:pt x="22186" y="149770"/>
                  </a:lnTo>
                  <a:lnTo>
                    <a:pt x="50701" y="171550"/>
                  </a:lnTo>
                  <a:lnTo>
                    <a:pt x="69032" y="133892"/>
                  </a:lnTo>
                  <a:lnTo>
                    <a:pt x="53738" y="122210"/>
                  </a:lnTo>
                  <a:lnTo>
                    <a:pt x="44431" y="106121"/>
                  </a:lnTo>
                  <a:lnTo>
                    <a:pt x="41833" y="87709"/>
                  </a:lnTo>
                  <a:lnTo>
                    <a:pt x="46661" y="69055"/>
                  </a:lnTo>
                  <a:lnTo>
                    <a:pt x="9011" y="50732"/>
                  </a:lnTo>
                  <a:close/>
                </a:path>
                <a:path w="635634" h="402590">
                  <a:moveTo>
                    <a:pt x="626308" y="351217"/>
                  </a:moveTo>
                  <a:lnTo>
                    <a:pt x="626454" y="351288"/>
                  </a:lnTo>
                  <a:lnTo>
                    <a:pt x="626308" y="351217"/>
                  </a:lnTo>
                  <a:close/>
                </a:path>
                <a:path w="635634" h="402590">
                  <a:moveTo>
                    <a:pt x="626454" y="351288"/>
                  </a:moveTo>
                  <a:close/>
                </a:path>
                <a:path w="635634" h="402590">
                  <a:moveTo>
                    <a:pt x="626083" y="351108"/>
                  </a:moveTo>
                  <a:lnTo>
                    <a:pt x="626453" y="351288"/>
                  </a:lnTo>
                  <a:lnTo>
                    <a:pt x="626083" y="351108"/>
                  </a:lnTo>
                  <a:close/>
                </a:path>
                <a:path w="635634" h="402590">
                  <a:moveTo>
                    <a:pt x="584764" y="230469"/>
                  </a:moveTo>
                  <a:lnTo>
                    <a:pt x="566432" y="268127"/>
                  </a:lnTo>
                  <a:lnTo>
                    <a:pt x="581726" y="279810"/>
                  </a:lnTo>
                  <a:lnTo>
                    <a:pt x="591034" y="295899"/>
                  </a:lnTo>
                  <a:lnTo>
                    <a:pt x="593631" y="314310"/>
                  </a:lnTo>
                  <a:lnTo>
                    <a:pt x="588804" y="332965"/>
                  </a:lnTo>
                  <a:lnTo>
                    <a:pt x="626454" y="351288"/>
                  </a:lnTo>
                  <a:lnTo>
                    <a:pt x="635465" y="316546"/>
                  </a:lnTo>
                  <a:lnTo>
                    <a:pt x="630626" y="282237"/>
                  </a:lnTo>
                  <a:lnTo>
                    <a:pt x="613279" y="252249"/>
                  </a:lnTo>
                  <a:lnTo>
                    <a:pt x="584764" y="230469"/>
                  </a:lnTo>
                  <a:close/>
                </a:path>
                <a:path w="635634" h="402590">
                  <a:moveTo>
                    <a:pt x="69032" y="133892"/>
                  </a:moveTo>
                  <a:close/>
                </a:path>
                <a:path w="635634" h="402590">
                  <a:moveTo>
                    <a:pt x="566432" y="268127"/>
                  </a:moveTo>
                  <a:close/>
                </a:path>
                <a:path w="635634" h="402590">
                  <a:moveTo>
                    <a:pt x="566432" y="268127"/>
                  </a:moveTo>
                  <a:close/>
                </a:path>
                <a:path w="635634" h="402590">
                  <a:moveTo>
                    <a:pt x="129803" y="9007"/>
                  </a:moveTo>
                  <a:lnTo>
                    <a:pt x="111472" y="46666"/>
                  </a:lnTo>
                  <a:lnTo>
                    <a:pt x="566432" y="268127"/>
                  </a:lnTo>
                  <a:lnTo>
                    <a:pt x="584764" y="230469"/>
                  </a:lnTo>
                  <a:lnTo>
                    <a:pt x="129803" y="9007"/>
                  </a:lnTo>
                  <a:close/>
                </a:path>
                <a:path w="635634" h="402590">
                  <a:moveTo>
                    <a:pt x="129803" y="9007"/>
                  </a:moveTo>
                  <a:lnTo>
                    <a:pt x="95071" y="0"/>
                  </a:lnTo>
                  <a:lnTo>
                    <a:pt x="60772" y="4846"/>
                  </a:lnTo>
                  <a:lnTo>
                    <a:pt x="30790" y="22204"/>
                  </a:lnTo>
                  <a:lnTo>
                    <a:pt x="9011" y="50732"/>
                  </a:lnTo>
                  <a:lnTo>
                    <a:pt x="46672" y="69058"/>
                  </a:lnTo>
                  <a:lnTo>
                    <a:pt x="58360" y="53747"/>
                  </a:lnTo>
                  <a:lnTo>
                    <a:pt x="74446" y="44434"/>
                  </a:lnTo>
                  <a:lnTo>
                    <a:pt x="92845" y="41835"/>
                  </a:lnTo>
                  <a:lnTo>
                    <a:pt x="111471" y="46665"/>
                  </a:lnTo>
                  <a:lnTo>
                    <a:pt x="129803" y="9007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" name="object 19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6283564" y="6206241"/>
              <a:ext cx="328682" cy="223299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5374810" y="7312875"/>
              <a:ext cx="4729290" cy="4006579"/>
            </a:xfrm>
            <a:prstGeom prst="rect">
              <a:avLst/>
            </a:prstGeom>
          </p:spPr>
        </p:pic>
      </p:grpSp>
      <p:sp>
        <p:nvSpPr>
          <p:cNvPr id="21" name="object 21"/>
          <p:cNvSpPr/>
          <p:nvPr/>
        </p:nvSpPr>
        <p:spPr>
          <a:xfrm>
            <a:off x="15042033" y="4090561"/>
            <a:ext cx="548005" cy="824865"/>
          </a:xfrm>
          <a:custGeom>
            <a:avLst/>
            <a:gdLst/>
            <a:ahLst/>
            <a:cxnLst/>
            <a:rect l="l" t="t" r="r" b="b"/>
            <a:pathLst>
              <a:path w="548005" h="824864">
                <a:moveTo>
                  <a:pt x="444715" y="776046"/>
                </a:moveTo>
                <a:lnTo>
                  <a:pt x="433755" y="737260"/>
                </a:lnTo>
                <a:lnTo>
                  <a:pt x="375132" y="699566"/>
                </a:lnTo>
                <a:lnTo>
                  <a:pt x="332130" y="676871"/>
                </a:lnTo>
                <a:lnTo>
                  <a:pt x="288658" y="655154"/>
                </a:lnTo>
                <a:lnTo>
                  <a:pt x="244741" y="634415"/>
                </a:lnTo>
                <a:lnTo>
                  <a:pt x="200393" y="614641"/>
                </a:lnTo>
                <a:lnTo>
                  <a:pt x="155625" y="595795"/>
                </a:lnTo>
                <a:lnTo>
                  <a:pt x="110464" y="577900"/>
                </a:lnTo>
                <a:lnTo>
                  <a:pt x="64935" y="560920"/>
                </a:lnTo>
                <a:lnTo>
                  <a:pt x="44462" y="559358"/>
                </a:lnTo>
                <a:lnTo>
                  <a:pt x="24726" y="567194"/>
                </a:lnTo>
                <a:lnTo>
                  <a:pt x="8966" y="581812"/>
                </a:lnTo>
                <a:lnTo>
                  <a:pt x="406" y="600583"/>
                </a:lnTo>
                <a:lnTo>
                  <a:pt x="0" y="622528"/>
                </a:lnTo>
                <a:lnTo>
                  <a:pt x="7137" y="641159"/>
                </a:lnTo>
                <a:lnTo>
                  <a:pt x="20713" y="655853"/>
                </a:lnTo>
                <a:lnTo>
                  <a:pt x="39598" y="665988"/>
                </a:lnTo>
                <a:lnTo>
                  <a:pt x="86804" y="683768"/>
                </a:lnTo>
                <a:lnTo>
                  <a:pt x="134099" y="703008"/>
                </a:lnTo>
                <a:lnTo>
                  <a:pt x="181330" y="723633"/>
                </a:lnTo>
                <a:lnTo>
                  <a:pt x="228346" y="745540"/>
                </a:lnTo>
                <a:lnTo>
                  <a:pt x="274993" y="768654"/>
                </a:lnTo>
                <a:lnTo>
                  <a:pt x="321094" y="792886"/>
                </a:lnTo>
                <a:lnTo>
                  <a:pt x="366509" y="818159"/>
                </a:lnTo>
                <a:lnTo>
                  <a:pt x="386321" y="824331"/>
                </a:lnTo>
                <a:lnTo>
                  <a:pt x="407136" y="822363"/>
                </a:lnTo>
                <a:lnTo>
                  <a:pt x="425729" y="812914"/>
                </a:lnTo>
                <a:lnTo>
                  <a:pt x="438937" y="796658"/>
                </a:lnTo>
                <a:lnTo>
                  <a:pt x="444715" y="776046"/>
                </a:lnTo>
                <a:close/>
              </a:path>
              <a:path w="548005" h="824864">
                <a:moveTo>
                  <a:pt x="547509" y="519912"/>
                </a:moveTo>
                <a:lnTo>
                  <a:pt x="540943" y="499262"/>
                </a:lnTo>
                <a:lnTo>
                  <a:pt x="519290" y="454012"/>
                </a:lnTo>
                <a:lnTo>
                  <a:pt x="498182" y="408520"/>
                </a:lnTo>
                <a:lnTo>
                  <a:pt x="477608" y="362788"/>
                </a:lnTo>
                <a:lnTo>
                  <a:pt x="457568" y="316814"/>
                </a:lnTo>
                <a:lnTo>
                  <a:pt x="438061" y="270624"/>
                </a:lnTo>
                <a:lnTo>
                  <a:pt x="419087" y="224205"/>
                </a:lnTo>
                <a:lnTo>
                  <a:pt x="400634" y="177571"/>
                </a:lnTo>
                <a:lnTo>
                  <a:pt x="382714" y="130746"/>
                </a:lnTo>
                <a:lnTo>
                  <a:pt x="365302" y="83705"/>
                </a:lnTo>
                <a:lnTo>
                  <a:pt x="348399" y="36474"/>
                </a:lnTo>
                <a:lnTo>
                  <a:pt x="326313" y="8013"/>
                </a:lnTo>
                <a:lnTo>
                  <a:pt x="294728" y="0"/>
                </a:lnTo>
                <a:lnTo>
                  <a:pt x="263690" y="9436"/>
                </a:lnTo>
                <a:lnTo>
                  <a:pt x="243306" y="33312"/>
                </a:lnTo>
                <a:lnTo>
                  <a:pt x="243649" y="68618"/>
                </a:lnTo>
                <a:lnTo>
                  <a:pt x="261531" y="118503"/>
                </a:lnTo>
                <a:lnTo>
                  <a:pt x="279996" y="168173"/>
                </a:lnTo>
                <a:lnTo>
                  <a:pt x="299046" y="217627"/>
                </a:lnTo>
                <a:lnTo>
                  <a:pt x="318655" y="266839"/>
                </a:lnTo>
                <a:lnTo>
                  <a:pt x="338848" y="315810"/>
                </a:lnTo>
                <a:lnTo>
                  <a:pt x="359587" y="364566"/>
                </a:lnTo>
                <a:lnTo>
                  <a:pt x="380873" y="413080"/>
                </a:lnTo>
                <a:lnTo>
                  <a:pt x="402717" y="461365"/>
                </a:lnTo>
                <a:lnTo>
                  <a:pt x="425081" y="509397"/>
                </a:lnTo>
                <a:lnTo>
                  <a:pt x="447992" y="557199"/>
                </a:lnTo>
                <a:lnTo>
                  <a:pt x="481876" y="581317"/>
                </a:lnTo>
                <a:lnTo>
                  <a:pt x="503707" y="581761"/>
                </a:lnTo>
                <a:lnTo>
                  <a:pt x="523468" y="574649"/>
                </a:lnTo>
                <a:lnTo>
                  <a:pt x="539534" y="559447"/>
                </a:lnTo>
                <a:lnTo>
                  <a:pt x="547293" y="540575"/>
                </a:lnTo>
                <a:lnTo>
                  <a:pt x="547509" y="519912"/>
                </a:lnTo>
                <a:close/>
              </a:path>
            </a:pathLst>
          </a:custGeom>
          <a:solidFill>
            <a:srgbClr val="DD443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5653441" y="4190303"/>
            <a:ext cx="154305" cy="366395"/>
          </a:xfrm>
          <a:custGeom>
            <a:avLst/>
            <a:gdLst/>
            <a:ahLst/>
            <a:cxnLst/>
            <a:rect l="l" t="t" r="r" b="b"/>
            <a:pathLst>
              <a:path w="154305" h="366395">
                <a:moveTo>
                  <a:pt x="20214" y="151868"/>
                </a:moveTo>
                <a:lnTo>
                  <a:pt x="20606" y="154413"/>
                </a:lnTo>
                <a:lnTo>
                  <a:pt x="21860" y="162205"/>
                </a:lnTo>
                <a:lnTo>
                  <a:pt x="23101" y="170225"/>
                </a:lnTo>
                <a:lnTo>
                  <a:pt x="29095" y="217899"/>
                </a:lnTo>
                <a:lnTo>
                  <a:pt x="33417" y="281341"/>
                </a:lnTo>
                <a:lnTo>
                  <a:pt x="34097" y="313138"/>
                </a:lnTo>
                <a:lnTo>
                  <a:pt x="39297" y="333872"/>
                </a:lnTo>
                <a:lnTo>
                  <a:pt x="52949" y="351309"/>
                </a:lnTo>
                <a:lnTo>
                  <a:pt x="72531" y="362941"/>
                </a:lnTo>
                <a:lnTo>
                  <a:pt x="95522" y="366260"/>
                </a:lnTo>
                <a:lnTo>
                  <a:pt x="118545" y="360770"/>
                </a:lnTo>
                <a:lnTo>
                  <a:pt x="137066" y="348638"/>
                </a:lnTo>
                <a:lnTo>
                  <a:pt x="149375" y="331168"/>
                </a:lnTo>
                <a:lnTo>
                  <a:pt x="153763" y="309665"/>
                </a:lnTo>
                <a:lnTo>
                  <a:pt x="151938" y="254888"/>
                </a:lnTo>
                <a:lnTo>
                  <a:pt x="147198" y="200259"/>
                </a:lnTo>
                <a:lnTo>
                  <a:pt x="140317" y="150938"/>
                </a:lnTo>
                <a:lnTo>
                  <a:pt x="20734" y="154409"/>
                </a:lnTo>
                <a:lnTo>
                  <a:pt x="20214" y="151868"/>
                </a:lnTo>
                <a:close/>
              </a:path>
              <a:path w="154305" h="366395">
                <a:moveTo>
                  <a:pt x="19739" y="148773"/>
                </a:moveTo>
                <a:lnTo>
                  <a:pt x="20214" y="151868"/>
                </a:lnTo>
                <a:lnTo>
                  <a:pt x="20734" y="154409"/>
                </a:lnTo>
                <a:lnTo>
                  <a:pt x="20281" y="151584"/>
                </a:lnTo>
                <a:lnTo>
                  <a:pt x="19739" y="148773"/>
                </a:lnTo>
                <a:close/>
              </a:path>
              <a:path w="154305" h="366395">
                <a:moveTo>
                  <a:pt x="139499" y="145297"/>
                </a:moveTo>
                <a:lnTo>
                  <a:pt x="19739" y="148773"/>
                </a:lnTo>
                <a:lnTo>
                  <a:pt x="20326" y="151865"/>
                </a:lnTo>
                <a:lnTo>
                  <a:pt x="20734" y="154409"/>
                </a:lnTo>
                <a:lnTo>
                  <a:pt x="140317" y="150938"/>
                </a:lnTo>
                <a:lnTo>
                  <a:pt x="139615" y="145904"/>
                </a:lnTo>
                <a:lnTo>
                  <a:pt x="139499" y="145297"/>
                </a:lnTo>
                <a:close/>
              </a:path>
              <a:path w="154305" h="366395">
                <a:moveTo>
                  <a:pt x="64506" y="0"/>
                </a:moveTo>
                <a:lnTo>
                  <a:pt x="41501" y="2337"/>
                </a:lnTo>
                <a:lnTo>
                  <a:pt x="20683" y="13294"/>
                </a:lnTo>
                <a:lnTo>
                  <a:pt x="6593" y="29419"/>
                </a:lnTo>
                <a:lnTo>
                  <a:pt x="0" y="49177"/>
                </a:lnTo>
                <a:lnTo>
                  <a:pt x="1670" y="71033"/>
                </a:lnTo>
                <a:lnTo>
                  <a:pt x="5810" y="86777"/>
                </a:lnTo>
                <a:lnTo>
                  <a:pt x="9714" y="102571"/>
                </a:lnTo>
                <a:lnTo>
                  <a:pt x="13366" y="118417"/>
                </a:lnTo>
                <a:lnTo>
                  <a:pt x="16749" y="134316"/>
                </a:lnTo>
                <a:lnTo>
                  <a:pt x="17747" y="139216"/>
                </a:lnTo>
                <a:lnTo>
                  <a:pt x="19706" y="149385"/>
                </a:lnTo>
                <a:lnTo>
                  <a:pt x="20214" y="151868"/>
                </a:lnTo>
                <a:lnTo>
                  <a:pt x="19739" y="148773"/>
                </a:lnTo>
                <a:lnTo>
                  <a:pt x="139499" y="145297"/>
                </a:lnTo>
                <a:lnTo>
                  <a:pt x="129263" y="91948"/>
                </a:lnTo>
                <a:lnTo>
                  <a:pt x="116214" y="38516"/>
                </a:lnTo>
                <a:lnTo>
                  <a:pt x="105490" y="19749"/>
                </a:lnTo>
                <a:lnTo>
                  <a:pt x="87045" y="6357"/>
                </a:lnTo>
                <a:lnTo>
                  <a:pt x="64506" y="0"/>
                </a:lnTo>
                <a:close/>
              </a:path>
            </a:pathLst>
          </a:custGeom>
          <a:solidFill>
            <a:srgbClr val="DD443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3372607" y="6774255"/>
            <a:ext cx="868680" cy="245110"/>
          </a:xfrm>
          <a:custGeom>
            <a:avLst/>
            <a:gdLst/>
            <a:ahLst/>
            <a:cxnLst/>
            <a:rect l="l" t="t" r="r" b="b"/>
            <a:pathLst>
              <a:path w="868680" h="245109">
                <a:moveTo>
                  <a:pt x="7081" y="148952"/>
                </a:moveTo>
                <a:lnTo>
                  <a:pt x="82424" y="186437"/>
                </a:lnTo>
                <a:lnTo>
                  <a:pt x="129588" y="200139"/>
                </a:lnTo>
                <a:lnTo>
                  <a:pt x="177229" y="212147"/>
                </a:lnTo>
                <a:lnTo>
                  <a:pt x="225267" y="222395"/>
                </a:lnTo>
                <a:lnTo>
                  <a:pt x="273621" y="230817"/>
                </a:lnTo>
                <a:lnTo>
                  <a:pt x="322211" y="237347"/>
                </a:lnTo>
                <a:lnTo>
                  <a:pt x="370958" y="241918"/>
                </a:lnTo>
                <a:lnTo>
                  <a:pt x="419781" y="244463"/>
                </a:lnTo>
                <a:lnTo>
                  <a:pt x="468601" y="244917"/>
                </a:lnTo>
                <a:lnTo>
                  <a:pt x="517409" y="242982"/>
                </a:lnTo>
                <a:lnTo>
                  <a:pt x="566151" y="238111"/>
                </a:lnTo>
                <a:lnTo>
                  <a:pt x="614257" y="229866"/>
                </a:lnTo>
                <a:lnTo>
                  <a:pt x="661157" y="217811"/>
                </a:lnTo>
                <a:lnTo>
                  <a:pt x="706283" y="201508"/>
                </a:lnTo>
                <a:lnTo>
                  <a:pt x="749064" y="180520"/>
                </a:lnTo>
                <a:lnTo>
                  <a:pt x="788930" y="154411"/>
                </a:lnTo>
                <a:lnTo>
                  <a:pt x="825314" y="122744"/>
                </a:lnTo>
                <a:lnTo>
                  <a:pt x="857644" y="85081"/>
                </a:lnTo>
                <a:lnTo>
                  <a:pt x="868300" y="51062"/>
                </a:lnTo>
                <a:lnTo>
                  <a:pt x="855729" y="21408"/>
                </a:lnTo>
                <a:lnTo>
                  <a:pt x="828691" y="2321"/>
                </a:lnTo>
                <a:lnTo>
                  <a:pt x="795949" y="0"/>
                </a:lnTo>
                <a:lnTo>
                  <a:pt x="766264" y="20645"/>
                </a:lnTo>
                <a:lnTo>
                  <a:pt x="731907" y="57630"/>
                </a:lnTo>
                <a:lnTo>
                  <a:pt x="691246" y="86028"/>
                </a:lnTo>
                <a:lnTo>
                  <a:pt x="645772" y="106842"/>
                </a:lnTo>
                <a:lnTo>
                  <a:pt x="596977" y="121073"/>
                </a:lnTo>
                <a:lnTo>
                  <a:pt x="546352" y="129723"/>
                </a:lnTo>
                <a:lnTo>
                  <a:pt x="495388" y="133795"/>
                </a:lnTo>
                <a:lnTo>
                  <a:pt x="445576" y="134290"/>
                </a:lnTo>
                <a:lnTo>
                  <a:pt x="398060" y="132406"/>
                </a:lnTo>
                <a:lnTo>
                  <a:pt x="350724" y="128637"/>
                </a:lnTo>
                <a:lnTo>
                  <a:pt x="303608" y="122995"/>
                </a:lnTo>
                <a:lnTo>
                  <a:pt x="256752" y="115491"/>
                </a:lnTo>
                <a:lnTo>
                  <a:pt x="210194" y="106137"/>
                </a:lnTo>
                <a:lnTo>
                  <a:pt x="163975" y="94945"/>
                </a:lnTo>
                <a:lnTo>
                  <a:pt x="118135" y="81926"/>
                </a:lnTo>
                <a:lnTo>
                  <a:pt x="72712" y="67094"/>
                </a:lnTo>
                <a:lnTo>
                  <a:pt x="36411" y="66609"/>
                </a:lnTo>
                <a:lnTo>
                  <a:pt x="10975" y="86735"/>
                </a:lnTo>
                <a:lnTo>
                  <a:pt x="0" y="117505"/>
                </a:lnTo>
                <a:lnTo>
                  <a:pt x="7081" y="148952"/>
                </a:lnTo>
                <a:close/>
              </a:path>
            </a:pathLst>
          </a:custGeom>
          <a:solidFill>
            <a:srgbClr val="DD443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13723859" y="7070552"/>
            <a:ext cx="427990" cy="160655"/>
          </a:xfrm>
          <a:custGeom>
            <a:avLst/>
            <a:gdLst/>
            <a:ahLst/>
            <a:cxnLst/>
            <a:rect l="l" t="t" r="r" b="b"/>
            <a:pathLst>
              <a:path w="427990" h="160654">
                <a:moveTo>
                  <a:pt x="12939" y="139961"/>
                </a:moveTo>
                <a:lnTo>
                  <a:pt x="29152" y="154083"/>
                </a:lnTo>
                <a:lnTo>
                  <a:pt x="50411" y="159921"/>
                </a:lnTo>
                <a:lnTo>
                  <a:pt x="100661" y="160040"/>
                </a:lnTo>
                <a:lnTo>
                  <a:pt x="150613" y="157521"/>
                </a:lnTo>
                <a:lnTo>
                  <a:pt x="200227" y="152380"/>
                </a:lnTo>
                <a:lnTo>
                  <a:pt x="249461" y="144638"/>
                </a:lnTo>
                <a:lnTo>
                  <a:pt x="298274" y="134312"/>
                </a:lnTo>
                <a:lnTo>
                  <a:pt x="346626" y="121422"/>
                </a:lnTo>
                <a:lnTo>
                  <a:pt x="394475" y="105986"/>
                </a:lnTo>
                <a:lnTo>
                  <a:pt x="423709" y="74834"/>
                </a:lnTo>
                <a:lnTo>
                  <a:pt x="427487" y="52862"/>
                </a:lnTo>
                <a:lnTo>
                  <a:pt x="422594" y="31992"/>
                </a:lnTo>
                <a:lnTo>
                  <a:pt x="409028" y="13947"/>
                </a:lnTo>
                <a:lnTo>
                  <a:pt x="391240" y="3281"/>
                </a:lnTo>
                <a:lnTo>
                  <a:pt x="370642" y="0"/>
                </a:lnTo>
                <a:lnTo>
                  <a:pt x="348643" y="4106"/>
                </a:lnTo>
                <a:lnTo>
                  <a:pt x="342692" y="6196"/>
                </a:lnTo>
                <a:lnTo>
                  <a:pt x="336729" y="8253"/>
                </a:lnTo>
                <a:lnTo>
                  <a:pt x="327743" y="11214"/>
                </a:lnTo>
                <a:lnTo>
                  <a:pt x="322022" y="13057"/>
                </a:lnTo>
                <a:lnTo>
                  <a:pt x="319260" y="13948"/>
                </a:lnTo>
                <a:lnTo>
                  <a:pt x="316410" y="14866"/>
                </a:lnTo>
                <a:lnTo>
                  <a:pt x="264316" y="28241"/>
                </a:lnTo>
                <a:lnTo>
                  <a:pt x="226078" y="35970"/>
                </a:lnTo>
                <a:lnTo>
                  <a:pt x="188123" y="41896"/>
                </a:lnTo>
                <a:lnTo>
                  <a:pt x="131683" y="47568"/>
                </a:lnTo>
                <a:lnTo>
                  <a:pt x="112144" y="48675"/>
                </a:lnTo>
                <a:lnTo>
                  <a:pt x="110205" y="48853"/>
                </a:lnTo>
                <a:lnTo>
                  <a:pt x="108944" y="48865"/>
                </a:lnTo>
                <a:lnTo>
                  <a:pt x="108827" y="48724"/>
                </a:lnTo>
                <a:lnTo>
                  <a:pt x="107420" y="48735"/>
                </a:lnTo>
                <a:lnTo>
                  <a:pt x="104268" y="48859"/>
                </a:lnTo>
                <a:lnTo>
                  <a:pt x="101118" y="48907"/>
                </a:lnTo>
                <a:lnTo>
                  <a:pt x="91074" y="48999"/>
                </a:lnTo>
                <a:lnTo>
                  <a:pt x="81031" y="48970"/>
                </a:lnTo>
                <a:lnTo>
                  <a:pt x="70990" y="48830"/>
                </a:lnTo>
                <a:lnTo>
                  <a:pt x="60950" y="48590"/>
                </a:lnTo>
                <a:lnTo>
                  <a:pt x="39324" y="51713"/>
                </a:lnTo>
                <a:lnTo>
                  <a:pt x="20124" y="61761"/>
                </a:lnTo>
                <a:lnTo>
                  <a:pt x="6099" y="77865"/>
                </a:lnTo>
                <a:lnTo>
                  <a:pt x="0" y="99153"/>
                </a:lnTo>
                <a:lnTo>
                  <a:pt x="2859" y="120627"/>
                </a:lnTo>
                <a:lnTo>
                  <a:pt x="12939" y="139961"/>
                </a:lnTo>
                <a:close/>
              </a:path>
              <a:path w="427990" h="160654">
                <a:moveTo>
                  <a:pt x="319260" y="13948"/>
                </a:moveTo>
                <a:lnTo>
                  <a:pt x="322065" y="13109"/>
                </a:lnTo>
                <a:lnTo>
                  <a:pt x="319854" y="13756"/>
                </a:lnTo>
                <a:lnTo>
                  <a:pt x="319260" y="13948"/>
                </a:lnTo>
                <a:close/>
              </a:path>
              <a:path w="427990" h="160654">
                <a:moveTo>
                  <a:pt x="319854" y="13756"/>
                </a:moveTo>
                <a:lnTo>
                  <a:pt x="322065" y="13109"/>
                </a:lnTo>
                <a:lnTo>
                  <a:pt x="319854" y="13756"/>
                </a:lnTo>
                <a:close/>
              </a:path>
              <a:path w="427990" h="160654">
                <a:moveTo>
                  <a:pt x="316342" y="14785"/>
                </a:moveTo>
                <a:lnTo>
                  <a:pt x="317155" y="14577"/>
                </a:lnTo>
                <a:lnTo>
                  <a:pt x="319854" y="13756"/>
                </a:lnTo>
                <a:lnTo>
                  <a:pt x="316342" y="14785"/>
                </a:lnTo>
                <a:close/>
              </a:path>
              <a:path w="427990" h="160654">
                <a:moveTo>
                  <a:pt x="108944" y="48865"/>
                </a:moveTo>
                <a:lnTo>
                  <a:pt x="110205" y="48853"/>
                </a:lnTo>
                <a:lnTo>
                  <a:pt x="112206" y="48751"/>
                </a:lnTo>
                <a:lnTo>
                  <a:pt x="111266" y="48727"/>
                </a:lnTo>
                <a:lnTo>
                  <a:pt x="108944" y="48865"/>
                </a:lnTo>
                <a:close/>
              </a:path>
              <a:path w="427990" h="160654">
                <a:moveTo>
                  <a:pt x="111266" y="48727"/>
                </a:moveTo>
                <a:lnTo>
                  <a:pt x="112206" y="48751"/>
                </a:lnTo>
                <a:lnTo>
                  <a:pt x="111266" y="48727"/>
                </a:lnTo>
                <a:close/>
              </a:path>
              <a:path w="427990" h="160654">
                <a:moveTo>
                  <a:pt x="108827" y="48724"/>
                </a:moveTo>
                <a:lnTo>
                  <a:pt x="108944" y="48865"/>
                </a:lnTo>
                <a:lnTo>
                  <a:pt x="111266" y="48727"/>
                </a:lnTo>
                <a:lnTo>
                  <a:pt x="110569" y="48710"/>
                </a:lnTo>
                <a:lnTo>
                  <a:pt x="108827" y="48724"/>
                </a:lnTo>
                <a:close/>
              </a:path>
            </a:pathLst>
          </a:custGeom>
          <a:solidFill>
            <a:srgbClr val="DD443A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9554795"/>
            <a:ext cx="3542665" cy="1753870"/>
          </a:xfrm>
          <a:custGeom>
            <a:avLst/>
            <a:gdLst/>
            <a:ahLst/>
            <a:cxnLst/>
            <a:rect l="l" t="t" r="r" b="b"/>
            <a:pathLst>
              <a:path w="3542665" h="1753870">
                <a:moveTo>
                  <a:pt x="2348630" y="1080410"/>
                </a:moveTo>
                <a:lnTo>
                  <a:pt x="2397050" y="1081133"/>
                </a:lnTo>
                <a:lnTo>
                  <a:pt x="2445376" y="1083447"/>
                </a:lnTo>
                <a:lnTo>
                  <a:pt x="2493544" y="1087348"/>
                </a:lnTo>
                <a:lnTo>
                  <a:pt x="2542681" y="1092934"/>
                </a:lnTo>
                <a:lnTo>
                  <a:pt x="2591588" y="1100080"/>
                </a:lnTo>
                <a:lnTo>
                  <a:pt x="2640214" y="1108792"/>
                </a:lnTo>
                <a:lnTo>
                  <a:pt x="2688508" y="1119071"/>
                </a:lnTo>
                <a:lnTo>
                  <a:pt x="2736421" y="1130924"/>
                </a:lnTo>
                <a:lnTo>
                  <a:pt x="2783903" y="1144353"/>
                </a:lnTo>
                <a:lnTo>
                  <a:pt x="2830903" y="1159362"/>
                </a:lnTo>
                <a:lnTo>
                  <a:pt x="2877372" y="1175956"/>
                </a:lnTo>
                <a:lnTo>
                  <a:pt x="2923258" y="1194139"/>
                </a:lnTo>
                <a:lnTo>
                  <a:pt x="2968512" y="1213913"/>
                </a:lnTo>
                <a:lnTo>
                  <a:pt x="3013084" y="1235284"/>
                </a:lnTo>
                <a:lnTo>
                  <a:pt x="3056923" y="1258255"/>
                </a:lnTo>
                <a:lnTo>
                  <a:pt x="3100779" y="1283254"/>
                </a:lnTo>
                <a:lnTo>
                  <a:pt x="3144008" y="1309982"/>
                </a:lnTo>
                <a:lnTo>
                  <a:pt x="3186422" y="1338423"/>
                </a:lnTo>
                <a:lnTo>
                  <a:pt x="3227837" y="1368561"/>
                </a:lnTo>
                <a:lnTo>
                  <a:pt x="3268064" y="1400380"/>
                </a:lnTo>
                <a:lnTo>
                  <a:pt x="3306918" y="1433864"/>
                </a:lnTo>
                <a:lnTo>
                  <a:pt x="3344211" y="1468997"/>
                </a:lnTo>
                <a:lnTo>
                  <a:pt x="3379757" y="1505763"/>
                </a:lnTo>
                <a:lnTo>
                  <a:pt x="3413370" y="1544146"/>
                </a:lnTo>
                <a:lnTo>
                  <a:pt x="3444863" y="1584130"/>
                </a:lnTo>
                <a:lnTo>
                  <a:pt x="3474049" y="1625698"/>
                </a:lnTo>
                <a:lnTo>
                  <a:pt x="3500741" y="1668835"/>
                </a:lnTo>
                <a:lnTo>
                  <a:pt x="3522837" y="1710271"/>
                </a:lnTo>
                <a:lnTo>
                  <a:pt x="3542079" y="1753156"/>
                </a:lnTo>
                <a:lnTo>
                  <a:pt x="3542302" y="1753761"/>
                </a:lnTo>
                <a:lnTo>
                  <a:pt x="3443064" y="1753761"/>
                </a:lnTo>
                <a:lnTo>
                  <a:pt x="3425540" y="1720132"/>
                </a:lnTo>
                <a:lnTo>
                  <a:pt x="3399468" y="1677459"/>
                </a:lnTo>
                <a:lnTo>
                  <a:pt x="3370702" y="1636530"/>
                </a:lnTo>
                <a:lnTo>
                  <a:pt x="3339479" y="1597344"/>
                </a:lnTo>
                <a:lnTo>
                  <a:pt x="3306034" y="1559903"/>
                </a:lnTo>
                <a:lnTo>
                  <a:pt x="3270600" y="1524208"/>
                </a:lnTo>
                <a:lnTo>
                  <a:pt x="3233414" y="1490259"/>
                </a:lnTo>
                <a:lnTo>
                  <a:pt x="3194710" y="1458057"/>
                </a:lnTo>
                <a:lnTo>
                  <a:pt x="3154722" y="1427603"/>
                </a:lnTo>
                <a:lnTo>
                  <a:pt x="3113687" y="1398897"/>
                </a:lnTo>
                <a:lnTo>
                  <a:pt x="3071838" y="1371940"/>
                </a:lnTo>
                <a:lnTo>
                  <a:pt x="3028528" y="1346316"/>
                </a:lnTo>
                <a:lnTo>
                  <a:pt x="2984284" y="1322409"/>
                </a:lnTo>
                <a:lnTo>
                  <a:pt x="2939173" y="1300226"/>
                </a:lnTo>
                <a:lnTo>
                  <a:pt x="2893265" y="1279773"/>
                </a:lnTo>
                <a:lnTo>
                  <a:pt x="2846625" y="1261056"/>
                </a:lnTo>
                <a:lnTo>
                  <a:pt x="2799324" y="1244083"/>
                </a:lnTo>
                <a:lnTo>
                  <a:pt x="2751428" y="1228859"/>
                </a:lnTo>
                <a:lnTo>
                  <a:pt x="2703006" y="1215391"/>
                </a:lnTo>
                <a:lnTo>
                  <a:pt x="2654125" y="1203686"/>
                </a:lnTo>
                <a:lnTo>
                  <a:pt x="2604853" y="1193751"/>
                </a:lnTo>
                <a:lnTo>
                  <a:pt x="2555259" y="1185591"/>
                </a:lnTo>
                <a:lnTo>
                  <a:pt x="2505410" y="1179214"/>
                </a:lnTo>
                <a:lnTo>
                  <a:pt x="2455374" y="1174626"/>
                </a:lnTo>
                <a:lnTo>
                  <a:pt x="2405220" y="1171833"/>
                </a:lnTo>
                <a:lnTo>
                  <a:pt x="2355014" y="1170843"/>
                </a:lnTo>
                <a:lnTo>
                  <a:pt x="1847851" y="1170843"/>
                </a:lnTo>
                <a:lnTo>
                  <a:pt x="1883150" y="1157973"/>
                </a:lnTo>
                <a:lnTo>
                  <a:pt x="1965658" y="1132237"/>
                </a:lnTo>
                <a:lnTo>
                  <a:pt x="2012501" y="1120128"/>
                </a:lnTo>
                <a:lnTo>
                  <a:pt x="2059767" y="1109634"/>
                </a:lnTo>
                <a:lnTo>
                  <a:pt x="2107391" y="1100751"/>
                </a:lnTo>
                <a:lnTo>
                  <a:pt x="2155309" y="1093478"/>
                </a:lnTo>
                <a:lnTo>
                  <a:pt x="2203457" y="1087810"/>
                </a:lnTo>
                <a:lnTo>
                  <a:pt x="2251769" y="1083745"/>
                </a:lnTo>
                <a:lnTo>
                  <a:pt x="2300182" y="1081279"/>
                </a:lnTo>
                <a:lnTo>
                  <a:pt x="2348630" y="1080410"/>
                </a:lnTo>
                <a:close/>
              </a:path>
              <a:path w="3542665" h="1753870">
                <a:moveTo>
                  <a:pt x="1666756" y="1374957"/>
                </a:moveTo>
                <a:lnTo>
                  <a:pt x="1667454" y="1393785"/>
                </a:lnTo>
                <a:lnTo>
                  <a:pt x="1667495" y="1400380"/>
                </a:lnTo>
                <a:lnTo>
                  <a:pt x="1664933" y="1448042"/>
                </a:lnTo>
                <a:lnTo>
                  <a:pt x="1657418" y="1498341"/>
                </a:lnTo>
                <a:lnTo>
                  <a:pt x="1645902" y="1518958"/>
                </a:lnTo>
                <a:lnTo>
                  <a:pt x="1625399" y="1529785"/>
                </a:lnTo>
                <a:lnTo>
                  <a:pt x="1601943" y="1529894"/>
                </a:lnTo>
                <a:lnTo>
                  <a:pt x="1581567" y="1518358"/>
                </a:lnTo>
                <a:lnTo>
                  <a:pt x="1555751" y="1480089"/>
                </a:lnTo>
                <a:lnTo>
                  <a:pt x="1554433" y="1474223"/>
                </a:lnTo>
                <a:lnTo>
                  <a:pt x="1569897" y="1474223"/>
                </a:lnTo>
                <a:lnTo>
                  <a:pt x="1645748" y="1454205"/>
                </a:lnTo>
                <a:lnTo>
                  <a:pt x="1639731" y="1447887"/>
                </a:lnTo>
                <a:lnTo>
                  <a:pt x="1638839" y="1447175"/>
                </a:lnTo>
                <a:lnTo>
                  <a:pt x="1637275" y="1439842"/>
                </a:lnTo>
                <a:lnTo>
                  <a:pt x="1637563" y="1439842"/>
                </a:lnTo>
                <a:lnTo>
                  <a:pt x="1637438" y="1434616"/>
                </a:lnTo>
                <a:lnTo>
                  <a:pt x="1637247" y="1431213"/>
                </a:lnTo>
                <a:lnTo>
                  <a:pt x="1637179" y="1428213"/>
                </a:lnTo>
                <a:lnTo>
                  <a:pt x="1656005" y="1388109"/>
                </a:lnTo>
                <a:lnTo>
                  <a:pt x="1663848" y="1377863"/>
                </a:lnTo>
                <a:lnTo>
                  <a:pt x="1666756" y="1374957"/>
                </a:lnTo>
                <a:close/>
              </a:path>
              <a:path w="3542665" h="1753870">
                <a:moveTo>
                  <a:pt x="1574980" y="1437661"/>
                </a:moveTo>
                <a:lnTo>
                  <a:pt x="1636810" y="1437661"/>
                </a:lnTo>
                <a:lnTo>
                  <a:pt x="1638839" y="1447175"/>
                </a:lnTo>
                <a:lnTo>
                  <a:pt x="1639731" y="1447887"/>
                </a:lnTo>
                <a:lnTo>
                  <a:pt x="1645748" y="1454205"/>
                </a:lnTo>
                <a:lnTo>
                  <a:pt x="1569897" y="1474223"/>
                </a:lnTo>
                <a:lnTo>
                  <a:pt x="1574980" y="1437661"/>
                </a:lnTo>
                <a:close/>
              </a:path>
              <a:path w="3542665" h="1753870">
                <a:moveTo>
                  <a:pt x="1575386" y="1349444"/>
                </a:moveTo>
                <a:lnTo>
                  <a:pt x="1577671" y="1377863"/>
                </a:lnTo>
                <a:lnTo>
                  <a:pt x="1577647" y="1382777"/>
                </a:lnTo>
                <a:lnTo>
                  <a:pt x="1576550" y="1426368"/>
                </a:lnTo>
                <a:lnTo>
                  <a:pt x="1569897" y="1474223"/>
                </a:lnTo>
                <a:lnTo>
                  <a:pt x="1554433" y="1474223"/>
                </a:lnTo>
                <a:lnTo>
                  <a:pt x="1546763" y="1440101"/>
                </a:lnTo>
                <a:lnTo>
                  <a:pt x="1551691" y="1400380"/>
                </a:lnTo>
                <a:lnTo>
                  <a:pt x="1551795" y="1399732"/>
                </a:lnTo>
                <a:lnTo>
                  <a:pt x="1567904" y="1360652"/>
                </a:lnTo>
                <a:lnTo>
                  <a:pt x="1575386" y="1349444"/>
                </a:lnTo>
                <a:close/>
              </a:path>
              <a:path w="3542665" h="1753870">
                <a:moveTo>
                  <a:pt x="1637179" y="1428213"/>
                </a:moveTo>
                <a:lnTo>
                  <a:pt x="1637247" y="1431213"/>
                </a:lnTo>
                <a:lnTo>
                  <a:pt x="1637438" y="1434616"/>
                </a:lnTo>
                <a:lnTo>
                  <a:pt x="1637563" y="1439842"/>
                </a:lnTo>
                <a:lnTo>
                  <a:pt x="1636810" y="1437661"/>
                </a:lnTo>
                <a:lnTo>
                  <a:pt x="1574980" y="1437661"/>
                </a:lnTo>
                <a:lnTo>
                  <a:pt x="1575403" y="1434616"/>
                </a:lnTo>
                <a:lnTo>
                  <a:pt x="1635596" y="1434616"/>
                </a:lnTo>
                <a:lnTo>
                  <a:pt x="1636933" y="1429726"/>
                </a:lnTo>
                <a:lnTo>
                  <a:pt x="1637019" y="1428861"/>
                </a:lnTo>
                <a:lnTo>
                  <a:pt x="1637179" y="1428213"/>
                </a:lnTo>
                <a:close/>
              </a:path>
              <a:path w="3542665" h="1753870">
                <a:moveTo>
                  <a:pt x="1636810" y="1437661"/>
                </a:moveTo>
                <a:lnTo>
                  <a:pt x="1637563" y="1439842"/>
                </a:lnTo>
                <a:lnTo>
                  <a:pt x="1637275" y="1439842"/>
                </a:lnTo>
                <a:lnTo>
                  <a:pt x="1636810" y="1437661"/>
                </a:lnTo>
                <a:close/>
              </a:path>
              <a:path w="3542665" h="1753870">
                <a:moveTo>
                  <a:pt x="1637019" y="1428861"/>
                </a:moveTo>
                <a:lnTo>
                  <a:pt x="1636933" y="1429726"/>
                </a:lnTo>
                <a:lnTo>
                  <a:pt x="1635596" y="1434616"/>
                </a:lnTo>
                <a:lnTo>
                  <a:pt x="1637019" y="1428861"/>
                </a:lnTo>
                <a:close/>
              </a:path>
              <a:path w="3542665" h="1753870">
                <a:moveTo>
                  <a:pt x="1576402" y="1427430"/>
                </a:moveTo>
                <a:lnTo>
                  <a:pt x="1637161" y="1427430"/>
                </a:lnTo>
                <a:lnTo>
                  <a:pt x="1637019" y="1428861"/>
                </a:lnTo>
                <a:lnTo>
                  <a:pt x="1635596" y="1434616"/>
                </a:lnTo>
                <a:lnTo>
                  <a:pt x="1575403" y="1434616"/>
                </a:lnTo>
                <a:lnTo>
                  <a:pt x="1576402" y="1427430"/>
                </a:lnTo>
                <a:close/>
              </a:path>
              <a:path w="3542665" h="1753870">
                <a:moveTo>
                  <a:pt x="1637161" y="1427430"/>
                </a:moveTo>
                <a:lnTo>
                  <a:pt x="1637179" y="1428213"/>
                </a:lnTo>
                <a:lnTo>
                  <a:pt x="1637019" y="1428861"/>
                </a:lnTo>
                <a:lnTo>
                  <a:pt x="1637161" y="1427430"/>
                </a:lnTo>
                <a:close/>
              </a:path>
              <a:path w="3542665" h="1753870">
                <a:moveTo>
                  <a:pt x="1652743" y="1265810"/>
                </a:moveTo>
                <a:lnTo>
                  <a:pt x="1659752" y="1299885"/>
                </a:lnTo>
                <a:lnTo>
                  <a:pt x="1665783" y="1348728"/>
                </a:lnTo>
                <a:lnTo>
                  <a:pt x="1666756" y="1374957"/>
                </a:lnTo>
                <a:lnTo>
                  <a:pt x="1663848" y="1377863"/>
                </a:lnTo>
                <a:lnTo>
                  <a:pt x="1659902" y="1382777"/>
                </a:lnTo>
                <a:lnTo>
                  <a:pt x="1639838" y="1418037"/>
                </a:lnTo>
                <a:lnTo>
                  <a:pt x="1637179" y="1428213"/>
                </a:lnTo>
                <a:lnTo>
                  <a:pt x="1637161" y="1427430"/>
                </a:lnTo>
                <a:lnTo>
                  <a:pt x="1576402" y="1427430"/>
                </a:lnTo>
                <a:lnTo>
                  <a:pt x="1576550" y="1426368"/>
                </a:lnTo>
                <a:lnTo>
                  <a:pt x="1577647" y="1382777"/>
                </a:lnTo>
                <a:lnTo>
                  <a:pt x="1577671" y="1377863"/>
                </a:lnTo>
                <a:lnTo>
                  <a:pt x="1575386" y="1349444"/>
                </a:lnTo>
                <a:lnTo>
                  <a:pt x="1592351" y="1324031"/>
                </a:lnTo>
                <a:lnTo>
                  <a:pt x="1622260" y="1291371"/>
                </a:lnTo>
                <a:lnTo>
                  <a:pt x="1652743" y="1265810"/>
                </a:lnTo>
                <a:close/>
              </a:path>
              <a:path w="3542665" h="1753870">
                <a:moveTo>
                  <a:pt x="1847851" y="1170843"/>
                </a:moveTo>
                <a:lnTo>
                  <a:pt x="2355014" y="1170843"/>
                </a:lnTo>
                <a:lnTo>
                  <a:pt x="2304826" y="1171661"/>
                </a:lnTo>
                <a:lnTo>
                  <a:pt x="2254723" y="1174295"/>
                </a:lnTo>
                <a:lnTo>
                  <a:pt x="2204772" y="1178751"/>
                </a:lnTo>
                <a:lnTo>
                  <a:pt x="2155042" y="1185035"/>
                </a:lnTo>
                <a:lnTo>
                  <a:pt x="2105602" y="1193154"/>
                </a:lnTo>
                <a:lnTo>
                  <a:pt x="2056518" y="1203114"/>
                </a:lnTo>
                <a:lnTo>
                  <a:pt x="2009057" y="1214554"/>
                </a:lnTo>
                <a:lnTo>
                  <a:pt x="1962023" y="1227685"/>
                </a:lnTo>
                <a:lnTo>
                  <a:pt x="1915513" y="1242544"/>
                </a:lnTo>
                <a:lnTo>
                  <a:pt x="1869621" y="1259166"/>
                </a:lnTo>
                <a:lnTo>
                  <a:pt x="1824444" y="1277588"/>
                </a:lnTo>
                <a:lnTo>
                  <a:pt x="1780079" y="1297848"/>
                </a:lnTo>
                <a:lnTo>
                  <a:pt x="1717407" y="1331722"/>
                </a:lnTo>
                <a:lnTo>
                  <a:pt x="1666756" y="1374957"/>
                </a:lnTo>
                <a:lnTo>
                  <a:pt x="1665783" y="1348728"/>
                </a:lnTo>
                <a:lnTo>
                  <a:pt x="1659752" y="1299885"/>
                </a:lnTo>
                <a:lnTo>
                  <a:pt x="1652743" y="1265810"/>
                </a:lnTo>
                <a:lnTo>
                  <a:pt x="1654791" y="1264093"/>
                </a:lnTo>
                <a:lnTo>
                  <a:pt x="1714032" y="1228717"/>
                </a:lnTo>
                <a:lnTo>
                  <a:pt x="1776894" y="1199895"/>
                </a:lnTo>
                <a:lnTo>
                  <a:pt x="1847375" y="1171016"/>
                </a:lnTo>
                <a:lnTo>
                  <a:pt x="1847851" y="1170843"/>
                </a:lnTo>
                <a:close/>
              </a:path>
              <a:path w="3542665" h="1753870">
                <a:moveTo>
                  <a:pt x="0" y="0"/>
                </a:moveTo>
                <a:lnTo>
                  <a:pt x="85899" y="19135"/>
                </a:lnTo>
                <a:lnTo>
                  <a:pt x="134798" y="31505"/>
                </a:lnTo>
                <a:lnTo>
                  <a:pt x="183441" y="44847"/>
                </a:lnTo>
                <a:lnTo>
                  <a:pt x="231812" y="59154"/>
                </a:lnTo>
                <a:lnTo>
                  <a:pt x="279895" y="74419"/>
                </a:lnTo>
                <a:lnTo>
                  <a:pt x="327672" y="90634"/>
                </a:lnTo>
                <a:lnTo>
                  <a:pt x="375128" y="107791"/>
                </a:lnTo>
                <a:lnTo>
                  <a:pt x="422246" y="125883"/>
                </a:lnTo>
                <a:lnTo>
                  <a:pt x="469010" y="144902"/>
                </a:lnTo>
                <a:lnTo>
                  <a:pt x="515403" y="164841"/>
                </a:lnTo>
                <a:lnTo>
                  <a:pt x="561408" y="185692"/>
                </a:lnTo>
                <a:lnTo>
                  <a:pt x="607010" y="207448"/>
                </a:lnTo>
                <a:lnTo>
                  <a:pt x="652191" y="230101"/>
                </a:lnTo>
                <a:lnTo>
                  <a:pt x="696828" y="253580"/>
                </a:lnTo>
                <a:lnTo>
                  <a:pt x="741080" y="277965"/>
                </a:lnTo>
                <a:lnTo>
                  <a:pt x="784918" y="303246"/>
                </a:lnTo>
                <a:lnTo>
                  <a:pt x="828311" y="329413"/>
                </a:lnTo>
                <a:lnTo>
                  <a:pt x="871231" y="356455"/>
                </a:lnTo>
                <a:lnTo>
                  <a:pt x="913645" y="384363"/>
                </a:lnTo>
                <a:lnTo>
                  <a:pt x="955526" y="413127"/>
                </a:lnTo>
                <a:lnTo>
                  <a:pt x="996842" y="442736"/>
                </a:lnTo>
                <a:lnTo>
                  <a:pt x="1037565" y="473181"/>
                </a:lnTo>
                <a:lnTo>
                  <a:pt x="1077662" y="504452"/>
                </a:lnTo>
                <a:lnTo>
                  <a:pt x="1117106" y="536539"/>
                </a:lnTo>
                <a:lnTo>
                  <a:pt x="1155865" y="569431"/>
                </a:lnTo>
                <a:lnTo>
                  <a:pt x="1193911" y="603119"/>
                </a:lnTo>
                <a:lnTo>
                  <a:pt x="1231212" y="637592"/>
                </a:lnTo>
                <a:lnTo>
                  <a:pt x="1267739" y="672842"/>
                </a:lnTo>
                <a:lnTo>
                  <a:pt x="1303461" y="708856"/>
                </a:lnTo>
                <a:lnTo>
                  <a:pt x="1338350" y="745627"/>
                </a:lnTo>
                <a:lnTo>
                  <a:pt x="1372374" y="783143"/>
                </a:lnTo>
                <a:lnTo>
                  <a:pt x="1405505" y="821395"/>
                </a:lnTo>
                <a:lnTo>
                  <a:pt x="1437711" y="860373"/>
                </a:lnTo>
                <a:lnTo>
                  <a:pt x="1468963" y="900066"/>
                </a:lnTo>
                <a:lnTo>
                  <a:pt x="1498486" y="939929"/>
                </a:lnTo>
                <a:lnTo>
                  <a:pt x="1526669" y="981132"/>
                </a:lnTo>
                <a:lnTo>
                  <a:pt x="1553194" y="1023590"/>
                </a:lnTo>
                <a:lnTo>
                  <a:pt x="1577744" y="1067216"/>
                </a:lnTo>
                <a:lnTo>
                  <a:pt x="1600001" y="1111925"/>
                </a:lnTo>
                <a:lnTo>
                  <a:pt x="1619648" y="1157632"/>
                </a:lnTo>
                <a:lnTo>
                  <a:pt x="1636367" y="1204251"/>
                </a:lnTo>
                <a:lnTo>
                  <a:pt x="1649841" y="1251697"/>
                </a:lnTo>
                <a:lnTo>
                  <a:pt x="1652743" y="1265810"/>
                </a:lnTo>
                <a:lnTo>
                  <a:pt x="1622260" y="1291371"/>
                </a:lnTo>
                <a:lnTo>
                  <a:pt x="1592351" y="1324031"/>
                </a:lnTo>
                <a:lnTo>
                  <a:pt x="1575386" y="1349444"/>
                </a:lnTo>
                <a:lnTo>
                  <a:pt x="1573959" y="1331681"/>
                </a:lnTo>
                <a:lnTo>
                  <a:pt x="1565656" y="1285117"/>
                </a:lnTo>
                <a:lnTo>
                  <a:pt x="1553308" y="1239254"/>
                </a:lnTo>
                <a:lnTo>
                  <a:pt x="1537349" y="1194139"/>
                </a:lnTo>
                <a:lnTo>
                  <a:pt x="1518362" y="1150167"/>
                </a:lnTo>
                <a:lnTo>
                  <a:pt x="1496704" y="1107213"/>
                </a:lnTo>
                <a:lnTo>
                  <a:pt x="1472883" y="1065498"/>
                </a:lnTo>
                <a:lnTo>
                  <a:pt x="1447370" y="1025157"/>
                </a:lnTo>
                <a:lnTo>
                  <a:pt x="1420636" y="986325"/>
                </a:lnTo>
                <a:lnTo>
                  <a:pt x="1390250" y="945285"/>
                </a:lnTo>
                <a:lnTo>
                  <a:pt x="1358486" y="905136"/>
                </a:lnTo>
                <a:lnTo>
                  <a:pt x="1325458" y="865873"/>
                </a:lnTo>
                <a:lnTo>
                  <a:pt x="1291281" y="827487"/>
                </a:lnTo>
                <a:lnTo>
                  <a:pt x="1256068" y="789971"/>
                </a:lnTo>
                <a:lnTo>
                  <a:pt x="1219934" y="753320"/>
                </a:lnTo>
                <a:lnTo>
                  <a:pt x="1182993" y="717526"/>
                </a:lnTo>
                <a:lnTo>
                  <a:pt x="1145359" y="682582"/>
                </a:lnTo>
                <a:lnTo>
                  <a:pt x="1107146" y="648480"/>
                </a:lnTo>
                <a:lnTo>
                  <a:pt x="1068468" y="615216"/>
                </a:lnTo>
                <a:lnTo>
                  <a:pt x="1029943" y="583350"/>
                </a:lnTo>
                <a:lnTo>
                  <a:pt x="990751" y="552295"/>
                </a:lnTo>
                <a:lnTo>
                  <a:pt x="950913" y="522061"/>
                </a:lnTo>
                <a:lnTo>
                  <a:pt x="910449" y="492655"/>
                </a:lnTo>
                <a:lnTo>
                  <a:pt x="869379" y="464087"/>
                </a:lnTo>
                <a:lnTo>
                  <a:pt x="827724" y="436367"/>
                </a:lnTo>
                <a:lnTo>
                  <a:pt x="785504" y="409502"/>
                </a:lnTo>
                <a:lnTo>
                  <a:pt x="742739" y="383502"/>
                </a:lnTo>
                <a:lnTo>
                  <a:pt x="699451" y="358376"/>
                </a:lnTo>
                <a:lnTo>
                  <a:pt x="655659" y="334132"/>
                </a:lnTo>
                <a:lnTo>
                  <a:pt x="611384" y="310781"/>
                </a:lnTo>
                <a:lnTo>
                  <a:pt x="566645" y="288330"/>
                </a:lnTo>
                <a:lnTo>
                  <a:pt x="521465" y="266789"/>
                </a:lnTo>
                <a:lnTo>
                  <a:pt x="475862" y="246166"/>
                </a:lnTo>
                <a:lnTo>
                  <a:pt x="429857" y="226472"/>
                </a:lnTo>
                <a:lnTo>
                  <a:pt x="383472" y="207713"/>
                </a:lnTo>
                <a:lnTo>
                  <a:pt x="336725" y="189901"/>
                </a:lnTo>
                <a:lnTo>
                  <a:pt x="289638" y="173042"/>
                </a:lnTo>
                <a:lnTo>
                  <a:pt x="242231" y="157148"/>
                </a:lnTo>
                <a:lnTo>
                  <a:pt x="194524" y="142225"/>
                </a:lnTo>
                <a:lnTo>
                  <a:pt x="144937" y="127833"/>
                </a:lnTo>
                <a:lnTo>
                  <a:pt x="95081" y="114494"/>
                </a:lnTo>
                <a:lnTo>
                  <a:pt x="44971" y="102217"/>
                </a:lnTo>
                <a:lnTo>
                  <a:pt x="0" y="92210"/>
                </a:lnTo>
                <a:lnTo>
                  <a:pt x="0" y="0"/>
                </a:lnTo>
                <a:close/>
              </a:path>
            </a:pathLst>
          </a:custGeom>
          <a:solidFill>
            <a:srgbClr val="DD443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8560747" y="0"/>
            <a:ext cx="1543685" cy="1076960"/>
          </a:xfrm>
          <a:custGeom>
            <a:avLst/>
            <a:gdLst/>
            <a:ahLst/>
            <a:cxnLst/>
            <a:rect l="l" t="t" r="r" b="b"/>
            <a:pathLst>
              <a:path w="1543684" h="1076960">
                <a:moveTo>
                  <a:pt x="460729" y="545429"/>
                </a:moveTo>
                <a:lnTo>
                  <a:pt x="534120" y="546481"/>
                </a:lnTo>
                <a:lnTo>
                  <a:pt x="582480" y="549014"/>
                </a:lnTo>
                <a:lnTo>
                  <a:pt x="630777" y="553019"/>
                </a:lnTo>
                <a:lnTo>
                  <a:pt x="678951" y="558468"/>
                </a:lnTo>
                <a:lnTo>
                  <a:pt x="726946" y="565335"/>
                </a:lnTo>
                <a:lnTo>
                  <a:pt x="774703" y="573590"/>
                </a:lnTo>
                <a:lnTo>
                  <a:pt x="822165" y="583206"/>
                </a:lnTo>
                <a:lnTo>
                  <a:pt x="873438" y="595226"/>
                </a:lnTo>
                <a:lnTo>
                  <a:pt x="924333" y="608877"/>
                </a:lnTo>
                <a:lnTo>
                  <a:pt x="974803" y="624118"/>
                </a:lnTo>
                <a:lnTo>
                  <a:pt x="1024804" y="640911"/>
                </a:lnTo>
                <a:lnTo>
                  <a:pt x="1074292" y="659216"/>
                </a:lnTo>
                <a:lnTo>
                  <a:pt x="1123221" y="678994"/>
                </a:lnTo>
                <a:lnTo>
                  <a:pt x="1171546" y="700205"/>
                </a:lnTo>
                <a:lnTo>
                  <a:pt x="1219223" y="722809"/>
                </a:lnTo>
                <a:lnTo>
                  <a:pt x="1266206" y="746768"/>
                </a:lnTo>
                <a:lnTo>
                  <a:pt x="1312452" y="772041"/>
                </a:lnTo>
                <a:lnTo>
                  <a:pt x="1357914" y="798589"/>
                </a:lnTo>
                <a:lnTo>
                  <a:pt x="1400934" y="825325"/>
                </a:lnTo>
                <a:lnTo>
                  <a:pt x="1443253" y="853216"/>
                </a:lnTo>
                <a:lnTo>
                  <a:pt x="1484841" y="882238"/>
                </a:lnTo>
                <a:lnTo>
                  <a:pt x="1525667" y="912366"/>
                </a:lnTo>
                <a:lnTo>
                  <a:pt x="1543351" y="926150"/>
                </a:lnTo>
                <a:lnTo>
                  <a:pt x="1543351" y="1052584"/>
                </a:lnTo>
                <a:lnTo>
                  <a:pt x="1531025" y="1042037"/>
                </a:lnTo>
                <a:lnTo>
                  <a:pt x="1491551" y="1010170"/>
                </a:lnTo>
                <a:lnTo>
                  <a:pt x="1451238" y="979499"/>
                </a:lnTo>
                <a:lnTo>
                  <a:pt x="1409649" y="949680"/>
                </a:lnTo>
                <a:lnTo>
                  <a:pt x="1367276" y="921052"/>
                </a:lnTo>
                <a:lnTo>
                  <a:pt x="1324151" y="893646"/>
                </a:lnTo>
                <a:lnTo>
                  <a:pt x="1280307" y="867493"/>
                </a:lnTo>
                <a:lnTo>
                  <a:pt x="1235777" y="842623"/>
                </a:lnTo>
                <a:lnTo>
                  <a:pt x="1190595" y="819067"/>
                </a:lnTo>
                <a:lnTo>
                  <a:pt x="1144793" y="796856"/>
                </a:lnTo>
                <a:lnTo>
                  <a:pt x="1098404" y="776020"/>
                </a:lnTo>
                <a:lnTo>
                  <a:pt x="1051462" y="756590"/>
                </a:lnTo>
                <a:lnTo>
                  <a:pt x="1003998" y="738597"/>
                </a:lnTo>
                <a:lnTo>
                  <a:pt x="956047" y="722072"/>
                </a:lnTo>
                <a:lnTo>
                  <a:pt x="907641" y="707044"/>
                </a:lnTo>
                <a:lnTo>
                  <a:pt x="858813" y="693545"/>
                </a:lnTo>
                <a:lnTo>
                  <a:pt x="809597" y="681606"/>
                </a:lnTo>
                <a:lnTo>
                  <a:pt x="760024" y="671257"/>
                </a:lnTo>
                <a:lnTo>
                  <a:pt x="710128" y="662529"/>
                </a:lnTo>
                <a:lnTo>
                  <a:pt x="659943" y="655452"/>
                </a:lnTo>
                <a:lnTo>
                  <a:pt x="609501" y="650057"/>
                </a:lnTo>
                <a:lnTo>
                  <a:pt x="558834" y="646375"/>
                </a:lnTo>
                <a:lnTo>
                  <a:pt x="507977" y="644436"/>
                </a:lnTo>
                <a:lnTo>
                  <a:pt x="471085" y="644318"/>
                </a:lnTo>
                <a:lnTo>
                  <a:pt x="470860" y="639863"/>
                </a:lnTo>
                <a:lnTo>
                  <a:pt x="466433" y="591281"/>
                </a:lnTo>
                <a:lnTo>
                  <a:pt x="460729" y="545429"/>
                </a:lnTo>
                <a:close/>
              </a:path>
              <a:path w="1543684" h="1076960">
                <a:moveTo>
                  <a:pt x="373395" y="648912"/>
                </a:moveTo>
                <a:lnTo>
                  <a:pt x="403007" y="646144"/>
                </a:lnTo>
                <a:lnTo>
                  <a:pt x="453124" y="644405"/>
                </a:lnTo>
                <a:lnTo>
                  <a:pt x="471085" y="644318"/>
                </a:lnTo>
                <a:lnTo>
                  <a:pt x="473312" y="688375"/>
                </a:lnTo>
                <a:lnTo>
                  <a:pt x="473422" y="736682"/>
                </a:lnTo>
                <a:lnTo>
                  <a:pt x="470085" y="785733"/>
                </a:lnTo>
                <a:lnTo>
                  <a:pt x="462171" y="833729"/>
                </a:lnTo>
                <a:lnTo>
                  <a:pt x="449189" y="879942"/>
                </a:lnTo>
                <a:lnTo>
                  <a:pt x="430649" y="923644"/>
                </a:lnTo>
                <a:lnTo>
                  <a:pt x="406057" y="964106"/>
                </a:lnTo>
                <a:lnTo>
                  <a:pt x="376461" y="998799"/>
                </a:lnTo>
                <a:lnTo>
                  <a:pt x="376461" y="711672"/>
                </a:lnTo>
                <a:lnTo>
                  <a:pt x="374471" y="659986"/>
                </a:lnTo>
                <a:lnTo>
                  <a:pt x="373395" y="648912"/>
                </a:lnTo>
                <a:close/>
              </a:path>
              <a:path w="1543684" h="1076960">
                <a:moveTo>
                  <a:pt x="361576" y="550562"/>
                </a:moveTo>
                <a:lnTo>
                  <a:pt x="377970" y="548644"/>
                </a:lnTo>
                <a:lnTo>
                  <a:pt x="430252" y="545715"/>
                </a:lnTo>
                <a:lnTo>
                  <a:pt x="460729" y="545429"/>
                </a:lnTo>
                <a:lnTo>
                  <a:pt x="466433" y="591281"/>
                </a:lnTo>
                <a:lnTo>
                  <a:pt x="470860" y="639863"/>
                </a:lnTo>
                <a:lnTo>
                  <a:pt x="471085" y="644318"/>
                </a:lnTo>
                <a:lnTo>
                  <a:pt x="456962" y="644272"/>
                </a:lnTo>
                <a:lnTo>
                  <a:pt x="403007" y="646144"/>
                </a:lnTo>
                <a:lnTo>
                  <a:pt x="373395" y="648912"/>
                </a:lnTo>
                <a:lnTo>
                  <a:pt x="369448" y="608313"/>
                </a:lnTo>
                <a:lnTo>
                  <a:pt x="362579" y="557222"/>
                </a:lnTo>
                <a:lnTo>
                  <a:pt x="361576" y="550562"/>
                </a:lnTo>
                <a:close/>
              </a:path>
              <a:path w="1543684" h="1076960">
                <a:moveTo>
                  <a:pt x="218902" y="0"/>
                </a:moveTo>
                <a:lnTo>
                  <a:pt x="324546" y="0"/>
                </a:lnTo>
                <a:lnTo>
                  <a:pt x="332725" y="21207"/>
                </a:lnTo>
                <a:lnTo>
                  <a:pt x="350381" y="70555"/>
                </a:lnTo>
                <a:lnTo>
                  <a:pt x="365665" y="116628"/>
                </a:lnTo>
                <a:lnTo>
                  <a:pt x="379922" y="163026"/>
                </a:lnTo>
                <a:lnTo>
                  <a:pt x="393169" y="209725"/>
                </a:lnTo>
                <a:lnTo>
                  <a:pt x="405419" y="256696"/>
                </a:lnTo>
                <a:lnTo>
                  <a:pt x="416686" y="303914"/>
                </a:lnTo>
                <a:lnTo>
                  <a:pt x="426985" y="351352"/>
                </a:lnTo>
                <a:lnTo>
                  <a:pt x="436330" y="398984"/>
                </a:lnTo>
                <a:lnTo>
                  <a:pt x="444979" y="446482"/>
                </a:lnTo>
                <a:lnTo>
                  <a:pt x="453124" y="494455"/>
                </a:lnTo>
                <a:lnTo>
                  <a:pt x="460398" y="542766"/>
                </a:lnTo>
                <a:lnTo>
                  <a:pt x="460729" y="545429"/>
                </a:lnTo>
                <a:lnTo>
                  <a:pt x="430252" y="545715"/>
                </a:lnTo>
                <a:lnTo>
                  <a:pt x="377970" y="548644"/>
                </a:lnTo>
                <a:lnTo>
                  <a:pt x="361576" y="550562"/>
                </a:lnTo>
                <a:lnTo>
                  <a:pt x="355055" y="507278"/>
                </a:lnTo>
                <a:lnTo>
                  <a:pt x="346529" y="454783"/>
                </a:lnTo>
                <a:lnTo>
                  <a:pt x="336884" y="402478"/>
                </a:lnTo>
                <a:lnTo>
                  <a:pt x="326077" y="350298"/>
                </a:lnTo>
                <a:lnTo>
                  <a:pt x="314158" y="298568"/>
                </a:lnTo>
                <a:lnTo>
                  <a:pt x="301040" y="247027"/>
                </a:lnTo>
                <a:lnTo>
                  <a:pt x="286727" y="195805"/>
                </a:lnTo>
                <a:lnTo>
                  <a:pt x="271585" y="146205"/>
                </a:lnTo>
                <a:lnTo>
                  <a:pt x="255241" y="97003"/>
                </a:lnTo>
                <a:lnTo>
                  <a:pt x="237679" y="48241"/>
                </a:lnTo>
                <a:lnTo>
                  <a:pt x="218902" y="0"/>
                </a:lnTo>
                <a:close/>
              </a:path>
              <a:path w="1543684" h="1076960">
                <a:moveTo>
                  <a:pt x="211265" y="1075349"/>
                </a:moveTo>
                <a:lnTo>
                  <a:pt x="211265" y="978675"/>
                </a:lnTo>
                <a:lnTo>
                  <a:pt x="258127" y="964932"/>
                </a:lnTo>
                <a:lnTo>
                  <a:pt x="297208" y="939250"/>
                </a:lnTo>
                <a:lnTo>
                  <a:pt x="328389" y="903853"/>
                </a:lnTo>
                <a:lnTo>
                  <a:pt x="351553" y="860967"/>
                </a:lnTo>
                <a:lnTo>
                  <a:pt x="366580" y="812817"/>
                </a:lnTo>
                <a:lnTo>
                  <a:pt x="374227" y="762805"/>
                </a:lnTo>
                <a:lnTo>
                  <a:pt x="376461" y="711672"/>
                </a:lnTo>
                <a:lnTo>
                  <a:pt x="376461" y="998799"/>
                </a:lnTo>
                <a:lnTo>
                  <a:pt x="374924" y="1000601"/>
                </a:lnTo>
                <a:lnTo>
                  <a:pt x="336756" y="1032401"/>
                </a:lnTo>
                <a:lnTo>
                  <a:pt x="293291" y="1056651"/>
                </a:lnTo>
                <a:lnTo>
                  <a:pt x="246202" y="1071704"/>
                </a:lnTo>
                <a:lnTo>
                  <a:pt x="211265" y="1075349"/>
                </a:lnTo>
                <a:close/>
              </a:path>
              <a:path w="1543684" h="1076960">
                <a:moveTo>
                  <a:pt x="0" y="862141"/>
                </a:moveTo>
                <a:lnTo>
                  <a:pt x="3570" y="817365"/>
                </a:lnTo>
                <a:lnTo>
                  <a:pt x="14026" y="774419"/>
                </a:lnTo>
                <a:lnTo>
                  <a:pt x="34394" y="727983"/>
                </a:lnTo>
                <a:lnTo>
                  <a:pt x="62068" y="687279"/>
                </a:lnTo>
                <a:lnTo>
                  <a:pt x="96020" y="652169"/>
                </a:lnTo>
                <a:lnTo>
                  <a:pt x="135229" y="622519"/>
                </a:lnTo>
                <a:lnTo>
                  <a:pt x="178668" y="598193"/>
                </a:lnTo>
                <a:lnTo>
                  <a:pt x="225315" y="579054"/>
                </a:lnTo>
                <a:lnTo>
                  <a:pt x="275037" y="564617"/>
                </a:lnTo>
                <a:lnTo>
                  <a:pt x="326100" y="554710"/>
                </a:lnTo>
                <a:lnTo>
                  <a:pt x="361576" y="550562"/>
                </a:lnTo>
                <a:lnTo>
                  <a:pt x="362579" y="557222"/>
                </a:lnTo>
                <a:lnTo>
                  <a:pt x="369448" y="608313"/>
                </a:lnTo>
                <a:lnTo>
                  <a:pt x="373395" y="648912"/>
                </a:lnTo>
                <a:lnTo>
                  <a:pt x="348902" y="651202"/>
                </a:lnTo>
                <a:lnTo>
                  <a:pt x="295659" y="660915"/>
                </a:lnTo>
                <a:lnTo>
                  <a:pt x="244292" y="676751"/>
                </a:lnTo>
                <a:lnTo>
                  <a:pt x="195811" y="700178"/>
                </a:lnTo>
                <a:lnTo>
                  <a:pt x="158476" y="727214"/>
                </a:lnTo>
                <a:lnTo>
                  <a:pt x="128729" y="760756"/>
                </a:lnTo>
                <a:lnTo>
                  <a:pt x="108580" y="801560"/>
                </a:lnTo>
                <a:lnTo>
                  <a:pt x="99113" y="849536"/>
                </a:lnTo>
                <a:lnTo>
                  <a:pt x="99026" y="1050237"/>
                </a:lnTo>
                <a:lnTo>
                  <a:pt x="63289" y="1024323"/>
                </a:lnTo>
                <a:lnTo>
                  <a:pt x="34958" y="989841"/>
                </a:lnTo>
                <a:lnTo>
                  <a:pt x="15257" y="950142"/>
                </a:lnTo>
                <a:lnTo>
                  <a:pt x="3750" y="906988"/>
                </a:lnTo>
                <a:lnTo>
                  <a:pt x="0" y="862141"/>
                </a:lnTo>
                <a:close/>
              </a:path>
              <a:path w="1543684" h="1076960">
                <a:moveTo>
                  <a:pt x="186923" y="978916"/>
                </a:moveTo>
                <a:lnTo>
                  <a:pt x="197574" y="979034"/>
                </a:lnTo>
                <a:lnTo>
                  <a:pt x="201178" y="978879"/>
                </a:lnTo>
                <a:lnTo>
                  <a:pt x="207236" y="978564"/>
                </a:lnTo>
                <a:lnTo>
                  <a:pt x="211814" y="978396"/>
                </a:lnTo>
                <a:lnTo>
                  <a:pt x="211265" y="978675"/>
                </a:lnTo>
                <a:lnTo>
                  <a:pt x="211265" y="1075349"/>
                </a:lnTo>
                <a:lnTo>
                  <a:pt x="197574" y="1076778"/>
                </a:lnTo>
                <a:lnTo>
                  <a:pt x="188321" y="1075684"/>
                </a:lnTo>
                <a:lnTo>
                  <a:pt x="188321" y="979173"/>
                </a:lnTo>
                <a:lnTo>
                  <a:pt x="186923" y="978916"/>
                </a:lnTo>
                <a:close/>
              </a:path>
              <a:path w="1543684" h="1076960">
                <a:moveTo>
                  <a:pt x="186412" y="978905"/>
                </a:moveTo>
                <a:lnTo>
                  <a:pt x="186923" y="978916"/>
                </a:lnTo>
                <a:lnTo>
                  <a:pt x="188321" y="979173"/>
                </a:lnTo>
                <a:lnTo>
                  <a:pt x="186412" y="978905"/>
                </a:lnTo>
                <a:close/>
              </a:path>
              <a:path w="1543684" h="1076960">
                <a:moveTo>
                  <a:pt x="181102" y="1074830"/>
                </a:moveTo>
                <a:lnTo>
                  <a:pt x="181102" y="978156"/>
                </a:lnTo>
                <a:lnTo>
                  <a:pt x="188321" y="979173"/>
                </a:lnTo>
                <a:lnTo>
                  <a:pt x="188321" y="1075684"/>
                </a:lnTo>
                <a:lnTo>
                  <a:pt x="181102" y="1074830"/>
                </a:lnTo>
                <a:close/>
              </a:path>
              <a:path w="1543684" h="1076960">
                <a:moveTo>
                  <a:pt x="121398" y="941390"/>
                </a:moveTo>
                <a:lnTo>
                  <a:pt x="123729" y="944069"/>
                </a:lnTo>
                <a:lnTo>
                  <a:pt x="127308" y="948423"/>
                </a:lnTo>
                <a:lnTo>
                  <a:pt x="129732" y="951288"/>
                </a:lnTo>
                <a:lnTo>
                  <a:pt x="162469" y="972882"/>
                </a:lnTo>
                <a:lnTo>
                  <a:pt x="171180" y="975436"/>
                </a:lnTo>
                <a:lnTo>
                  <a:pt x="177154" y="977115"/>
                </a:lnTo>
                <a:lnTo>
                  <a:pt x="186923" y="978916"/>
                </a:lnTo>
                <a:lnTo>
                  <a:pt x="186412" y="978905"/>
                </a:lnTo>
                <a:lnTo>
                  <a:pt x="181102" y="978156"/>
                </a:lnTo>
                <a:lnTo>
                  <a:pt x="181102" y="1074830"/>
                </a:lnTo>
                <a:lnTo>
                  <a:pt x="149490" y="1071093"/>
                </a:lnTo>
                <a:lnTo>
                  <a:pt x="122715" y="1060947"/>
                </a:lnTo>
                <a:lnTo>
                  <a:pt x="122715" y="943550"/>
                </a:lnTo>
                <a:lnTo>
                  <a:pt x="121398" y="941390"/>
                </a:lnTo>
                <a:close/>
              </a:path>
              <a:path w="1543684" h="1076960">
                <a:moveTo>
                  <a:pt x="109379" y="921023"/>
                </a:moveTo>
                <a:lnTo>
                  <a:pt x="110929" y="923734"/>
                </a:lnTo>
                <a:lnTo>
                  <a:pt x="113757" y="929212"/>
                </a:lnTo>
                <a:lnTo>
                  <a:pt x="117604" y="935905"/>
                </a:lnTo>
                <a:lnTo>
                  <a:pt x="120071" y="939772"/>
                </a:lnTo>
                <a:lnTo>
                  <a:pt x="122715" y="943550"/>
                </a:lnTo>
                <a:lnTo>
                  <a:pt x="122715" y="1060947"/>
                </a:lnTo>
                <a:lnTo>
                  <a:pt x="110098" y="1056166"/>
                </a:lnTo>
                <a:lnTo>
                  <a:pt x="110098" y="923288"/>
                </a:lnTo>
                <a:lnTo>
                  <a:pt x="109379" y="921023"/>
                </a:lnTo>
                <a:close/>
              </a:path>
              <a:path w="1543684" h="1076960">
                <a:moveTo>
                  <a:pt x="108416" y="919339"/>
                </a:moveTo>
                <a:lnTo>
                  <a:pt x="109379" y="921023"/>
                </a:lnTo>
                <a:lnTo>
                  <a:pt x="110098" y="923288"/>
                </a:lnTo>
                <a:lnTo>
                  <a:pt x="109096" y="921393"/>
                </a:lnTo>
                <a:lnTo>
                  <a:pt x="108416" y="919339"/>
                </a:lnTo>
                <a:close/>
              </a:path>
              <a:path w="1543684" h="1076960">
                <a:moveTo>
                  <a:pt x="108416" y="1055529"/>
                </a:moveTo>
                <a:lnTo>
                  <a:pt x="108416" y="919339"/>
                </a:lnTo>
                <a:lnTo>
                  <a:pt x="109096" y="921393"/>
                </a:lnTo>
                <a:lnTo>
                  <a:pt x="110098" y="923288"/>
                </a:lnTo>
                <a:lnTo>
                  <a:pt x="110098" y="1056166"/>
                </a:lnTo>
                <a:lnTo>
                  <a:pt x="108416" y="1055529"/>
                </a:lnTo>
                <a:close/>
              </a:path>
              <a:path w="1543684" h="1076960">
                <a:moveTo>
                  <a:pt x="99263" y="1050409"/>
                </a:moveTo>
                <a:lnTo>
                  <a:pt x="99263" y="881670"/>
                </a:lnTo>
                <a:lnTo>
                  <a:pt x="99807" y="885621"/>
                </a:lnTo>
                <a:lnTo>
                  <a:pt x="100583" y="889546"/>
                </a:lnTo>
                <a:lnTo>
                  <a:pt x="108580" y="918505"/>
                </a:lnTo>
                <a:lnTo>
                  <a:pt x="109379" y="921023"/>
                </a:lnTo>
                <a:lnTo>
                  <a:pt x="108416" y="919339"/>
                </a:lnTo>
                <a:lnTo>
                  <a:pt x="108416" y="1055529"/>
                </a:lnTo>
                <a:lnTo>
                  <a:pt x="104034" y="1053868"/>
                </a:lnTo>
                <a:lnTo>
                  <a:pt x="99263" y="1050409"/>
                </a:lnTo>
                <a:close/>
              </a:path>
              <a:path w="1543684" h="1076960">
                <a:moveTo>
                  <a:pt x="99026" y="1050237"/>
                </a:moveTo>
                <a:lnTo>
                  <a:pt x="99026" y="875532"/>
                </a:lnTo>
                <a:lnTo>
                  <a:pt x="99701" y="882796"/>
                </a:lnTo>
                <a:lnTo>
                  <a:pt x="99839" y="885223"/>
                </a:lnTo>
                <a:lnTo>
                  <a:pt x="99263" y="881670"/>
                </a:lnTo>
                <a:lnTo>
                  <a:pt x="99263" y="1050409"/>
                </a:lnTo>
                <a:lnTo>
                  <a:pt x="99026" y="1050237"/>
                </a:lnTo>
                <a:close/>
              </a:path>
            </a:pathLst>
          </a:custGeom>
          <a:solidFill>
            <a:srgbClr val="DD443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166970" y="0"/>
            <a:ext cx="4410710" cy="638810"/>
          </a:xfrm>
          <a:custGeom>
            <a:avLst/>
            <a:gdLst/>
            <a:ahLst/>
            <a:cxnLst/>
            <a:rect l="l" t="t" r="r" b="b"/>
            <a:pathLst>
              <a:path w="4410709" h="638810">
                <a:moveTo>
                  <a:pt x="4254440" y="0"/>
                </a:moveTo>
                <a:lnTo>
                  <a:pt x="4410591" y="0"/>
                </a:lnTo>
                <a:lnTo>
                  <a:pt x="4404240" y="9383"/>
                </a:lnTo>
                <a:lnTo>
                  <a:pt x="4361486" y="36693"/>
                </a:lnTo>
                <a:lnTo>
                  <a:pt x="4318375" y="63423"/>
                </a:lnTo>
                <a:lnTo>
                  <a:pt x="4274915" y="89569"/>
                </a:lnTo>
                <a:lnTo>
                  <a:pt x="4231114" y="115131"/>
                </a:lnTo>
                <a:lnTo>
                  <a:pt x="4186982" y="140106"/>
                </a:lnTo>
                <a:lnTo>
                  <a:pt x="4142526" y="164493"/>
                </a:lnTo>
                <a:lnTo>
                  <a:pt x="4097754" y="188290"/>
                </a:lnTo>
                <a:lnTo>
                  <a:pt x="4052675" y="211495"/>
                </a:lnTo>
                <a:lnTo>
                  <a:pt x="4007297" y="234105"/>
                </a:lnTo>
                <a:lnTo>
                  <a:pt x="3961628" y="256120"/>
                </a:lnTo>
                <a:lnTo>
                  <a:pt x="3915677" y="277537"/>
                </a:lnTo>
                <a:lnTo>
                  <a:pt x="3869452" y="298354"/>
                </a:lnTo>
                <a:lnTo>
                  <a:pt x="3822961" y="318570"/>
                </a:lnTo>
                <a:lnTo>
                  <a:pt x="3776213" y="338182"/>
                </a:lnTo>
                <a:lnTo>
                  <a:pt x="3729215" y="357189"/>
                </a:lnTo>
                <a:lnTo>
                  <a:pt x="3681976" y="375589"/>
                </a:lnTo>
                <a:lnTo>
                  <a:pt x="3634505" y="393380"/>
                </a:lnTo>
                <a:lnTo>
                  <a:pt x="3586809" y="410560"/>
                </a:lnTo>
                <a:lnTo>
                  <a:pt x="3538897" y="427127"/>
                </a:lnTo>
                <a:lnTo>
                  <a:pt x="3490778" y="443079"/>
                </a:lnTo>
                <a:lnTo>
                  <a:pt x="3442459" y="458415"/>
                </a:lnTo>
                <a:lnTo>
                  <a:pt x="3393948" y="473132"/>
                </a:lnTo>
                <a:lnTo>
                  <a:pt x="3345255" y="487230"/>
                </a:lnTo>
                <a:lnTo>
                  <a:pt x="3296387" y="500705"/>
                </a:lnTo>
                <a:lnTo>
                  <a:pt x="3247353" y="513556"/>
                </a:lnTo>
                <a:lnTo>
                  <a:pt x="3198160" y="525781"/>
                </a:lnTo>
                <a:lnTo>
                  <a:pt x="3148818" y="537378"/>
                </a:lnTo>
                <a:lnTo>
                  <a:pt x="3099334" y="548346"/>
                </a:lnTo>
                <a:lnTo>
                  <a:pt x="3049717" y="558682"/>
                </a:lnTo>
                <a:lnTo>
                  <a:pt x="2999975" y="568384"/>
                </a:lnTo>
                <a:lnTo>
                  <a:pt x="2950284" y="577430"/>
                </a:lnTo>
                <a:lnTo>
                  <a:pt x="2900492" y="585860"/>
                </a:lnTo>
                <a:lnTo>
                  <a:pt x="2850606" y="593670"/>
                </a:lnTo>
                <a:lnTo>
                  <a:pt x="2800633" y="600861"/>
                </a:lnTo>
                <a:lnTo>
                  <a:pt x="2750580" y="607432"/>
                </a:lnTo>
                <a:lnTo>
                  <a:pt x="2700456" y="613380"/>
                </a:lnTo>
                <a:lnTo>
                  <a:pt x="2650267" y="618705"/>
                </a:lnTo>
                <a:lnTo>
                  <a:pt x="2600020" y="623405"/>
                </a:lnTo>
                <a:lnTo>
                  <a:pt x="2549724" y="627480"/>
                </a:lnTo>
                <a:lnTo>
                  <a:pt x="2499384" y="630928"/>
                </a:lnTo>
                <a:lnTo>
                  <a:pt x="2449010" y="633748"/>
                </a:lnTo>
                <a:lnTo>
                  <a:pt x="2398607" y="635939"/>
                </a:lnTo>
                <a:lnTo>
                  <a:pt x="2348184" y="637499"/>
                </a:lnTo>
                <a:lnTo>
                  <a:pt x="2297747" y="638428"/>
                </a:lnTo>
                <a:lnTo>
                  <a:pt x="2247304" y="638723"/>
                </a:lnTo>
                <a:lnTo>
                  <a:pt x="2196862" y="638384"/>
                </a:lnTo>
                <a:lnTo>
                  <a:pt x="2146429" y="637410"/>
                </a:lnTo>
                <a:lnTo>
                  <a:pt x="2096012" y="635800"/>
                </a:lnTo>
                <a:lnTo>
                  <a:pt x="2045618" y="633551"/>
                </a:lnTo>
                <a:lnTo>
                  <a:pt x="1995254" y="630664"/>
                </a:lnTo>
                <a:lnTo>
                  <a:pt x="1944929" y="627137"/>
                </a:lnTo>
                <a:lnTo>
                  <a:pt x="1894648" y="622968"/>
                </a:lnTo>
                <a:lnTo>
                  <a:pt x="1844420" y="618156"/>
                </a:lnTo>
                <a:lnTo>
                  <a:pt x="1794252" y="612700"/>
                </a:lnTo>
                <a:lnTo>
                  <a:pt x="1744152" y="606600"/>
                </a:lnTo>
                <a:lnTo>
                  <a:pt x="1694125" y="599853"/>
                </a:lnTo>
                <a:lnTo>
                  <a:pt x="1644181" y="592459"/>
                </a:lnTo>
                <a:lnTo>
                  <a:pt x="1594326" y="584416"/>
                </a:lnTo>
                <a:lnTo>
                  <a:pt x="1544567" y="575723"/>
                </a:lnTo>
                <a:lnTo>
                  <a:pt x="1494912" y="566379"/>
                </a:lnTo>
                <a:lnTo>
                  <a:pt x="1445314" y="556308"/>
                </a:lnTo>
                <a:lnTo>
                  <a:pt x="1423992" y="551638"/>
                </a:lnTo>
                <a:lnTo>
                  <a:pt x="2256287" y="551638"/>
                </a:lnTo>
                <a:lnTo>
                  <a:pt x="2307023" y="551233"/>
                </a:lnTo>
                <a:lnTo>
                  <a:pt x="2357751" y="550174"/>
                </a:lnTo>
                <a:lnTo>
                  <a:pt x="2408463" y="548464"/>
                </a:lnTo>
                <a:lnTo>
                  <a:pt x="2459150" y="546104"/>
                </a:lnTo>
                <a:lnTo>
                  <a:pt x="2509803" y="543094"/>
                </a:lnTo>
                <a:lnTo>
                  <a:pt x="2560415" y="539438"/>
                </a:lnTo>
                <a:lnTo>
                  <a:pt x="2610977" y="535135"/>
                </a:lnTo>
                <a:lnTo>
                  <a:pt x="2661479" y="530188"/>
                </a:lnTo>
                <a:lnTo>
                  <a:pt x="2711914" y="524598"/>
                </a:lnTo>
                <a:lnTo>
                  <a:pt x="2762273" y="518367"/>
                </a:lnTo>
                <a:lnTo>
                  <a:pt x="2812749" y="511458"/>
                </a:lnTo>
                <a:lnTo>
                  <a:pt x="2863140" y="503889"/>
                </a:lnTo>
                <a:lnTo>
                  <a:pt x="2913437" y="495662"/>
                </a:lnTo>
                <a:lnTo>
                  <a:pt x="2963630" y="486777"/>
                </a:lnTo>
                <a:lnTo>
                  <a:pt x="3013710" y="477238"/>
                </a:lnTo>
                <a:lnTo>
                  <a:pt x="3063668" y="467045"/>
                </a:lnTo>
                <a:lnTo>
                  <a:pt x="3113494" y="456201"/>
                </a:lnTo>
                <a:lnTo>
                  <a:pt x="3163180" y="444707"/>
                </a:lnTo>
                <a:lnTo>
                  <a:pt x="3212716" y="432565"/>
                </a:lnTo>
                <a:lnTo>
                  <a:pt x="3262093" y="419778"/>
                </a:lnTo>
                <a:lnTo>
                  <a:pt x="3311301" y="406346"/>
                </a:lnTo>
                <a:lnTo>
                  <a:pt x="3360332" y="392272"/>
                </a:lnTo>
                <a:lnTo>
                  <a:pt x="3409176" y="377557"/>
                </a:lnTo>
                <a:lnTo>
                  <a:pt x="3457825" y="362204"/>
                </a:lnTo>
                <a:lnTo>
                  <a:pt x="3506268" y="346213"/>
                </a:lnTo>
                <a:lnTo>
                  <a:pt x="3554496" y="329588"/>
                </a:lnTo>
                <a:lnTo>
                  <a:pt x="3602501" y="312329"/>
                </a:lnTo>
                <a:lnTo>
                  <a:pt x="3650273" y="294439"/>
                </a:lnTo>
                <a:lnTo>
                  <a:pt x="3697802" y="275919"/>
                </a:lnTo>
                <a:lnTo>
                  <a:pt x="3745081" y="256771"/>
                </a:lnTo>
                <a:lnTo>
                  <a:pt x="3792098" y="236998"/>
                </a:lnTo>
                <a:lnTo>
                  <a:pt x="3838846" y="216600"/>
                </a:lnTo>
                <a:lnTo>
                  <a:pt x="3885315" y="195579"/>
                </a:lnTo>
                <a:lnTo>
                  <a:pt x="3931495" y="173939"/>
                </a:lnTo>
                <a:lnTo>
                  <a:pt x="3977378" y="151679"/>
                </a:lnTo>
                <a:lnTo>
                  <a:pt x="4022954" y="128802"/>
                </a:lnTo>
                <a:lnTo>
                  <a:pt x="4068214" y="105311"/>
                </a:lnTo>
                <a:lnTo>
                  <a:pt x="4113149" y="81206"/>
                </a:lnTo>
                <a:lnTo>
                  <a:pt x="4157750" y="56489"/>
                </a:lnTo>
                <a:lnTo>
                  <a:pt x="4202006" y="31163"/>
                </a:lnTo>
                <a:lnTo>
                  <a:pt x="4241999" y="7558"/>
                </a:lnTo>
                <a:lnTo>
                  <a:pt x="4254440" y="0"/>
                </a:lnTo>
                <a:close/>
              </a:path>
              <a:path w="4410709" h="638810">
                <a:moveTo>
                  <a:pt x="0" y="0"/>
                </a:moveTo>
                <a:lnTo>
                  <a:pt x="201340" y="0"/>
                </a:lnTo>
                <a:lnTo>
                  <a:pt x="459130" y="121051"/>
                </a:lnTo>
                <a:lnTo>
                  <a:pt x="596000" y="182249"/>
                </a:lnTo>
                <a:lnTo>
                  <a:pt x="664041" y="211495"/>
                </a:lnTo>
                <a:lnTo>
                  <a:pt x="780194" y="259496"/>
                </a:lnTo>
                <a:lnTo>
                  <a:pt x="826613" y="277853"/>
                </a:lnTo>
                <a:lnTo>
                  <a:pt x="873200" y="295775"/>
                </a:lnTo>
                <a:lnTo>
                  <a:pt x="919964" y="313236"/>
                </a:lnTo>
                <a:lnTo>
                  <a:pt x="966919" y="330209"/>
                </a:lnTo>
                <a:lnTo>
                  <a:pt x="1014066" y="346665"/>
                </a:lnTo>
                <a:lnTo>
                  <a:pt x="1061423" y="362581"/>
                </a:lnTo>
                <a:lnTo>
                  <a:pt x="1108998" y="377928"/>
                </a:lnTo>
                <a:lnTo>
                  <a:pt x="1156801" y="392680"/>
                </a:lnTo>
                <a:lnTo>
                  <a:pt x="1204840" y="406810"/>
                </a:lnTo>
                <a:lnTo>
                  <a:pt x="1253127" y="420292"/>
                </a:lnTo>
                <a:lnTo>
                  <a:pt x="1302221" y="433261"/>
                </a:lnTo>
                <a:lnTo>
                  <a:pt x="1351477" y="445547"/>
                </a:lnTo>
                <a:lnTo>
                  <a:pt x="1400889" y="457152"/>
                </a:lnTo>
                <a:lnTo>
                  <a:pt x="1450447" y="468077"/>
                </a:lnTo>
                <a:lnTo>
                  <a:pt x="1500143" y="478324"/>
                </a:lnTo>
                <a:lnTo>
                  <a:pt x="1549968" y="487894"/>
                </a:lnTo>
                <a:lnTo>
                  <a:pt x="1599913" y="496789"/>
                </a:lnTo>
                <a:lnTo>
                  <a:pt x="1649970" y="505010"/>
                </a:lnTo>
                <a:lnTo>
                  <a:pt x="1700131" y="512559"/>
                </a:lnTo>
                <a:lnTo>
                  <a:pt x="1750387" y="519436"/>
                </a:lnTo>
                <a:lnTo>
                  <a:pt x="1800730" y="525645"/>
                </a:lnTo>
                <a:lnTo>
                  <a:pt x="1851150" y="531185"/>
                </a:lnTo>
                <a:lnTo>
                  <a:pt x="1901639" y="536059"/>
                </a:lnTo>
                <a:lnTo>
                  <a:pt x="1952189" y="540268"/>
                </a:lnTo>
                <a:lnTo>
                  <a:pt x="2002792" y="543813"/>
                </a:lnTo>
                <a:lnTo>
                  <a:pt x="2053438" y="546696"/>
                </a:lnTo>
                <a:lnTo>
                  <a:pt x="2104119" y="548919"/>
                </a:lnTo>
                <a:lnTo>
                  <a:pt x="2154826" y="550482"/>
                </a:lnTo>
                <a:lnTo>
                  <a:pt x="2205552" y="551388"/>
                </a:lnTo>
                <a:lnTo>
                  <a:pt x="2256287" y="551638"/>
                </a:lnTo>
                <a:lnTo>
                  <a:pt x="1423992" y="551638"/>
                </a:lnTo>
                <a:lnTo>
                  <a:pt x="1346865" y="533979"/>
                </a:lnTo>
                <a:lnTo>
                  <a:pt x="1297998" y="521768"/>
                </a:lnTo>
                <a:lnTo>
                  <a:pt x="1249360" y="508893"/>
                </a:lnTo>
                <a:lnTo>
                  <a:pt x="1200943" y="495376"/>
                </a:lnTo>
                <a:lnTo>
                  <a:pt x="1152739" y="481242"/>
                </a:lnTo>
                <a:lnTo>
                  <a:pt x="1104740" y="466515"/>
                </a:lnTo>
                <a:lnTo>
                  <a:pt x="1056939" y="451218"/>
                </a:lnTo>
                <a:lnTo>
                  <a:pt x="1009328" y="435376"/>
                </a:lnTo>
                <a:lnTo>
                  <a:pt x="961899" y="419012"/>
                </a:lnTo>
                <a:lnTo>
                  <a:pt x="914645" y="402151"/>
                </a:lnTo>
                <a:lnTo>
                  <a:pt x="867558" y="384816"/>
                </a:lnTo>
                <a:lnTo>
                  <a:pt x="820631" y="367031"/>
                </a:lnTo>
                <a:lnTo>
                  <a:pt x="727220" y="330208"/>
                </a:lnTo>
                <a:lnTo>
                  <a:pt x="634360" y="291875"/>
                </a:lnTo>
                <a:lnTo>
                  <a:pt x="541980" y="252222"/>
                </a:lnTo>
                <a:lnTo>
                  <a:pt x="450023" y="211441"/>
                </a:lnTo>
                <a:lnTo>
                  <a:pt x="267129" y="127261"/>
                </a:lnTo>
                <a:lnTo>
                  <a:pt x="0" y="0"/>
                </a:lnTo>
                <a:close/>
              </a:path>
            </a:pathLst>
          </a:custGeom>
          <a:solidFill>
            <a:srgbClr val="DD443A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406868" y="1929993"/>
            <a:ext cx="7536425" cy="4247409"/>
          </a:xfrm>
          <a:prstGeom prst="rect">
            <a:avLst/>
          </a:prstGeom>
        </p:spPr>
      </p:pic>
      <p:grpSp>
        <p:nvGrpSpPr>
          <p:cNvPr id="6" name="object 6"/>
          <p:cNvGrpSpPr/>
          <p:nvPr/>
        </p:nvGrpSpPr>
        <p:grpSpPr>
          <a:xfrm>
            <a:off x="11547969" y="2060214"/>
            <a:ext cx="9209405" cy="9248775"/>
            <a:chOff x="11547969" y="2060214"/>
            <a:chExt cx="9209405" cy="9248775"/>
          </a:xfrm>
        </p:grpSpPr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2434149" y="2536562"/>
              <a:ext cx="3382428" cy="5074271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12706665" y="5604567"/>
              <a:ext cx="4214495" cy="5704205"/>
            </a:xfrm>
            <a:custGeom>
              <a:avLst/>
              <a:gdLst/>
              <a:ahLst/>
              <a:cxnLst/>
              <a:rect l="l" t="t" r="r" b="b"/>
              <a:pathLst>
                <a:path w="4214494" h="5704205">
                  <a:moveTo>
                    <a:pt x="738924" y="259405"/>
                  </a:moveTo>
                  <a:lnTo>
                    <a:pt x="0" y="628557"/>
                  </a:lnTo>
                  <a:lnTo>
                    <a:pt x="379445" y="3412160"/>
                  </a:lnTo>
                  <a:lnTo>
                    <a:pt x="529227" y="4619387"/>
                  </a:lnTo>
                  <a:lnTo>
                    <a:pt x="456053" y="4746127"/>
                  </a:lnTo>
                  <a:lnTo>
                    <a:pt x="295817" y="5057132"/>
                  </a:lnTo>
                  <a:lnTo>
                    <a:pt x="137454" y="5448576"/>
                  </a:lnTo>
                  <a:lnTo>
                    <a:pt x="90572" y="5703988"/>
                  </a:lnTo>
                  <a:lnTo>
                    <a:pt x="4213991" y="5703988"/>
                  </a:lnTo>
                  <a:lnTo>
                    <a:pt x="3526541" y="1633243"/>
                  </a:lnTo>
                  <a:lnTo>
                    <a:pt x="1906405" y="1633243"/>
                  </a:lnTo>
                  <a:lnTo>
                    <a:pt x="738924" y="259405"/>
                  </a:lnTo>
                  <a:close/>
                </a:path>
                <a:path w="4214494" h="5704205">
                  <a:moveTo>
                    <a:pt x="3165390" y="0"/>
                  </a:moveTo>
                  <a:lnTo>
                    <a:pt x="2933073" y="19798"/>
                  </a:lnTo>
                  <a:lnTo>
                    <a:pt x="2684841" y="53627"/>
                  </a:lnTo>
                  <a:lnTo>
                    <a:pt x="2487160" y="85585"/>
                  </a:lnTo>
                  <a:lnTo>
                    <a:pt x="2406497" y="99771"/>
                  </a:lnTo>
                  <a:lnTo>
                    <a:pt x="1906405" y="1633243"/>
                  </a:lnTo>
                  <a:lnTo>
                    <a:pt x="3526541" y="1633243"/>
                  </a:lnTo>
                  <a:lnTo>
                    <a:pt x="3484926" y="1386815"/>
                  </a:lnTo>
                  <a:lnTo>
                    <a:pt x="3534852" y="89794"/>
                  </a:lnTo>
                  <a:lnTo>
                    <a:pt x="3515038" y="74361"/>
                  </a:lnTo>
                  <a:lnTo>
                    <a:pt x="3451224" y="41155"/>
                  </a:lnTo>
                  <a:lnTo>
                    <a:pt x="3336860" y="9821"/>
                  </a:lnTo>
                  <a:lnTo>
                    <a:pt x="316539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2706665" y="5604567"/>
              <a:ext cx="4214495" cy="5704205"/>
            </a:xfrm>
            <a:custGeom>
              <a:avLst/>
              <a:gdLst/>
              <a:ahLst/>
              <a:cxnLst/>
              <a:rect l="l" t="t" r="r" b="b"/>
              <a:pathLst>
                <a:path w="4214494" h="5704205">
                  <a:moveTo>
                    <a:pt x="529227" y="4619387"/>
                  </a:moveTo>
                  <a:lnTo>
                    <a:pt x="456052" y="4746128"/>
                  </a:lnTo>
                  <a:lnTo>
                    <a:pt x="295817" y="5057132"/>
                  </a:lnTo>
                  <a:lnTo>
                    <a:pt x="137454" y="5448576"/>
                  </a:lnTo>
                  <a:lnTo>
                    <a:pt x="90572" y="5703988"/>
                  </a:lnTo>
                  <a:lnTo>
                    <a:pt x="119278" y="5703988"/>
                  </a:lnTo>
                  <a:lnTo>
                    <a:pt x="123350" y="5675233"/>
                  </a:lnTo>
                  <a:lnTo>
                    <a:pt x="133135" y="5624083"/>
                  </a:lnTo>
                  <a:lnTo>
                    <a:pt x="145532" y="5571215"/>
                  </a:lnTo>
                  <a:lnTo>
                    <a:pt x="160331" y="5516899"/>
                  </a:lnTo>
                  <a:lnTo>
                    <a:pt x="177324" y="5461407"/>
                  </a:lnTo>
                  <a:lnTo>
                    <a:pt x="193695" y="5412470"/>
                  </a:lnTo>
                  <a:lnTo>
                    <a:pt x="211312" y="5363318"/>
                  </a:lnTo>
                  <a:lnTo>
                    <a:pt x="230004" y="5314147"/>
                  </a:lnTo>
                  <a:lnTo>
                    <a:pt x="249603" y="5265160"/>
                  </a:lnTo>
                  <a:lnTo>
                    <a:pt x="269940" y="5216554"/>
                  </a:lnTo>
                  <a:lnTo>
                    <a:pt x="290846" y="5168530"/>
                  </a:lnTo>
                  <a:lnTo>
                    <a:pt x="312151" y="5121287"/>
                  </a:lnTo>
                  <a:lnTo>
                    <a:pt x="333687" y="5075024"/>
                  </a:lnTo>
                  <a:lnTo>
                    <a:pt x="358325" y="5023691"/>
                  </a:lnTo>
                  <a:lnTo>
                    <a:pt x="382749" y="4974275"/>
                  </a:lnTo>
                  <a:lnTo>
                    <a:pt x="406702" y="4927078"/>
                  </a:lnTo>
                  <a:lnTo>
                    <a:pt x="429925" y="4882401"/>
                  </a:lnTo>
                  <a:lnTo>
                    <a:pt x="452162" y="4840546"/>
                  </a:lnTo>
                  <a:lnTo>
                    <a:pt x="473154" y="4801813"/>
                  </a:lnTo>
                  <a:lnTo>
                    <a:pt x="492645" y="4766505"/>
                  </a:lnTo>
                  <a:lnTo>
                    <a:pt x="522330" y="4713922"/>
                  </a:lnTo>
                  <a:lnTo>
                    <a:pt x="545208" y="4674426"/>
                  </a:lnTo>
                  <a:lnTo>
                    <a:pt x="564969" y="4641222"/>
                  </a:lnTo>
                  <a:lnTo>
                    <a:pt x="529227" y="4619387"/>
                  </a:lnTo>
                  <a:close/>
                </a:path>
                <a:path w="4214494" h="5704205">
                  <a:moveTo>
                    <a:pt x="3484925" y="1386815"/>
                  </a:moveTo>
                  <a:lnTo>
                    <a:pt x="3443627" y="1393789"/>
                  </a:lnTo>
                  <a:lnTo>
                    <a:pt x="4171515" y="5703988"/>
                  </a:lnTo>
                  <a:lnTo>
                    <a:pt x="4213991" y="5703988"/>
                  </a:lnTo>
                  <a:lnTo>
                    <a:pt x="3484925" y="1386815"/>
                  </a:lnTo>
                  <a:close/>
                </a:path>
                <a:path w="4214494" h="5704205">
                  <a:moveTo>
                    <a:pt x="570792" y="4614230"/>
                  </a:moveTo>
                  <a:lnTo>
                    <a:pt x="529228" y="4619387"/>
                  </a:lnTo>
                  <a:lnTo>
                    <a:pt x="564969" y="4641222"/>
                  </a:lnTo>
                  <a:lnTo>
                    <a:pt x="572593" y="4628742"/>
                  </a:lnTo>
                  <a:lnTo>
                    <a:pt x="570792" y="4614230"/>
                  </a:lnTo>
                  <a:close/>
                </a:path>
                <a:path w="4214494" h="5704205">
                  <a:moveTo>
                    <a:pt x="421010" y="3407003"/>
                  </a:moveTo>
                  <a:lnTo>
                    <a:pt x="379445" y="3412160"/>
                  </a:lnTo>
                  <a:lnTo>
                    <a:pt x="529227" y="4619387"/>
                  </a:lnTo>
                  <a:lnTo>
                    <a:pt x="570792" y="4614230"/>
                  </a:lnTo>
                  <a:lnTo>
                    <a:pt x="421010" y="3407003"/>
                  </a:lnTo>
                  <a:close/>
                </a:path>
                <a:path w="4214494" h="5704205">
                  <a:moveTo>
                    <a:pt x="41499" y="622900"/>
                  </a:moveTo>
                  <a:lnTo>
                    <a:pt x="0" y="628557"/>
                  </a:lnTo>
                  <a:lnTo>
                    <a:pt x="379445" y="3412160"/>
                  </a:lnTo>
                  <a:lnTo>
                    <a:pt x="420945" y="3406503"/>
                  </a:lnTo>
                  <a:lnTo>
                    <a:pt x="47378" y="666025"/>
                  </a:lnTo>
                  <a:lnTo>
                    <a:pt x="18718" y="666025"/>
                  </a:lnTo>
                  <a:lnTo>
                    <a:pt x="0" y="628557"/>
                  </a:lnTo>
                  <a:lnTo>
                    <a:pt x="42270" y="628557"/>
                  </a:lnTo>
                  <a:lnTo>
                    <a:pt x="41499" y="622900"/>
                  </a:lnTo>
                  <a:close/>
                </a:path>
                <a:path w="4214494" h="5704205">
                  <a:moveTo>
                    <a:pt x="420945" y="3406503"/>
                  </a:moveTo>
                  <a:lnTo>
                    <a:pt x="379446" y="3412160"/>
                  </a:lnTo>
                  <a:lnTo>
                    <a:pt x="421010" y="3407003"/>
                  </a:lnTo>
                  <a:lnTo>
                    <a:pt x="420945" y="3406503"/>
                  </a:lnTo>
                  <a:close/>
                </a:path>
                <a:path w="4214494" h="5704205">
                  <a:moveTo>
                    <a:pt x="1906405" y="1633243"/>
                  </a:moveTo>
                  <a:lnTo>
                    <a:pt x="1874489" y="1660365"/>
                  </a:lnTo>
                  <a:lnTo>
                    <a:pt x="1922999" y="1717449"/>
                  </a:lnTo>
                  <a:lnTo>
                    <a:pt x="1946225" y="1646229"/>
                  </a:lnTo>
                  <a:lnTo>
                    <a:pt x="1906405" y="1633243"/>
                  </a:lnTo>
                  <a:close/>
                </a:path>
                <a:path w="4214494" h="5704205">
                  <a:moveTo>
                    <a:pt x="738923" y="259405"/>
                  </a:moveTo>
                  <a:lnTo>
                    <a:pt x="757642" y="296873"/>
                  </a:lnTo>
                  <a:lnTo>
                    <a:pt x="728270" y="311547"/>
                  </a:lnTo>
                  <a:lnTo>
                    <a:pt x="1874489" y="1660365"/>
                  </a:lnTo>
                  <a:lnTo>
                    <a:pt x="1906405" y="1633243"/>
                  </a:lnTo>
                  <a:lnTo>
                    <a:pt x="1866585" y="1620257"/>
                  </a:lnTo>
                  <a:lnTo>
                    <a:pt x="1874568" y="1595779"/>
                  </a:lnTo>
                  <a:lnTo>
                    <a:pt x="738923" y="259405"/>
                  </a:lnTo>
                  <a:close/>
                </a:path>
                <a:path w="4214494" h="5704205">
                  <a:moveTo>
                    <a:pt x="1906405" y="1633243"/>
                  </a:moveTo>
                  <a:lnTo>
                    <a:pt x="1874489" y="1660365"/>
                  </a:lnTo>
                  <a:lnTo>
                    <a:pt x="1906405" y="1633243"/>
                  </a:lnTo>
                  <a:close/>
                </a:path>
                <a:path w="4214494" h="5704205">
                  <a:moveTo>
                    <a:pt x="2406497" y="99772"/>
                  </a:moveTo>
                  <a:lnTo>
                    <a:pt x="1921648" y="1586501"/>
                  </a:lnTo>
                  <a:lnTo>
                    <a:pt x="1938321" y="1606121"/>
                  </a:lnTo>
                  <a:lnTo>
                    <a:pt x="1906405" y="1633243"/>
                  </a:lnTo>
                  <a:lnTo>
                    <a:pt x="1946225" y="1646229"/>
                  </a:lnTo>
                  <a:lnTo>
                    <a:pt x="2437117" y="140965"/>
                  </a:lnTo>
                  <a:lnTo>
                    <a:pt x="2414067" y="140965"/>
                  </a:lnTo>
                  <a:lnTo>
                    <a:pt x="2406497" y="99772"/>
                  </a:lnTo>
                  <a:close/>
                </a:path>
                <a:path w="4214494" h="5704205">
                  <a:moveTo>
                    <a:pt x="1906405" y="1633243"/>
                  </a:moveTo>
                  <a:close/>
                </a:path>
                <a:path w="4214494" h="5704205">
                  <a:moveTo>
                    <a:pt x="1906405" y="1633243"/>
                  </a:moveTo>
                  <a:close/>
                </a:path>
                <a:path w="4214494" h="5704205">
                  <a:moveTo>
                    <a:pt x="1874568" y="1595779"/>
                  </a:moveTo>
                  <a:lnTo>
                    <a:pt x="1866585" y="1620257"/>
                  </a:lnTo>
                  <a:lnTo>
                    <a:pt x="1906405" y="1633243"/>
                  </a:lnTo>
                  <a:lnTo>
                    <a:pt x="1874568" y="1595779"/>
                  </a:lnTo>
                  <a:close/>
                </a:path>
                <a:path w="4214494" h="5704205">
                  <a:moveTo>
                    <a:pt x="1906405" y="1633243"/>
                  </a:moveTo>
                  <a:close/>
                </a:path>
                <a:path w="4214494" h="5704205">
                  <a:moveTo>
                    <a:pt x="1874568" y="1595779"/>
                  </a:moveTo>
                  <a:lnTo>
                    <a:pt x="1906405" y="1633243"/>
                  </a:lnTo>
                  <a:lnTo>
                    <a:pt x="1874568" y="1595779"/>
                  </a:lnTo>
                  <a:close/>
                </a:path>
                <a:path w="4214494" h="5704205">
                  <a:moveTo>
                    <a:pt x="1921648" y="1586501"/>
                  </a:moveTo>
                  <a:lnTo>
                    <a:pt x="1906405" y="1633243"/>
                  </a:lnTo>
                  <a:lnTo>
                    <a:pt x="1938321" y="1606121"/>
                  </a:lnTo>
                  <a:lnTo>
                    <a:pt x="1921648" y="1586501"/>
                  </a:lnTo>
                  <a:close/>
                </a:path>
                <a:path w="4214494" h="5704205">
                  <a:moveTo>
                    <a:pt x="3443073" y="1385204"/>
                  </a:moveTo>
                  <a:lnTo>
                    <a:pt x="3442907" y="1389525"/>
                  </a:lnTo>
                  <a:lnTo>
                    <a:pt x="3443627" y="1393789"/>
                  </a:lnTo>
                  <a:lnTo>
                    <a:pt x="3484925" y="1386815"/>
                  </a:lnTo>
                  <a:lnTo>
                    <a:pt x="3443073" y="1385204"/>
                  </a:lnTo>
                  <a:close/>
                </a:path>
                <a:path w="4214494" h="5704205">
                  <a:moveTo>
                    <a:pt x="3492180" y="109466"/>
                  </a:moveTo>
                  <a:lnTo>
                    <a:pt x="3443073" y="1385204"/>
                  </a:lnTo>
                  <a:lnTo>
                    <a:pt x="3484925" y="1386815"/>
                  </a:lnTo>
                  <a:lnTo>
                    <a:pt x="3533697" y="119811"/>
                  </a:lnTo>
                  <a:lnTo>
                    <a:pt x="3505644" y="119811"/>
                  </a:lnTo>
                  <a:lnTo>
                    <a:pt x="3504373" y="118660"/>
                  </a:lnTo>
                  <a:lnTo>
                    <a:pt x="3501016" y="115868"/>
                  </a:lnTo>
                  <a:lnTo>
                    <a:pt x="3497038" y="112757"/>
                  </a:lnTo>
                  <a:lnTo>
                    <a:pt x="3492180" y="109466"/>
                  </a:lnTo>
                  <a:close/>
                </a:path>
                <a:path w="4214494" h="5704205">
                  <a:moveTo>
                    <a:pt x="42270" y="628557"/>
                  </a:moveTo>
                  <a:lnTo>
                    <a:pt x="0" y="628557"/>
                  </a:lnTo>
                  <a:lnTo>
                    <a:pt x="18718" y="666025"/>
                  </a:lnTo>
                  <a:lnTo>
                    <a:pt x="45551" y="652620"/>
                  </a:lnTo>
                  <a:lnTo>
                    <a:pt x="42270" y="628557"/>
                  </a:lnTo>
                  <a:close/>
                </a:path>
                <a:path w="4214494" h="5704205">
                  <a:moveTo>
                    <a:pt x="45551" y="652620"/>
                  </a:moveTo>
                  <a:lnTo>
                    <a:pt x="18718" y="666025"/>
                  </a:lnTo>
                  <a:lnTo>
                    <a:pt x="47378" y="666025"/>
                  </a:lnTo>
                  <a:lnTo>
                    <a:pt x="45551" y="652620"/>
                  </a:lnTo>
                  <a:close/>
                </a:path>
                <a:path w="4214494" h="5704205">
                  <a:moveTo>
                    <a:pt x="105040" y="622900"/>
                  </a:moveTo>
                  <a:lnTo>
                    <a:pt x="41499" y="622900"/>
                  </a:lnTo>
                  <a:lnTo>
                    <a:pt x="45551" y="652620"/>
                  </a:lnTo>
                  <a:lnTo>
                    <a:pt x="105040" y="622900"/>
                  </a:lnTo>
                  <a:close/>
                </a:path>
                <a:path w="4214494" h="5704205">
                  <a:moveTo>
                    <a:pt x="738923" y="259405"/>
                  </a:moveTo>
                  <a:lnTo>
                    <a:pt x="0" y="628557"/>
                  </a:lnTo>
                  <a:lnTo>
                    <a:pt x="41499" y="622900"/>
                  </a:lnTo>
                  <a:lnTo>
                    <a:pt x="105040" y="622900"/>
                  </a:lnTo>
                  <a:lnTo>
                    <a:pt x="728270" y="311547"/>
                  </a:lnTo>
                  <a:lnTo>
                    <a:pt x="707008" y="286527"/>
                  </a:lnTo>
                  <a:lnTo>
                    <a:pt x="738923" y="259405"/>
                  </a:lnTo>
                  <a:close/>
                </a:path>
                <a:path w="4214494" h="5704205">
                  <a:moveTo>
                    <a:pt x="738923" y="259405"/>
                  </a:moveTo>
                  <a:lnTo>
                    <a:pt x="707008" y="286527"/>
                  </a:lnTo>
                  <a:lnTo>
                    <a:pt x="728270" y="311547"/>
                  </a:lnTo>
                  <a:lnTo>
                    <a:pt x="757642" y="296873"/>
                  </a:lnTo>
                  <a:lnTo>
                    <a:pt x="738923" y="259405"/>
                  </a:lnTo>
                  <a:close/>
                </a:path>
                <a:path w="4214494" h="5704205">
                  <a:moveTo>
                    <a:pt x="2406498" y="99772"/>
                  </a:moveTo>
                  <a:lnTo>
                    <a:pt x="2414067" y="140965"/>
                  </a:lnTo>
                  <a:lnTo>
                    <a:pt x="2438550" y="136571"/>
                  </a:lnTo>
                  <a:lnTo>
                    <a:pt x="2446316" y="112757"/>
                  </a:lnTo>
                  <a:lnTo>
                    <a:pt x="2406498" y="99772"/>
                  </a:lnTo>
                  <a:close/>
                </a:path>
                <a:path w="4214494" h="5704205">
                  <a:moveTo>
                    <a:pt x="2438550" y="136571"/>
                  </a:moveTo>
                  <a:lnTo>
                    <a:pt x="2414067" y="140965"/>
                  </a:lnTo>
                  <a:lnTo>
                    <a:pt x="2437117" y="140965"/>
                  </a:lnTo>
                  <a:lnTo>
                    <a:pt x="2438550" y="136571"/>
                  </a:lnTo>
                  <a:close/>
                </a:path>
                <a:path w="4214494" h="5704205">
                  <a:moveTo>
                    <a:pt x="3165390" y="0"/>
                  </a:moveTo>
                  <a:lnTo>
                    <a:pt x="2933073" y="19798"/>
                  </a:lnTo>
                  <a:lnTo>
                    <a:pt x="2684841" y="53627"/>
                  </a:lnTo>
                  <a:lnTo>
                    <a:pt x="2487161" y="85585"/>
                  </a:lnTo>
                  <a:lnTo>
                    <a:pt x="2406498" y="99772"/>
                  </a:lnTo>
                  <a:lnTo>
                    <a:pt x="2446316" y="112757"/>
                  </a:lnTo>
                  <a:lnTo>
                    <a:pt x="2438550" y="136571"/>
                  </a:lnTo>
                  <a:lnTo>
                    <a:pt x="2634605" y="103786"/>
                  </a:lnTo>
                  <a:lnTo>
                    <a:pt x="2726320" y="89794"/>
                  </a:lnTo>
                  <a:lnTo>
                    <a:pt x="2854430" y="71808"/>
                  </a:lnTo>
                  <a:lnTo>
                    <a:pt x="2965468" y="58247"/>
                  </a:lnTo>
                  <a:lnTo>
                    <a:pt x="3019487" y="52553"/>
                  </a:lnTo>
                  <a:lnTo>
                    <a:pt x="3071550" y="47810"/>
                  </a:lnTo>
                  <a:lnTo>
                    <a:pt x="3120940" y="44187"/>
                  </a:lnTo>
                  <a:lnTo>
                    <a:pt x="3166939" y="41855"/>
                  </a:lnTo>
                  <a:lnTo>
                    <a:pt x="3165390" y="0"/>
                  </a:lnTo>
                  <a:close/>
                </a:path>
                <a:path w="4214494" h="5704205">
                  <a:moveTo>
                    <a:pt x="3493000" y="88183"/>
                  </a:moveTo>
                  <a:lnTo>
                    <a:pt x="3492180" y="109466"/>
                  </a:lnTo>
                  <a:lnTo>
                    <a:pt x="3497157" y="112838"/>
                  </a:lnTo>
                  <a:lnTo>
                    <a:pt x="3501016" y="115868"/>
                  </a:lnTo>
                  <a:lnTo>
                    <a:pt x="3504373" y="118660"/>
                  </a:lnTo>
                  <a:lnTo>
                    <a:pt x="3505644" y="119811"/>
                  </a:lnTo>
                  <a:lnTo>
                    <a:pt x="3505288" y="119461"/>
                  </a:lnTo>
                  <a:lnTo>
                    <a:pt x="3505736" y="118984"/>
                  </a:lnTo>
                  <a:lnTo>
                    <a:pt x="3534852" y="89794"/>
                  </a:lnTo>
                  <a:lnTo>
                    <a:pt x="3493000" y="88183"/>
                  </a:lnTo>
                  <a:close/>
                </a:path>
                <a:path w="4214494" h="5704205">
                  <a:moveTo>
                    <a:pt x="3534853" y="89794"/>
                  </a:moveTo>
                  <a:lnTo>
                    <a:pt x="3505736" y="118984"/>
                  </a:lnTo>
                  <a:lnTo>
                    <a:pt x="3505288" y="119461"/>
                  </a:lnTo>
                  <a:lnTo>
                    <a:pt x="3505644" y="119811"/>
                  </a:lnTo>
                  <a:lnTo>
                    <a:pt x="3533697" y="119811"/>
                  </a:lnTo>
                  <a:lnTo>
                    <a:pt x="3534853" y="89794"/>
                  </a:lnTo>
                  <a:close/>
                </a:path>
                <a:path w="4214494" h="5704205">
                  <a:moveTo>
                    <a:pt x="3165390" y="0"/>
                  </a:moveTo>
                  <a:lnTo>
                    <a:pt x="3166939" y="41855"/>
                  </a:lnTo>
                  <a:lnTo>
                    <a:pt x="3239455" y="41934"/>
                  </a:lnTo>
                  <a:lnTo>
                    <a:pt x="3302129" y="47064"/>
                  </a:lnTo>
                  <a:lnTo>
                    <a:pt x="3355405" y="55968"/>
                  </a:lnTo>
                  <a:lnTo>
                    <a:pt x="3399727" y="67369"/>
                  </a:lnTo>
                  <a:lnTo>
                    <a:pt x="3453888" y="87974"/>
                  </a:lnTo>
                  <a:lnTo>
                    <a:pt x="3491543" y="109034"/>
                  </a:lnTo>
                  <a:lnTo>
                    <a:pt x="3492180" y="109466"/>
                  </a:lnTo>
                  <a:lnTo>
                    <a:pt x="3493000" y="88183"/>
                  </a:lnTo>
                  <a:lnTo>
                    <a:pt x="3532784" y="88183"/>
                  </a:lnTo>
                  <a:lnTo>
                    <a:pt x="3515038" y="74361"/>
                  </a:lnTo>
                  <a:lnTo>
                    <a:pt x="3451225" y="41155"/>
                  </a:lnTo>
                  <a:lnTo>
                    <a:pt x="3336860" y="9821"/>
                  </a:lnTo>
                  <a:lnTo>
                    <a:pt x="3165390" y="0"/>
                  </a:lnTo>
                  <a:close/>
                </a:path>
                <a:path w="4214494" h="5704205">
                  <a:moveTo>
                    <a:pt x="3532784" y="88183"/>
                  </a:moveTo>
                  <a:lnTo>
                    <a:pt x="3493000" y="88183"/>
                  </a:lnTo>
                  <a:lnTo>
                    <a:pt x="3534853" y="89794"/>
                  </a:lnTo>
                  <a:lnTo>
                    <a:pt x="3532784" y="8818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1827417" y="6233173"/>
              <a:ext cx="1268730" cy="2275205"/>
            </a:xfrm>
            <a:custGeom>
              <a:avLst/>
              <a:gdLst/>
              <a:ahLst/>
              <a:cxnLst/>
              <a:rect l="l" t="t" r="r" b="b"/>
              <a:pathLst>
                <a:path w="1268730" h="2275204">
                  <a:moveTo>
                    <a:pt x="888706" y="0"/>
                  </a:moveTo>
                  <a:lnTo>
                    <a:pt x="568703" y="318642"/>
                  </a:lnTo>
                  <a:lnTo>
                    <a:pt x="283337" y="902925"/>
                  </a:lnTo>
                  <a:lnTo>
                    <a:pt x="78479" y="1464759"/>
                  </a:lnTo>
                  <a:lnTo>
                    <a:pt x="0" y="1716057"/>
                  </a:lnTo>
                  <a:lnTo>
                    <a:pt x="1268153" y="2274772"/>
                  </a:lnTo>
                  <a:lnTo>
                    <a:pt x="1108388" y="429013"/>
                  </a:lnTo>
                  <a:lnTo>
                    <a:pt x="88870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1827417" y="6233173"/>
              <a:ext cx="1316355" cy="2341880"/>
            </a:xfrm>
            <a:custGeom>
              <a:avLst/>
              <a:gdLst/>
              <a:ahLst/>
              <a:cxnLst/>
              <a:rect l="l" t="t" r="r" b="b"/>
              <a:pathLst>
                <a:path w="1316355" h="2341879">
                  <a:moveTo>
                    <a:pt x="1309880" y="2271161"/>
                  </a:moveTo>
                  <a:lnTo>
                    <a:pt x="1268153" y="2274772"/>
                  </a:lnTo>
                  <a:lnTo>
                    <a:pt x="1251266" y="2313101"/>
                  </a:lnTo>
                  <a:lnTo>
                    <a:pt x="1315978" y="2341611"/>
                  </a:lnTo>
                  <a:lnTo>
                    <a:pt x="1309880" y="2271161"/>
                  </a:lnTo>
                  <a:close/>
                </a:path>
                <a:path w="1316355" h="2341879">
                  <a:moveTo>
                    <a:pt x="1220327" y="2207933"/>
                  </a:moveTo>
                  <a:lnTo>
                    <a:pt x="1224448" y="2255516"/>
                  </a:lnTo>
                  <a:lnTo>
                    <a:pt x="1268153" y="2274772"/>
                  </a:lnTo>
                  <a:lnTo>
                    <a:pt x="1264034" y="2227190"/>
                  </a:lnTo>
                  <a:lnTo>
                    <a:pt x="1220327" y="2207933"/>
                  </a:lnTo>
                  <a:close/>
                </a:path>
                <a:path w="1316355" h="2341879">
                  <a:moveTo>
                    <a:pt x="0" y="1716057"/>
                  </a:moveTo>
                  <a:lnTo>
                    <a:pt x="1224446" y="2255515"/>
                  </a:lnTo>
                  <a:lnTo>
                    <a:pt x="1220327" y="2207933"/>
                  </a:lnTo>
                  <a:lnTo>
                    <a:pt x="130149" y="1727630"/>
                  </a:lnTo>
                  <a:lnTo>
                    <a:pt x="40252" y="1727630"/>
                  </a:lnTo>
                  <a:lnTo>
                    <a:pt x="0" y="1716057"/>
                  </a:lnTo>
                  <a:close/>
                </a:path>
                <a:path w="1316355" h="2341879">
                  <a:moveTo>
                    <a:pt x="1067367" y="440800"/>
                  </a:moveTo>
                  <a:lnTo>
                    <a:pt x="1220327" y="2207933"/>
                  </a:lnTo>
                  <a:lnTo>
                    <a:pt x="1264034" y="2227190"/>
                  </a:lnTo>
                  <a:lnTo>
                    <a:pt x="1110039" y="448103"/>
                  </a:lnTo>
                  <a:lnTo>
                    <a:pt x="1071107" y="448103"/>
                  </a:lnTo>
                  <a:lnTo>
                    <a:pt x="1067367" y="440800"/>
                  </a:lnTo>
                  <a:close/>
                </a:path>
                <a:path w="1316355" h="2341879">
                  <a:moveTo>
                    <a:pt x="16885" y="1677729"/>
                  </a:moveTo>
                  <a:lnTo>
                    <a:pt x="0" y="1716057"/>
                  </a:lnTo>
                  <a:lnTo>
                    <a:pt x="40252" y="1727630"/>
                  </a:lnTo>
                  <a:lnTo>
                    <a:pt x="43705" y="1715794"/>
                  </a:lnTo>
                  <a:lnTo>
                    <a:pt x="48313" y="1700261"/>
                  </a:lnTo>
                  <a:lnTo>
                    <a:pt x="50610" y="1692587"/>
                  </a:lnTo>
                  <a:lnTo>
                    <a:pt x="16885" y="1677729"/>
                  </a:lnTo>
                  <a:close/>
                </a:path>
                <a:path w="1316355" h="2341879">
                  <a:moveTo>
                    <a:pt x="50610" y="1692587"/>
                  </a:moveTo>
                  <a:lnTo>
                    <a:pt x="48313" y="1700261"/>
                  </a:lnTo>
                  <a:lnTo>
                    <a:pt x="43628" y="1716057"/>
                  </a:lnTo>
                  <a:lnTo>
                    <a:pt x="40252" y="1727630"/>
                  </a:lnTo>
                  <a:lnTo>
                    <a:pt x="130149" y="1727630"/>
                  </a:lnTo>
                  <a:lnTo>
                    <a:pt x="50610" y="1692587"/>
                  </a:lnTo>
                  <a:close/>
                </a:path>
                <a:path w="1316355" h="2341879">
                  <a:moveTo>
                    <a:pt x="857540" y="31032"/>
                  </a:moveTo>
                  <a:lnTo>
                    <a:pt x="568702" y="318642"/>
                  </a:lnTo>
                  <a:lnTo>
                    <a:pt x="283336" y="902925"/>
                  </a:lnTo>
                  <a:lnTo>
                    <a:pt x="78478" y="1464759"/>
                  </a:lnTo>
                  <a:lnTo>
                    <a:pt x="2" y="1716051"/>
                  </a:lnTo>
                  <a:lnTo>
                    <a:pt x="16885" y="1677729"/>
                  </a:lnTo>
                  <a:lnTo>
                    <a:pt x="55084" y="1677729"/>
                  </a:lnTo>
                  <a:lnTo>
                    <a:pt x="71775" y="1623279"/>
                  </a:lnTo>
                  <a:lnTo>
                    <a:pt x="85155" y="1580572"/>
                  </a:lnTo>
                  <a:lnTo>
                    <a:pt x="100683" y="1531901"/>
                  </a:lnTo>
                  <a:lnTo>
                    <a:pt x="118270" y="1477830"/>
                  </a:lnTo>
                  <a:lnTo>
                    <a:pt x="131098" y="1439047"/>
                  </a:lnTo>
                  <a:lnTo>
                    <a:pt x="144771" y="1398291"/>
                  </a:lnTo>
                  <a:lnTo>
                    <a:pt x="159262" y="1355728"/>
                  </a:lnTo>
                  <a:lnTo>
                    <a:pt x="174545" y="1311522"/>
                  </a:lnTo>
                  <a:lnTo>
                    <a:pt x="190593" y="1265842"/>
                  </a:lnTo>
                  <a:lnTo>
                    <a:pt x="207381" y="1218852"/>
                  </a:lnTo>
                  <a:lnTo>
                    <a:pt x="224880" y="1170719"/>
                  </a:lnTo>
                  <a:lnTo>
                    <a:pt x="243065" y="1121608"/>
                  </a:lnTo>
                  <a:lnTo>
                    <a:pt x="261909" y="1071686"/>
                  </a:lnTo>
                  <a:lnTo>
                    <a:pt x="281386" y="1021119"/>
                  </a:lnTo>
                  <a:lnTo>
                    <a:pt x="301468" y="970072"/>
                  </a:lnTo>
                  <a:lnTo>
                    <a:pt x="322130" y="918713"/>
                  </a:lnTo>
                  <a:lnTo>
                    <a:pt x="341713" y="871126"/>
                  </a:lnTo>
                  <a:lnTo>
                    <a:pt x="361726" y="823591"/>
                  </a:lnTo>
                  <a:lnTo>
                    <a:pt x="382150" y="776237"/>
                  </a:lnTo>
                  <a:lnTo>
                    <a:pt x="402962" y="729191"/>
                  </a:lnTo>
                  <a:lnTo>
                    <a:pt x="424142" y="682581"/>
                  </a:lnTo>
                  <a:lnTo>
                    <a:pt x="445669" y="636534"/>
                  </a:lnTo>
                  <a:lnTo>
                    <a:pt x="467521" y="591180"/>
                  </a:lnTo>
                  <a:lnTo>
                    <a:pt x="489677" y="546646"/>
                  </a:lnTo>
                  <a:lnTo>
                    <a:pt x="512116" y="503059"/>
                  </a:lnTo>
                  <a:lnTo>
                    <a:pt x="534817" y="460547"/>
                  </a:lnTo>
                  <a:lnTo>
                    <a:pt x="557758" y="419239"/>
                  </a:lnTo>
                  <a:lnTo>
                    <a:pt x="580919" y="379263"/>
                  </a:lnTo>
                  <a:lnTo>
                    <a:pt x="604278" y="340746"/>
                  </a:lnTo>
                  <a:lnTo>
                    <a:pt x="634825" y="293190"/>
                  </a:lnTo>
                  <a:lnTo>
                    <a:pt x="665449" y="248834"/>
                  </a:lnTo>
                  <a:lnTo>
                    <a:pt x="696096" y="207913"/>
                  </a:lnTo>
                  <a:lnTo>
                    <a:pt x="726714" y="170665"/>
                  </a:lnTo>
                  <a:lnTo>
                    <a:pt x="757251" y="137327"/>
                  </a:lnTo>
                  <a:lnTo>
                    <a:pt x="795021" y="101697"/>
                  </a:lnTo>
                  <a:lnTo>
                    <a:pt x="831466" y="73671"/>
                  </a:lnTo>
                  <a:lnTo>
                    <a:pt x="866479" y="53227"/>
                  </a:lnTo>
                  <a:lnTo>
                    <a:pt x="868506" y="52447"/>
                  </a:lnTo>
                  <a:lnTo>
                    <a:pt x="857540" y="31032"/>
                  </a:lnTo>
                  <a:close/>
                </a:path>
                <a:path w="1316355" h="2341879">
                  <a:moveTo>
                    <a:pt x="55084" y="1677729"/>
                  </a:moveTo>
                  <a:lnTo>
                    <a:pt x="16885" y="1677729"/>
                  </a:lnTo>
                  <a:lnTo>
                    <a:pt x="50610" y="1692587"/>
                  </a:lnTo>
                  <a:lnTo>
                    <a:pt x="55084" y="1677729"/>
                  </a:lnTo>
                  <a:close/>
                </a:path>
                <a:path w="1316355" h="2341879">
                  <a:moveTo>
                    <a:pt x="1108386" y="429013"/>
                  </a:moveTo>
                  <a:lnTo>
                    <a:pt x="1066660" y="432625"/>
                  </a:lnTo>
                  <a:lnTo>
                    <a:pt x="1067367" y="440800"/>
                  </a:lnTo>
                  <a:lnTo>
                    <a:pt x="1071107" y="448103"/>
                  </a:lnTo>
                  <a:lnTo>
                    <a:pt x="1108386" y="429013"/>
                  </a:lnTo>
                  <a:close/>
                </a:path>
                <a:path w="1316355" h="2341879">
                  <a:moveTo>
                    <a:pt x="1108386" y="429013"/>
                  </a:moveTo>
                  <a:lnTo>
                    <a:pt x="1071107" y="448103"/>
                  </a:lnTo>
                  <a:lnTo>
                    <a:pt x="1110039" y="448103"/>
                  </a:lnTo>
                  <a:lnTo>
                    <a:pt x="1108386" y="429013"/>
                  </a:lnTo>
                  <a:close/>
                </a:path>
                <a:path w="1316355" h="2341879">
                  <a:moveTo>
                    <a:pt x="888705" y="0"/>
                  </a:moveTo>
                  <a:lnTo>
                    <a:pt x="899954" y="40344"/>
                  </a:lnTo>
                  <a:lnTo>
                    <a:pt x="868506" y="52447"/>
                  </a:lnTo>
                  <a:lnTo>
                    <a:pt x="1067367" y="440800"/>
                  </a:lnTo>
                  <a:lnTo>
                    <a:pt x="1066660" y="432625"/>
                  </a:lnTo>
                  <a:lnTo>
                    <a:pt x="1108386" y="429013"/>
                  </a:lnTo>
                  <a:lnTo>
                    <a:pt x="888705" y="0"/>
                  </a:lnTo>
                  <a:close/>
                </a:path>
                <a:path w="1316355" h="2341879">
                  <a:moveTo>
                    <a:pt x="888705" y="0"/>
                  </a:moveTo>
                  <a:lnTo>
                    <a:pt x="857540" y="31032"/>
                  </a:lnTo>
                  <a:lnTo>
                    <a:pt x="868506" y="52447"/>
                  </a:lnTo>
                  <a:lnTo>
                    <a:pt x="899954" y="40344"/>
                  </a:lnTo>
                  <a:lnTo>
                    <a:pt x="888705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15983509" y="5668276"/>
              <a:ext cx="1526540" cy="2070100"/>
            </a:xfrm>
            <a:custGeom>
              <a:avLst/>
              <a:gdLst/>
              <a:ahLst/>
              <a:cxnLst/>
              <a:rect l="l" t="t" r="r" b="b"/>
              <a:pathLst>
                <a:path w="1526540" h="2070100">
                  <a:moveTo>
                    <a:pt x="230480" y="0"/>
                  </a:moveTo>
                  <a:lnTo>
                    <a:pt x="0" y="1189007"/>
                  </a:lnTo>
                  <a:lnTo>
                    <a:pt x="330513" y="2069869"/>
                  </a:lnTo>
                  <a:lnTo>
                    <a:pt x="1526220" y="1325608"/>
                  </a:lnTo>
                  <a:lnTo>
                    <a:pt x="23048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15983510" y="5668276"/>
              <a:ext cx="1526540" cy="2070100"/>
            </a:xfrm>
            <a:custGeom>
              <a:avLst/>
              <a:gdLst/>
              <a:ahLst/>
              <a:cxnLst/>
              <a:rect l="l" t="t" r="r" b="b"/>
              <a:pathLst>
                <a:path w="1526540" h="2070100">
                  <a:moveTo>
                    <a:pt x="351772" y="2007302"/>
                  </a:moveTo>
                  <a:lnTo>
                    <a:pt x="315506" y="2029875"/>
                  </a:lnTo>
                  <a:lnTo>
                    <a:pt x="330513" y="2069868"/>
                  </a:lnTo>
                  <a:lnTo>
                    <a:pt x="366778" y="2047295"/>
                  </a:lnTo>
                  <a:lnTo>
                    <a:pt x="351772" y="2007302"/>
                  </a:lnTo>
                  <a:close/>
                </a:path>
                <a:path w="1526540" h="2070100">
                  <a:moveTo>
                    <a:pt x="1459825" y="1317601"/>
                  </a:moveTo>
                  <a:lnTo>
                    <a:pt x="351772" y="2007302"/>
                  </a:lnTo>
                  <a:lnTo>
                    <a:pt x="366778" y="2047295"/>
                  </a:lnTo>
                  <a:lnTo>
                    <a:pt x="1489806" y="1348273"/>
                  </a:lnTo>
                  <a:lnTo>
                    <a:pt x="1459825" y="1317601"/>
                  </a:lnTo>
                  <a:close/>
                </a:path>
                <a:path w="1526540" h="2070100">
                  <a:moveTo>
                    <a:pt x="0" y="1189007"/>
                  </a:moveTo>
                  <a:lnTo>
                    <a:pt x="315506" y="2029875"/>
                  </a:lnTo>
                  <a:lnTo>
                    <a:pt x="351772" y="2007302"/>
                  </a:lnTo>
                  <a:lnTo>
                    <a:pt x="47725" y="1196977"/>
                  </a:lnTo>
                  <a:lnTo>
                    <a:pt x="41118" y="1196977"/>
                  </a:lnTo>
                  <a:lnTo>
                    <a:pt x="0" y="1189007"/>
                  </a:lnTo>
                  <a:close/>
                </a:path>
                <a:path w="1526540" h="2070100">
                  <a:moveTo>
                    <a:pt x="1496238" y="1294936"/>
                  </a:moveTo>
                  <a:lnTo>
                    <a:pt x="1459825" y="1317601"/>
                  </a:lnTo>
                  <a:lnTo>
                    <a:pt x="1489806" y="1348273"/>
                  </a:lnTo>
                  <a:lnTo>
                    <a:pt x="1526219" y="1325608"/>
                  </a:lnTo>
                  <a:lnTo>
                    <a:pt x="1496238" y="1294936"/>
                  </a:lnTo>
                  <a:close/>
                </a:path>
                <a:path w="1526540" h="2070100">
                  <a:moveTo>
                    <a:pt x="266083" y="36423"/>
                  </a:moveTo>
                  <a:lnTo>
                    <a:pt x="256390" y="86426"/>
                  </a:lnTo>
                  <a:lnTo>
                    <a:pt x="1459825" y="1317601"/>
                  </a:lnTo>
                  <a:lnTo>
                    <a:pt x="1496238" y="1294936"/>
                  </a:lnTo>
                  <a:lnTo>
                    <a:pt x="266083" y="36423"/>
                  </a:lnTo>
                  <a:close/>
                </a:path>
                <a:path w="1526540" h="2070100">
                  <a:moveTo>
                    <a:pt x="39214" y="1174293"/>
                  </a:moveTo>
                  <a:lnTo>
                    <a:pt x="0" y="1189007"/>
                  </a:lnTo>
                  <a:lnTo>
                    <a:pt x="41118" y="1196977"/>
                  </a:lnTo>
                  <a:lnTo>
                    <a:pt x="43368" y="1185366"/>
                  </a:lnTo>
                  <a:lnTo>
                    <a:pt x="39214" y="1174293"/>
                  </a:lnTo>
                  <a:close/>
                </a:path>
                <a:path w="1526540" h="2070100">
                  <a:moveTo>
                    <a:pt x="43368" y="1185366"/>
                  </a:moveTo>
                  <a:lnTo>
                    <a:pt x="41118" y="1196977"/>
                  </a:lnTo>
                  <a:lnTo>
                    <a:pt x="47725" y="1196977"/>
                  </a:lnTo>
                  <a:lnTo>
                    <a:pt x="43368" y="1185366"/>
                  </a:lnTo>
                  <a:close/>
                </a:path>
                <a:path w="1526540" h="2070100">
                  <a:moveTo>
                    <a:pt x="220788" y="50003"/>
                  </a:moveTo>
                  <a:lnTo>
                    <a:pt x="0" y="1189007"/>
                  </a:lnTo>
                  <a:lnTo>
                    <a:pt x="39214" y="1174293"/>
                  </a:lnTo>
                  <a:lnTo>
                    <a:pt x="45515" y="1174293"/>
                  </a:lnTo>
                  <a:lnTo>
                    <a:pt x="256390" y="86426"/>
                  </a:lnTo>
                  <a:lnTo>
                    <a:pt x="220788" y="50003"/>
                  </a:lnTo>
                  <a:close/>
                </a:path>
                <a:path w="1526540" h="2070100">
                  <a:moveTo>
                    <a:pt x="45515" y="1174293"/>
                  </a:moveTo>
                  <a:lnTo>
                    <a:pt x="39214" y="1174293"/>
                  </a:lnTo>
                  <a:lnTo>
                    <a:pt x="43368" y="1185366"/>
                  </a:lnTo>
                  <a:lnTo>
                    <a:pt x="45515" y="1174293"/>
                  </a:lnTo>
                  <a:close/>
                </a:path>
                <a:path w="1526540" h="2070100">
                  <a:moveTo>
                    <a:pt x="230480" y="0"/>
                  </a:moveTo>
                  <a:lnTo>
                    <a:pt x="220788" y="50003"/>
                  </a:lnTo>
                  <a:lnTo>
                    <a:pt x="256390" y="86426"/>
                  </a:lnTo>
                  <a:lnTo>
                    <a:pt x="266083" y="36423"/>
                  </a:lnTo>
                  <a:lnTo>
                    <a:pt x="23048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732571" y="6527081"/>
              <a:ext cx="9024183" cy="4523023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14171418" y="5354231"/>
              <a:ext cx="548640" cy="143510"/>
            </a:xfrm>
            <a:custGeom>
              <a:avLst/>
              <a:gdLst/>
              <a:ahLst/>
              <a:cxnLst/>
              <a:rect l="l" t="t" r="r" b="b"/>
              <a:pathLst>
                <a:path w="548640" h="143510">
                  <a:moveTo>
                    <a:pt x="11460" y="0"/>
                  </a:moveTo>
                  <a:lnTo>
                    <a:pt x="45302" y="44017"/>
                  </a:lnTo>
                  <a:lnTo>
                    <a:pt x="93509" y="66697"/>
                  </a:lnTo>
                  <a:lnTo>
                    <a:pt x="143755" y="85835"/>
                  </a:lnTo>
                  <a:lnTo>
                    <a:pt x="195172" y="101696"/>
                  </a:lnTo>
                  <a:lnTo>
                    <a:pt x="246897" y="114547"/>
                  </a:lnTo>
                  <a:lnTo>
                    <a:pt x="298062" y="124653"/>
                  </a:lnTo>
                  <a:lnTo>
                    <a:pt x="357672" y="133555"/>
                  </a:lnTo>
                  <a:lnTo>
                    <a:pt x="413982" y="139352"/>
                  </a:lnTo>
                  <a:lnTo>
                    <a:pt x="465530" y="142479"/>
                  </a:lnTo>
                  <a:lnTo>
                    <a:pt x="510858" y="143370"/>
                  </a:lnTo>
                  <a:lnTo>
                    <a:pt x="548505" y="142460"/>
                  </a:lnTo>
                  <a:lnTo>
                    <a:pt x="547459" y="121545"/>
                  </a:lnTo>
                  <a:lnTo>
                    <a:pt x="510729" y="122429"/>
                  </a:lnTo>
                  <a:lnTo>
                    <a:pt x="466325" y="121552"/>
                  </a:lnTo>
                  <a:lnTo>
                    <a:pt x="415707" y="118481"/>
                  </a:lnTo>
                  <a:lnTo>
                    <a:pt x="360332" y="112783"/>
                  </a:lnTo>
                  <a:lnTo>
                    <a:pt x="301659" y="104023"/>
                  </a:lnTo>
                  <a:lnTo>
                    <a:pt x="251319" y="94077"/>
                  </a:lnTo>
                  <a:lnTo>
                    <a:pt x="200672" y="81488"/>
                  </a:lnTo>
                  <a:lnTo>
                    <a:pt x="150539" y="66022"/>
                  </a:lnTo>
                  <a:lnTo>
                    <a:pt x="101744" y="47443"/>
                  </a:lnTo>
                  <a:lnTo>
                    <a:pt x="55110" y="25514"/>
                  </a:lnTo>
                  <a:lnTo>
                    <a:pt x="1146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11547957" y="2060225"/>
              <a:ext cx="4305300" cy="4380865"/>
            </a:xfrm>
            <a:custGeom>
              <a:avLst/>
              <a:gdLst/>
              <a:ahLst/>
              <a:cxnLst/>
              <a:rect l="l" t="t" r="r" b="b"/>
              <a:pathLst>
                <a:path w="4305300" h="4380865">
                  <a:moveTo>
                    <a:pt x="376872" y="4330497"/>
                  </a:moveTo>
                  <a:lnTo>
                    <a:pt x="373075" y="4311485"/>
                  </a:lnTo>
                  <a:lnTo>
                    <a:pt x="363067" y="4293819"/>
                  </a:lnTo>
                  <a:lnTo>
                    <a:pt x="331304" y="4252315"/>
                  </a:lnTo>
                  <a:lnTo>
                    <a:pt x="300101" y="4210393"/>
                  </a:lnTo>
                  <a:lnTo>
                    <a:pt x="269455" y="4168089"/>
                  </a:lnTo>
                  <a:lnTo>
                    <a:pt x="239369" y="4125379"/>
                  </a:lnTo>
                  <a:lnTo>
                    <a:pt x="209816" y="4082300"/>
                  </a:lnTo>
                  <a:lnTo>
                    <a:pt x="180809" y="4038854"/>
                  </a:lnTo>
                  <a:lnTo>
                    <a:pt x="152349" y="3995039"/>
                  </a:lnTo>
                  <a:lnTo>
                    <a:pt x="124434" y="3950881"/>
                  </a:lnTo>
                  <a:lnTo>
                    <a:pt x="97040" y="3906367"/>
                  </a:lnTo>
                  <a:lnTo>
                    <a:pt x="71285" y="3884511"/>
                  </a:lnTo>
                  <a:lnTo>
                    <a:pt x="40754" y="3883253"/>
                  </a:lnTo>
                  <a:lnTo>
                    <a:pt x="14097" y="3897909"/>
                  </a:lnTo>
                  <a:lnTo>
                    <a:pt x="0" y="3923754"/>
                  </a:lnTo>
                  <a:lnTo>
                    <a:pt x="7137" y="3956075"/>
                  </a:lnTo>
                  <a:lnTo>
                    <a:pt x="33172" y="3998404"/>
                  </a:lnTo>
                  <a:lnTo>
                    <a:pt x="59715" y="4040416"/>
                  </a:lnTo>
                  <a:lnTo>
                    <a:pt x="86728" y="4082097"/>
                  </a:lnTo>
                  <a:lnTo>
                    <a:pt x="114236" y="4123474"/>
                  </a:lnTo>
                  <a:lnTo>
                    <a:pt x="142214" y="4164520"/>
                  </a:lnTo>
                  <a:lnTo>
                    <a:pt x="170649" y="4205236"/>
                  </a:lnTo>
                  <a:lnTo>
                    <a:pt x="199555" y="4245648"/>
                  </a:lnTo>
                  <a:lnTo>
                    <a:pt x="228917" y="4285729"/>
                  </a:lnTo>
                  <a:lnTo>
                    <a:pt x="258711" y="4325493"/>
                  </a:lnTo>
                  <a:lnTo>
                    <a:pt x="288963" y="4364926"/>
                  </a:lnTo>
                  <a:lnTo>
                    <a:pt x="324713" y="4380509"/>
                  </a:lnTo>
                  <a:lnTo>
                    <a:pt x="344830" y="4376699"/>
                  </a:lnTo>
                  <a:lnTo>
                    <a:pt x="361581" y="4366349"/>
                  </a:lnTo>
                  <a:lnTo>
                    <a:pt x="373380" y="4349305"/>
                  </a:lnTo>
                  <a:lnTo>
                    <a:pt x="376872" y="4330497"/>
                  </a:lnTo>
                  <a:close/>
                </a:path>
                <a:path w="4305300" h="4380865">
                  <a:moveTo>
                    <a:pt x="487019" y="3920591"/>
                  </a:moveTo>
                  <a:lnTo>
                    <a:pt x="474649" y="3850106"/>
                  </a:lnTo>
                  <a:lnTo>
                    <a:pt x="459752" y="3800894"/>
                  </a:lnTo>
                  <a:lnTo>
                    <a:pt x="442302" y="3752481"/>
                  </a:lnTo>
                  <a:lnTo>
                    <a:pt x="442074" y="3751948"/>
                  </a:lnTo>
                  <a:lnTo>
                    <a:pt x="422376" y="3704971"/>
                  </a:lnTo>
                  <a:lnTo>
                    <a:pt x="400088" y="3658476"/>
                  </a:lnTo>
                  <a:lnTo>
                    <a:pt x="386626" y="3643325"/>
                  </a:lnTo>
                  <a:lnTo>
                    <a:pt x="367118" y="3634600"/>
                  </a:lnTo>
                  <a:lnTo>
                    <a:pt x="345211" y="3633114"/>
                  </a:lnTo>
                  <a:lnTo>
                    <a:pt x="334860" y="3636416"/>
                  </a:lnTo>
                  <a:lnTo>
                    <a:pt x="334860" y="3783241"/>
                  </a:lnTo>
                  <a:lnTo>
                    <a:pt x="333895" y="3780739"/>
                  </a:lnTo>
                  <a:lnTo>
                    <a:pt x="333997" y="3780980"/>
                  </a:lnTo>
                  <a:lnTo>
                    <a:pt x="334860" y="3783241"/>
                  </a:lnTo>
                  <a:lnTo>
                    <a:pt x="334860" y="3636416"/>
                  </a:lnTo>
                  <a:lnTo>
                    <a:pt x="324548" y="3639705"/>
                  </a:lnTo>
                  <a:lnTo>
                    <a:pt x="307568" y="3653777"/>
                  </a:lnTo>
                  <a:lnTo>
                    <a:pt x="297751" y="3671290"/>
                  </a:lnTo>
                  <a:lnTo>
                    <a:pt x="295516" y="3690696"/>
                  </a:lnTo>
                  <a:lnTo>
                    <a:pt x="301269" y="3710419"/>
                  </a:lnTo>
                  <a:lnTo>
                    <a:pt x="308114" y="3724071"/>
                  </a:lnTo>
                  <a:lnTo>
                    <a:pt x="314744" y="3737800"/>
                  </a:lnTo>
                  <a:lnTo>
                    <a:pt x="321157" y="3751643"/>
                  </a:lnTo>
                  <a:lnTo>
                    <a:pt x="327329" y="3765575"/>
                  </a:lnTo>
                  <a:lnTo>
                    <a:pt x="329184" y="3769880"/>
                  </a:lnTo>
                  <a:lnTo>
                    <a:pt x="332943" y="3778834"/>
                  </a:lnTo>
                  <a:lnTo>
                    <a:pt x="333895" y="3781006"/>
                  </a:lnTo>
                  <a:lnTo>
                    <a:pt x="334746" y="3783266"/>
                  </a:lnTo>
                  <a:lnTo>
                    <a:pt x="337400" y="3790175"/>
                  </a:lnTo>
                  <a:lnTo>
                    <a:pt x="340093" y="3797300"/>
                  </a:lnTo>
                  <a:lnTo>
                    <a:pt x="354787" y="3839883"/>
                  </a:lnTo>
                  <a:lnTo>
                    <a:pt x="371005" y="3897261"/>
                  </a:lnTo>
                  <a:lnTo>
                    <a:pt x="377774" y="3926306"/>
                  </a:lnTo>
                  <a:lnTo>
                    <a:pt x="386549" y="3944315"/>
                  </a:lnTo>
                  <a:lnTo>
                    <a:pt x="402437" y="3957688"/>
                  </a:lnTo>
                  <a:lnTo>
                    <a:pt x="422656" y="3964571"/>
                  </a:lnTo>
                  <a:lnTo>
                    <a:pt x="444385" y="3963187"/>
                  </a:lnTo>
                  <a:lnTo>
                    <a:pt x="464451" y="3953700"/>
                  </a:lnTo>
                  <a:lnTo>
                    <a:pt x="479107" y="3938994"/>
                  </a:lnTo>
                  <a:lnTo>
                    <a:pt x="487019" y="3920591"/>
                  </a:lnTo>
                  <a:close/>
                </a:path>
                <a:path w="4305300" h="4380865">
                  <a:moveTo>
                    <a:pt x="4220603" y="409994"/>
                  </a:moveTo>
                  <a:lnTo>
                    <a:pt x="4204411" y="364210"/>
                  </a:lnTo>
                  <a:lnTo>
                    <a:pt x="4183596" y="320636"/>
                  </a:lnTo>
                  <a:lnTo>
                    <a:pt x="4158526" y="279565"/>
                  </a:lnTo>
                  <a:lnTo>
                    <a:pt x="4129532" y="241261"/>
                  </a:lnTo>
                  <a:lnTo>
                    <a:pt x="4096982" y="205994"/>
                  </a:lnTo>
                  <a:lnTo>
                    <a:pt x="4061218" y="174028"/>
                  </a:lnTo>
                  <a:lnTo>
                    <a:pt x="4022610" y="145656"/>
                  </a:lnTo>
                  <a:lnTo>
                    <a:pt x="3981488" y="121132"/>
                  </a:lnTo>
                  <a:lnTo>
                    <a:pt x="3938232" y="100749"/>
                  </a:lnTo>
                  <a:lnTo>
                    <a:pt x="3893172" y="84759"/>
                  </a:lnTo>
                  <a:lnTo>
                    <a:pt x="3846677" y="73444"/>
                  </a:lnTo>
                  <a:lnTo>
                    <a:pt x="3799090" y="67081"/>
                  </a:lnTo>
                  <a:lnTo>
                    <a:pt x="3750767" y="65938"/>
                  </a:lnTo>
                  <a:lnTo>
                    <a:pt x="3730218" y="70561"/>
                  </a:lnTo>
                  <a:lnTo>
                    <a:pt x="3713175" y="82080"/>
                  </a:lnTo>
                  <a:lnTo>
                    <a:pt x="3701554" y="99009"/>
                  </a:lnTo>
                  <a:lnTo>
                    <a:pt x="3697262" y="119888"/>
                  </a:lnTo>
                  <a:lnTo>
                    <a:pt x="3701542" y="140474"/>
                  </a:lnTo>
                  <a:lnTo>
                    <a:pt x="3713124" y="157899"/>
                  </a:lnTo>
                  <a:lnTo>
                    <a:pt x="3730167" y="169799"/>
                  </a:lnTo>
                  <a:lnTo>
                    <a:pt x="3750767" y="173824"/>
                  </a:lnTo>
                  <a:lnTo>
                    <a:pt x="3799230" y="175717"/>
                  </a:lnTo>
                  <a:lnTo>
                    <a:pt x="3846779" y="184226"/>
                  </a:lnTo>
                  <a:lnTo>
                    <a:pt x="3892778" y="198932"/>
                  </a:lnTo>
                  <a:lnTo>
                    <a:pt x="3936593" y="219379"/>
                  </a:lnTo>
                  <a:lnTo>
                    <a:pt x="3977563" y="245148"/>
                  </a:lnTo>
                  <a:lnTo>
                    <a:pt x="4015067" y="275805"/>
                  </a:lnTo>
                  <a:lnTo>
                    <a:pt x="4048442" y="310921"/>
                  </a:lnTo>
                  <a:lnTo>
                    <a:pt x="4077055" y="350062"/>
                  </a:lnTo>
                  <a:lnTo>
                    <a:pt x="4100258" y="392785"/>
                  </a:lnTo>
                  <a:lnTo>
                    <a:pt x="4117403" y="438670"/>
                  </a:lnTo>
                  <a:lnTo>
                    <a:pt x="4137520" y="467614"/>
                  </a:lnTo>
                  <a:lnTo>
                    <a:pt x="4167822" y="476516"/>
                  </a:lnTo>
                  <a:lnTo>
                    <a:pt x="4198391" y="468083"/>
                  </a:lnTo>
                  <a:lnTo>
                    <a:pt x="4219295" y="445008"/>
                  </a:lnTo>
                  <a:lnTo>
                    <a:pt x="4220603" y="409994"/>
                  </a:lnTo>
                  <a:close/>
                </a:path>
                <a:path w="4305300" h="4380865">
                  <a:moveTo>
                    <a:pt x="4305185" y="196913"/>
                  </a:moveTo>
                  <a:lnTo>
                    <a:pt x="4278427" y="134112"/>
                  </a:lnTo>
                  <a:lnTo>
                    <a:pt x="4273283" y="125818"/>
                  </a:lnTo>
                  <a:lnTo>
                    <a:pt x="4243616" y="89509"/>
                  </a:lnTo>
                  <a:lnTo>
                    <a:pt x="4208373" y="56743"/>
                  </a:lnTo>
                  <a:lnTo>
                    <a:pt x="4168914" y="28981"/>
                  </a:lnTo>
                  <a:lnTo>
                    <a:pt x="4126090" y="7073"/>
                  </a:lnTo>
                  <a:lnTo>
                    <a:pt x="4094518" y="0"/>
                  </a:lnTo>
                  <a:lnTo>
                    <a:pt x="4083266" y="1727"/>
                  </a:lnTo>
                  <a:lnTo>
                    <a:pt x="4050068" y="26123"/>
                  </a:lnTo>
                  <a:lnTo>
                    <a:pt x="4042422" y="56603"/>
                  </a:lnTo>
                  <a:lnTo>
                    <a:pt x="4044454" y="67030"/>
                  </a:lnTo>
                  <a:lnTo>
                    <a:pt x="4069994" y="98767"/>
                  </a:lnTo>
                  <a:lnTo>
                    <a:pt x="4086415" y="106273"/>
                  </a:lnTo>
                  <a:lnTo>
                    <a:pt x="4102316" y="114681"/>
                  </a:lnTo>
                  <a:lnTo>
                    <a:pt x="4136606" y="137960"/>
                  </a:lnTo>
                  <a:lnTo>
                    <a:pt x="4164825" y="164846"/>
                  </a:lnTo>
                  <a:lnTo>
                    <a:pt x="4194822" y="206768"/>
                  </a:lnTo>
                  <a:lnTo>
                    <a:pt x="4202074" y="220243"/>
                  </a:lnTo>
                  <a:lnTo>
                    <a:pt x="4207954" y="228422"/>
                  </a:lnTo>
                  <a:lnTo>
                    <a:pt x="4216197" y="235508"/>
                  </a:lnTo>
                  <a:lnTo>
                    <a:pt x="4225671" y="241058"/>
                  </a:lnTo>
                  <a:lnTo>
                    <a:pt x="4235285" y="244640"/>
                  </a:lnTo>
                  <a:lnTo>
                    <a:pt x="4245927" y="246303"/>
                  </a:lnTo>
                  <a:lnTo>
                    <a:pt x="4257256" y="245999"/>
                  </a:lnTo>
                  <a:lnTo>
                    <a:pt x="4294111" y="225755"/>
                  </a:lnTo>
                  <a:lnTo>
                    <a:pt x="4303636" y="207556"/>
                  </a:lnTo>
                  <a:lnTo>
                    <a:pt x="4305185" y="196913"/>
                  </a:lnTo>
                  <a:close/>
                </a:path>
              </a:pathLst>
            </a:custGeom>
            <a:solidFill>
              <a:srgbClr val="DD443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7" name="object 17"/>
          <p:cNvSpPr/>
          <p:nvPr/>
        </p:nvSpPr>
        <p:spPr>
          <a:xfrm>
            <a:off x="9471530" y="7036164"/>
            <a:ext cx="1791970" cy="1750060"/>
          </a:xfrm>
          <a:custGeom>
            <a:avLst/>
            <a:gdLst/>
            <a:ahLst/>
            <a:cxnLst/>
            <a:rect l="l" t="t" r="r" b="b"/>
            <a:pathLst>
              <a:path w="1791970" h="1750059">
                <a:moveTo>
                  <a:pt x="1203390" y="1051296"/>
                </a:moveTo>
                <a:lnTo>
                  <a:pt x="1217466" y="1116370"/>
                </a:lnTo>
                <a:lnTo>
                  <a:pt x="1231535" y="1161553"/>
                </a:lnTo>
                <a:lnTo>
                  <a:pt x="1248439" y="1205466"/>
                </a:lnTo>
                <a:lnTo>
                  <a:pt x="1267987" y="1248149"/>
                </a:lnTo>
                <a:lnTo>
                  <a:pt x="1289987" y="1289644"/>
                </a:lnTo>
                <a:lnTo>
                  <a:pt x="1314245" y="1329989"/>
                </a:lnTo>
                <a:lnTo>
                  <a:pt x="1340570" y="1369225"/>
                </a:lnTo>
                <a:lnTo>
                  <a:pt x="1368769" y="1407393"/>
                </a:lnTo>
                <a:lnTo>
                  <a:pt x="1398649" y="1444532"/>
                </a:lnTo>
                <a:lnTo>
                  <a:pt x="1430018" y="1480682"/>
                </a:lnTo>
                <a:lnTo>
                  <a:pt x="1462684" y="1515884"/>
                </a:lnTo>
                <a:lnTo>
                  <a:pt x="1496455" y="1550177"/>
                </a:lnTo>
                <a:lnTo>
                  <a:pt x="1531137" y="1583602"/>
                </a:lnTo>
                <a:lnTo>
                  <a:pt x="1566538" y="1616200"/>
                </a:lnTo>
                <a:lnTo>
                  <a:pt x="1602467" y="1648009"/>
                </a:lnTo>
                <a:lnTo>
                  <a:pt x="1638730" y="1679071"/>
                </a:lnTo>
                <a:lnTo>
                  <a:pt x="1675134" y="1709425"/>
                </a:lnTo>
                <a:lnTo>
                  <a:pt x="1711489" y="1739111"/>
                </a:lnTo>
                <a:lnTo>
                  <a:pt x="1748027" y="1749672"/>
                </a:lnTo>
                <a:lnTo>
                  <a:pt x="1778838" y="1732765"/>
                </a:lnTo>
                <a:lnTo>
                  <a:pt x="1791882" y="1701472"/>
                </a:lnTo>
                <a:lnTo>
                  <a:pt x="1775119" y="1668872"/>
                </a:lnTo>
                <a:lnTo>
                  <a:pt x="1737762" y="1638506"/>
                </a:lnTo>
                <a:lnTo>
                  <a:pt x="1700332" y="1607650"/>
                </a:lnTo>
                <a:lnTo>
                  <a:pt x="1663070" y="1576200"/>
                </a:lnTo>
                <a:lnTo>
                  <a:pt x="1626217" y="1544051"/>
                </a:lnTo>
                <a:lnTo>
                  <a:pt x="1590011" y="1511097"/>
                </a:lnTo>
                <a:lnTo>
                  <a:pt x="1554695" y="1477235"/>
                </a:lnTo>
                <a:lnTo>
                  <a:pt x="1520507" y="1442358"/>
                </a:lnTo>
                <a:lnTo>
                  <a:pt x="1487689" y="1406363"/>
                </a:lnTo>
                <a:lnTo>
                  <a:pt x="1456480" y="1369144"/>
                </a:lnTo>
                <a:lnTo>
                  <a:pt x="1427121" y="1330596"/>
                </a:lnTo>
                <a:lnTo>
                  <a:pt x="1399852" y="1290616"/>
                </a:lnTo>
                <a:lnTo>
                  <a:pt x="1374913" y="1249097"/>
                </a:lnTo>
                <a:lnTo>
                  <a:pt x="1352545" y="1205935"/>
                </a:lnTo>
                <a:lnTo>
                  <a:pt x="1332988" y="1161025"/>
                </a:lnTo>
                <a:lnTo>
                  <a:pt x="1315206" y="1110580"/>
                </a:lnTo>
                <a:lnTo>
                  <a:pt x="1301392" y="1058745"/>
                </a:lnTo>
                <a:lnTo>
                  <a:pt x="1295070" y="1022613"/>
                </a:lnTo>
                <a:lnTo>
                  <a:pt x="1207835" y="1050153"/>
                </a:lnTo>
                <a:lnTo>
                  <a:pt x="1203390" y="1051296"/>
                </a:lnTo>
                <a:close/>
              </a:path>
              <a:path w="1791970" h="1750059">
                <a:moveTo>
                  <a:pt x="1193925" y="956593"/>
                </a:moveTo>
                <a:lnTo>
                  <a:pt x="1194203" y="972804"/>
                </a:lnTo>
                <a:lnTo>
                  <a:pt x="1198608" y="1022036"/>
                </a:lnTo>
                <a:lnTo>
                  <a:pt x="1203390" y="1051296"/>
                </a:lnTo>
                <a:lnTo>
                  <a:pt x="1207835" y="1050153"/>
                </a:lnTo>
                <a:lnTo>
                  <a:pt x="1257896" y="1034129"/>
                </a:lnTo>
                <a:lnTo>
                  <a:pt x="1294684" y="1020411"/>
                </a:lnTo>
                <a:lnTo>
                  <a:pt x="1292155" y="1005955"/>
                </a:lnTo>
                <a:lnTo>
                  <a:pt x="1288099" y="952645"/>
                </a:lnTo>
                <a:lnTo>
                  <a:pt x="1288919" y="927371"/>
                </a:lnTo>
                <a:lnTo>
                  <a:pt x="1209415" y="952471"/>
                </a:lnTo>
                <a:lnTo>
                  <a:pt x="1193925" y="956593"/>
                </a:lnTo>
                <a:close/>
              </a:path>
              <a:path w="1791970" h="1750059">
                <a:moveTo>
                  <a:pt x="1294684" y="1020411"/>
                </a:moveTo>
                <a:lnTo>
                  <a:pt x="1257896" y="1034129"/>
                </a:lnTo>
                <a:lnTo>
                  <a:pt x="1207835" y="1050153"/>
                </a:lnTo>
                <a:lnTo>
                  <a:pt x="1295070" y="1022613"/>
                </a:lnTo>
                <a:lnTo>
                  <a:pt x="1294684" y="1020411"/>
                </a:lnTo>
                <a:close/>
              </a:path>
              <a:path w="1791970" h="1750059">
                <a:moveTo>
                  <a:pt x="23198" y="4023"/>
                </a:moveTo>
                <a:lnTo>
                  <a:pt x="5223" y="34737"/>
                </a:lnTo>
                <a:lnTo>
                  <a:pt x="1369" y="83860"/>
                </a:lnTo>
                <a:lnTo>
                  <a:pt x="0" y="132934"/>
                </a:lnTo>
                <a:lnTo>
                  <a:pt x="1092" y="181866"/>
                </a:lnTo>
                <a:lnTo>
                  <a:pt x="4623" y="230561"/>
                </a:lnTo>
                <a:lnTo>
                  <a:pt x="10570" y="278923"/>
                </a:lnTo>
                <a:lnTo>
                  <a:pt x="18907" y="326858"/>
                </a:lnTo>
                <a:lnTo>
                  <a:pt x="29613" y="374272"/>
                </a:lnTo>
                <a:lnTo>
                  <a:pt x="42663" y="421070"/>
                </a:lnTo>
                <a:lnTo>
                  <a:pt x="58035" y="467157"/>
                </a:lnTo>
                <a:lnTo>
                  <a:pt x="75703" y="512438"/>
                </a:lnTo>
                <a:lnTo>
                  <a:pt x="95646" y="556819"/>
                </a:lnTo>
                <a:lnTo>
                  <a:pt x="117840" y="600206"/>
                </a:lnTo>
                <a:lnTo>
                  <a:pt x="142261" y="642502"/>
                </a:lnTo>
                <a:lnTo>
                  <a:pt x="168885" y="683615"/>
                </a:lnTo>
                <a:lnTo>
                  <a:pt x="197689" y="723449"/>
                </a:lnTo>
                <a:lnTo>
                  <a:pt x="228650" y="761909"/>
                </a:lnTo>
                <a:lnTo>
                  <a:pt x="263044" y="800141"/>
                </a:lnTo>
                <a:lnTo>
                  <a:pt x="299349" y="836107"/>
                </a:lnTo>
                <a:lnTo>
                  <a:pt x="337454" y="869780"/>
                </a:lnTo>
                <a:lnTo>
                  <a:pt x="377250" y="901134"/>
                </a:lnTo>
                <a:lnTo>
                  <a:pt x="418659" y="930163"/>
                </a:lnTo>
                <a:lnTo>
                  <a:pt x="461472" y="956778"/>
                </a:lnTo>
                <a:lnTo>
                  <a:pt x="505679" y="981014"/>
                </a:lnTo>
                <a:lnTo>
                  <a:pt x="551136" y="1002825"/>
                </a:lnTo>
                <a:lnTo>
                  <a:pt x="597733" y="1022183"/>
                </a:lnTo>
                <a:lnTo>
                  <a:pt x="645360" y="1039062"/>
                </a:lnTo>
                <a:lnTo>
                  <a:pt x="693907" y="1053436"/>
                </a:lnTo>
                <a:lnTo>
                  <a:pt x="743264" y="1065277"/>
                </a:lnTo>
                <a:lnTo>
                  <a:pt x="793321" y="1074559"/>
                </a:lnTo>
                <a:lnTo>
                  <a:pt x="843967" y="1081255"/>
                </a:lnTo>
                <a:lnTo>
                  <a:pt x="895093" y="1085339"/>
                </a:lnTo>
                <a:lnTo>
                  <a:pt x="947615" y="1086719"/>
                </a:lnTo>
                <a:lnTo>
                  <a:pt x="1000265" y="1085205"/>
                </a:lnTo>
                <a:lnTo>
                  <a:pt x="1052827" y="1080793"/>
                </a:lnTo>
                <a:lnTo>
                  <a:pt x="1105086" y="1073482"/>
                </a:lnTo>
                <a:lnTo>
                  <a:pt x="1156827" y="1063270"/>
                </a:lnTo>
                <a:lnTo>
                  <a:pt x="1203390" y="1051296"/>
                </a:lnTo>
                <a:lnTo>
                  <a:pt x="1198608" y="1022036"/>
                </a:lnTo>
                <a:lnTo>
                  <a:pt x="1194203" y="972804"/>
                </a:lnTo>
                <a:lnTo>
                  <a:pt x="1193925" y="956593"/>
                </a:lnTo>
                <a:lnTo>
                  <a:pt x="1161267" y="965283"/>
                </a:lnTo>
                <a:lnTo>
                  <a:pt x="1115204" y="975474"/>
                </a:lnTo>
                <a:lnTo>
                  <a:pt x="1066534" y="983913"/>
                </a:lnTo>
                <a:lnTo>
                  <a:pt x="1017265" y="989456"/>
                </a:lnTo>
                <a:lnTo>
                  <a:pt x="967660" y="992134"/>
                </a:lnTo>
                <a:lnTo>
                  <a:pt x="917979" y="991979"/>
                </a:lnTo>
                <a:lnTo>
                  <a:pt x="868484" y="989023"/>
                </a:lnTo>
                <a:lnTo>
                  <a:pt x="819435" y="983298"/>
                </a:lnTo>
                <a:lnTo>
                  <a:pt x="770416" y="974750"/>
                </a:lnTo>
                <a:lnTo>
                  <a:pt x="722144" y="963504"/>
                </a:lnTo>
                <a:lnTo>
                  <a:pt x="674741" y="949592"/>
                </a:lnTo>
                <a:lnTo>
                  <a:pt x="628333" y="933044"/>
                </a:lnTo>
                <a:lnTo>
                  <a:pt x="583043" y="913894"/>
                </a:lnTo>
                <a:lnTo>
                  <a:pt x="538960" y="892153"/>
                </a:lnTo>
                <a:lnTo>
                  <a:pt x="496314" y="867913"/>
                </a:lnTo>
                <a:lnTo>
                  <a:pt x="455124" y="841145"/>
                </a:lnTo>
                <a:lnTo>
                  <a:pt x="415548" y="811901"/>
                </a:lnTo>
                <a:lnTo>
                  <a:pt x="377712" y="780214"/>
                </a:lnTo>
                <a:lnTo>
                  <a:pt x="341738" y="746114"/>
                </a:lnTo>
                <a:lnTo>
                  <a:pt x="307753" y="709634"/>
                </a:lnTo>
                <a:lnTo>
                  <a:pt x="275725" y="670722"/>
                </a:lnTo>
                <a:lnTo>
                  <a:pt x="246065" y="629962"/>
                </a:lnTo>
                <a:lnTo>
                  <a:pt x="218837" y="587517"/>
                </a:lnTo>
                <a:lnTo>
                  <a:pt x="194102" y="543549"/>
                </a:lnTo>
                <a:lnTo>
                  <a:pt x="171924" y="498219"/>
                </a:lnTo>
                <a:lnTo>
                  <a:pt x="152364" y="451690"/>
                </a:lnTo>
                <a:lnTo>
                  <a:pt x="135485" y="404123"/>
                </a:lnTo>
                <a:lnTo>
                  <a:pt x="121349" y="355681"/>
                </a:lnTo>
                <a:lnTo>
                  <a:pt x="110020" y="306525"/>
                </a:lnTo>
                <a:lnTo>
                  <a:pt x="101559" y="256818"/>
                </a:lnTo>
                <a:lnTo>
                  <a:pt x="96028" y="206720"/>
                </a:lnTo>
                <a:lnTo>
                  <a:pt x="93491" y="156395"/>
                </a:lnTo>
                <a:lnTo>
                  <a:pt x="94010" y="106004"/>
                </a:lnTo>
                <a:lnTo>
                  <a:pt x="97648" y="55709"/>
                </a:lnTo>
                <a:lnTo>
                  <a:pt x="86724" y="18588"/>
                </a:lnTo>
                <a:lnTo>
                  <a:pt x="56136" y="0"/>
                </a:lnTo>
                <a:lnTo>
                  <a:pt x="23198" y="4023"/>
                </a:lnTo>
                <a:close/>
              </a:path>
              <a:path w="1791970" h="1750059">
                <a:moveTo>
                  <a:pt x="1484203" y="701569"/>
                </a:moveTo>
                <a:lnTo>
                  <a:pt x="1356443" y="741902"/>
                </a:lnTo>
                <a:lnTo>
                  <a:pt x="1392297" y="738755"/>
                </a:lnTo>
                <a:lnTo>
                  <a:pt x="1417313" y="763320"/>
                </a:lnTo>
                <a:lnTo>
                  <a:pt x="1403503" y="835190"/>
                </a:lnTo>
                <a:lnTo>
                  <a:pt x="1346814" y="891847"/>
                </a:lnTo>
                <a:lnTo>
                  <a:pt x="1304144" y="916399"/>
                </a:lnTo>
                <a:lnTo>
                  <a:pt x="1289065" y="922889"/>
                </a:lnTo>
                <a:lnTo>
                  <a:pt x="1288099" y="952645"/>
                </a:lnTo>
                <a:lnTo>
                  <a:pt x="1292155" y="1005955"/>
                </a:lnTo>
                <a:lnTo>
                  <a:pt x="1294684" y="1020411"/>
                </a:lnTo>
                <a:lnTo>
                  <a:pt x="1298129" y="1019126"/>
                </a:lnTo>
                <a:lnTo>
                  <a:pt x="1339602" y="1001352"/>
                </a:lnTo>
                <a:lnTo>
                  <a:pt x="1380491" y="980352"/>
                </a:lnTo>
                <a:lnTo>
                  <a:pt x="1418974" y="955673"/>
                </a:lnTo>
                <a:lnTo>
                  <a:pt x="1453226" y="926862"/>
                </a:lnTo>
                <a:lnTo>
                  <a:pt x="1481424" y="893465"/>
                </a:lnTo>
                <a:lnTo>
                  <a:pt x="1501744" y="855028"/>
                </a:lnTo>
                <a:lnTo>
                  <a:pt x="1512363" y="811098"/>
                </a:lnTo>
                <a:lnTo>
                  <a:pt x="1511357" y="767687"/>
                </a:lnTo>
                <a:lnTo>
                  <a:pt x="1499578" y="727191"/>
                </a:lnTo>
                <a:lnTo>
                  <a:pt x="1484203" y="701569"/>
                </a:lnTo>
                <a:close/>
              </a:path>
              <a:path w="1791970" h="1750059">
                <a:moveTo>
                  <a:pt x="1329269" y="652173"/>
                </a:moveTo>
                <a:lnTo>
                  <a:pt x="1289084" y="675082"/>
                </a:lnTo>
                <a:lnTo>
                  <a:pt x="1257177" y="706798"/>
                </a:lnTo>
                <a:lnTo>
                  <a:pt x="1232737" y="745371"/>
                </a:lnTo>
                <a:lnTo>
                  <a:pt x="1214955" y="788849"/>
                </a:lnTo>
                <a:lnTo>
                  <a:pt x="1203020" y="835282"/>
                </a:lnTo>
                <a:lnTo>
                  <a:pt x="1196123" y="882720"/>
                </a:lnTo>
                <a:lnTo>
                  <a:pt x="1193454" y="929211"/>
                </a:lnTo>
                <a:lnTo>
                  <a:pt x="1193925" y="956593"/>
                </a:lnTo>
                <a:lnTo>
                  <a:pt x="1209415" y="952471"/>
                </a:lnTo>
                <a:lnTo>
                  <a:pt x="1257692" y="936391"/>
                </a:lnTo>
                <a:lnTo>
                  <a:pt x="1289065" y="922889"/>
                </a:lnTo>
                <a:lnTo>
                  <a:pt x="1289832" y="899250"/>
                </a:lnTo>
                <a:lnTo>
                  <a:pt x="1297961" y="846203"/>
                </a:lnTo>
                <a:lnTo>
                  <a:pt x="1308595" y="811458"/>
                </a:lnTo>
                <a:lnTo>
                  <a:pt x="1328315" y="771414"/>
                </a:lnTo>
                <a:lnTo>
                  <a:pt x="1356443" y="741902"/>
                </a:lnTo>
                <a:lnTo>
                  <a:pt x="1484203" y="701569"/>
                </a:lnTo>
                <a:lnTo>
                  <a:pt x="1478461" y="692002"/>
                </a:lnTo>
                <a:lnTo>
                  <a:pt x="1449439" y="664513"/>
                </a:lnTo>
                <a:lnTo>
                  <a:pt x="1413944" y="647116"/>
                </a:lnTo>
                <a:lnTo>
                  <a:pt x="1373410" y="642206"/>
                </a:lnTo>
                <a:lnTo>
                  <a:pt x="1329269" y="652173"/>
                </a:lnTo>
                <a:close/>
              </a:path>
              <a:path w="1791970" h="1750059">
                <a:moveTo>
                  <a:pt x="1289065" y="922889"/>
                </a:moveTo>
                <a:lnTo>
                  <a:pt x="1257692" y="936391"/>
                </a:lnTo>
                <a:lnTo>
                  <a:pt x="1209415" y="952471"/>
                </a:lnTo>
                <a:lnTo>
                  <a:pt x="1288919" y="927371"/>
                </a:lnTo>
                <a:lnTo>
                  <a:pt x="1289065" y="922889"/>
                </a:lnTo>
                <a:close/>
              </a:path>
            </a:pathLst>
          </a:custGeom>
          <a:solidFill>
            <a:srgbClr val="DD443A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8" name="object 18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9788857" y="0"/>
            <a:ext cx="4200703" cy="2177423"/>
          </a:xfrm>
          <a:prstGeom prst="rect">
            <a:avLst/>
          </a:prstGeom>
        </p:spPr>
      </p:pic>
      <p:grpSp>
        <p:nvGrpSpPr>
          <p:cNvPr id="19" name="object 19"/>
          <p:cNvGrpSpPr/>
          <p:nvPr/>
        </p:nvGrpSpPr>
        <p:grpSpPr>
          <a:xfrm>
            <a:off x="5402976" y="7671661"/>
            <a:ext cx="1192530" cy="3637279"/>
            <a:chOff x="5402976" y="7671661"/>
            <a:chExt cx="1192530" cy="3637279"/>
          </a:xfrm>
        </p:grpSpPr>
        <p:sp>
          <p:nvSpPr>
            <p:cNvPr id="20" name="object 20"/>
            <p:cNvSpPr/>
            <p:nvPr/>
          </p:nvSpPr>
          <p:spPr>
            <a:xfrm>
              <a:off x="5607470" y="10701950"/>
              <a:ext cx="781685" cy="607060"/>
            </a:xfrm>
            <a:custGeom>
              <a:avLst/>
              <a:gdLst/>
              <a:ahLst/>
              <a:cxnLst/>
              <a:rect l="l" t="t" r="r" b="b"/>
              <a:pathLst>
                <a:path w="781685" h="607059">
                  <a:moveTo>
                    <a:pt x="0" y="606606"/>
                  </a:moveTo>
                  <a:lnTo>
                    <a:pt x="781621" y="606606"/>
                  </a:lnTo>
                  <a:lnTo>
                    <a:pt x="781621" y="0"/>
                  </a:lnTo>
                  <a:lnTo>
                    <a:pt x="0" y="0"/>
                  </a:lnTo>
                  <a:lnTo>
                    <a:pt x="0" y="606606"/>
                  </a:lnTo>
                  <a:close/>
                </a:path>
              </a:pathLst>
            </a:custGeom>
            <a:solidFill>
              <a:srgbClr val="DD443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5470664" y="7889309"/>
              <a:ext cx="1056640" cy="3419475"/>
            </a:xfrm>
            <a:custGeom>
              <a:avLst/>
              <a:gdLst/>
              <a:ahLst/>
              <a:cxnLst/>
              <a:rect l="l" t="t" r="r" b="b"/>
              <a:pathLst>
                <a:path w="1056640" h="3419475">
                  <a:moveTo>
                    <a:pt x="946327" y="1469847"/>
                  </a:moveTo>
                  <a:lnTo>
                    <a:pt x="904443" y="1469847"/>
                  </a:lnTo>
                  <a:lnTo>
                    <a:pt x="159639" y="1469847"/>
                  </a:lnTo>
                  <a:lnTo>
                    <a:pt x="159639" y="1470253"/>
                  </a:lnTo>
                  <a:lnTo>
                    <a:pt x="117754" y="1470253"/>
                  </a:lnTo>
                  <a:lnTo>
                    <a:pt x="117754" y="1511731"/>
                  </a:lnTo>
                  <a:lnTo>
                    <a:pt x="117754" y="2770733"/>
                  </a:lnTo>
                  <a:lnTo>
                    <a:pt x="159639" y="2770733"/>
                  </a:lnTo>
                  <a:lnTo>
                    <a:pt x="159639" y="1511731"/>
                  </a:lnTo>
                  <a:lnTo>
                    <a:pt x="904443" y="1511731"/>
                  </a:lnTo>
                  <a:lnTo>
                    <a:pt x="904443" y="2770759"/>
                  </a:lnTo>
                  <a:lnTo>
                    <a:pt x="159639" y="2770759"/>
                  </a:lnTo>
                  <a:lnTo>
                    <a:pt x="117754" y="2770759"/>
                  </a:lnTo>
                  <a:lnTo>
                    <a:pt x="117754" y="2812643"/>
                  </a:lnTo>
                  <a:lnTo>
                    <a:pt x="136804" y="2812643"/>
                  </a:lnTo>
                  <a:lnTo>
                    <a:pt x="136804" y="3419246"/>
                  </a:lnTo>
                  <a:lnTo>
                    <a:pt x="178917" y="3419246"/>
                  </a:lnTo>
                  <a:lnTo>
                    <a:pt x="178917" y="2812643"/>
                  </a:lnTo>
                  <a:lnTo>
                    <a:pt x="876312" y="2812643"/>
                  </a:lnTo>
                  <a:lnTo>
                    <a:pt x="876312" y="3419246"/>
                  </a:lnTo>
                  <a:lnTo>
                    <a:pt x="918425" y="3419246"/>
                  </a:lnTo>
                  <a:lnTo>
                    <a:pt x="918425" y="2812643"/>
                  </a:lnTo>
                  <a:lnTo>
                    <a:pt x="946327" y="2812643"/>
                  </a:lnTo>
                  <a:lnTo>
                    <a:pt x="946327" y="1469847"/>
                  </a:lnTo>
                  <a:close/>
                </a:path>
                <a:path w="1056640" h="3419475">
                  <a:moveTo>
                    <a:pt x="1056157" y="15671"/>
                  </a:moveTo>
                  <a:lnTo>
                    <a:pt x="1053947" y="10350"/>
                  </a:lnTo>
                  <a:lnTo>
                    <a:pt x="1046099" y="2489"/>
                  </a:lnTo>
                  <a:lnTo>
                    <a:pt x="1040777" y="279"/>
                  </a:lnTo>
                  <a:lnTo>
                    <a:pt x="1035215" y="279"/>
                  </a:lnTo>
                  <a:lnTo>
                    <a:pt x="21907" y="0"/>
                  </a:lnTo>
                  <a:lnTo>
                    <a:pt x="0" y="3419246"/>
                  </a:lnTo>
                  <a:lnTo>
                    <a:pt x="41884" y="3419246"/>
                  </a:lnTo>
                  <a:lnTo>
                    <a:pt x="42849" y="41884"/>
                  </a:lnTo>
                  <a:lnTo>
                    <a:pt x="1014260" y="42151"/>
                  </a:lnTo>
                  <a:lnTo>
                    <a:pt x="1013307" y="3419246"/>
                  </a:lnTo>
                  <a:lnTo>
                    <a:pt x="1055192" y="3419246"/>
                  </a:lnTo>
                  <a:lnTo>
                    <a:pt x="1056144" y="42164"/>
                  </a:lnTo>
                  <a:lnTo>
                    <a:pt x="1035202" y="42164"/>
                  </a:lnTo>
                  <a:lnTo>
                    <a:pt x="1056144" y="42151"/>
                  </a:lnTo>
                  <a:lnTo>
                    <a:pt x="1056157" y="21221"/>
                  </a:lnTo>
                  <a:lnTo>
                    <a:pt x="1056157" y="15671"/>
                  </a:lnTo>
                  <a:close/>
                </a:path>
              </a:pathLst>
            </a:custGeom>
            <a:solidFill>
              <a:srgbClr val="11263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5402976" y="7671662"/>
              <a:ext cx="1192530" cy="1146175"/>
            </a:xfrm>
            <a:custGeom>
              <a:avLst/>
              <a:gdLst/>
              <a:ahLst/>
              <a:cxnLst/>
              <a:rect l="l" t="t" r="r" b="b"/>
              <a:pathLst>
                <a:path w="1192529" h="1146175">
                  <a:moveTo>
                    <a:pt x="136990" y="0"/>
                  </a:moveTo>
                  <a:lnTo>
                    <a:pt x="93792" y="6910"/>
                  </a:lnTo>
                  <a:lnTo>
                    <a:pt x="56271" y="26182"/>
                  </a:lnTo>
                  <a:lnTo>
                    <a:pt x="26678" y="55577"/>
                  </a:lnTo>
                  <a:lnTo>
                    <a:pt x="7265" y="92857"/>
                  </a:lnTo>
                  <a:lnTo>
                    <a:pt x="284" y="135787"/>
                  </a:lnTo>
                  <a:lnTo>
                    <a:pt x="0" y="1145458"/>
                  </a:lnTo>
                  <a:lnTo>
                    <a:pt x="1191994" y="1145797"/>
                  </a:lnTo>
                  <a:lnTo>
                    <a:pt x="1192279" y="136126"/>
                  </a:lnTo>
                  <a:lnTo>
                    <a:pt x="1185325" y="93190"/>
                  </a:lnTo>
                  <a:lnTo>
                    <a:pt x="1165935" y="55897"/>
                  </a:lnTo>
                  <a:lnTo>
                    <a:pt x="1136358" y="26485"/>
                  </a:lnTo>
                  <a:lnTo>
                    <a:pt x="1098846" y="7193"/>
                  </a:lnTo>
                  <a:lnTo>
                    <a:pt x="1055649" y="257"/>
                  </a:lnTo>
                  <a:lnTo>
                    <a:pt x="13699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5402973" y="7671669"/>
              <a:ext cx="1192530" cy="1146175"/>
            </a:xfrm>
            <a:custGeom>
              <a:avLst/>
              <a:gdLst/>
              <a:ahLst/>
              <a:cxnLst/>
              <a:rect l="l" t="t" r="r" b="b"/>
              <a:pathLst>
                <a:path w="1192529" h="1146175">
                  <a:moveTo>
                    <a:pt x="206514" y="216560"/>
                  </a:moveTo>
                  <a:lnTo>
                    <a:pt x="204863" y="208394"/>
                  </a:lnTo>
                  <a:lnTo>
                    <a:pt x="200380" y="201739"/>
                  </a:lnTo>
                  <a:lnTo>
                    <a:pt x="193713" y="197256"/>
                  </a:lnTo>
                  <a:lnTo>
                    <a:pt x="185585" y="195605"/>
                  </a:lnTo>
                  <a:lnTo>
                    <a:pt x="177419" y="197256"/>
                  </a:lnTo>
                  <a:lnTo>
                    <a:pt x="170764" y="201752"/>
                  </a:lnTo>
                  <a:lnTo>
                    <a:pt x="166281" y="208407"/>
                  </a:lnTo>
                  <a:lnTo>
                    <a:pt x="164630" y="216547"/>
                  </a:lnTo>
                  <a:lnTo>
                    <a:pt x="164426" y="918552"/>
                  </a:lnTo>
                  <a:lnTo>
                    <a:pt x="166077" y="926719"/>
                  </a:lnTo>
                  <a:lnTo>
                    <a:pt x="170573" y="933373"/>
                  </a:lnTo>
                  <a:lnTo>
                    <a:pt x="177241" y="937856"/>
                  </a:lnTo>
                  <a:lnTo>
                    <a:pt x="185369" y="939507"/>
                  </a:lnTo>
                  <a:lnTo>
                    <a:pt x="193522" y="937856"/>
                  </a:lnTo>
                  <a:lnTo>
                    <a:pt x="200190" y="933361"/>
                  </a:lnTo>
                  <a:lnTo>
                    <a:pt x="204673" y="926706"/>
                  </a:lnTo>
                  <a:lnTo>
                    <a:pt x="206311" y="918565"/>
                  </a:lnTo>
                  <a:lnTo>
                    <a:pt x="206514" y="216560"/>
                  </a:lnTo>
                  <a:close/>
                </a:path>
                <a:path w="1192529" h="1146175">
                  <a:moveTo>
                    <a:pt x="370700" y="216598"/>
                  </a:moveTo>
                  <a:lnTo>
                    <a:pt x="369049" y="208432"/>
                  </a:lnTo>
                  <a:lnTo>
                    <a:pt x="364566" y="201777"/>
                  </a:lnTo>
                  <a:lnTo>
                    <a:pt x="357898" y="197294"/>
                  </a:lnTo>
                  <a:lnTo>
                    <a:pt x="349770" y="195656"/>
                  </a:lnTo>
                  <a:lnTo>
                    <a:pt x="341604" y="197294"/>
                  </a:lnTo>
                  <a:lnTo>
                    <a:pt x="334949" y="201790"/>
                  </a:lnTo>
                  <a:lnTo>
                    <a:pt x="330466" y="208445"/>
                  </a:lnTo>
                  <a:lnTo>
                    <a:pt x="328815" y="216585"/>
                  </a:lnTo>
                  <a:lnTo>
                    <a:pt x="328625" y="918603"/>
                  </a:lnTo>
                  <a:lnTo>
                    <a:pt x="330276" y="926757"/>
                  </a:lnTo>
                  <a:lnTo>
                    <a:pt x="334759" y="933411"/>
                  </a:lnTo>
                  <a:lnTo>
                    <a:pt x="341426" y="937907"/>
                  </a:lnTo>
                  <a:lnTo>
                    <a:pt x="349554" y="939546"/>
                  </a:lnTo>
                  <a:lnTo>
                    <a:pt x="357720" y="937895"/>
                  </a:lnTo>
                  <a:lnTo>
                    <a:pt x="364375" y="933411"/>
                  </a:lnTo>
                  <a:lnTo>
                    <a:pt x="368858" y="926744"/>
                  </a:lnTo>
                  <a:lnTo>
                    <a:pt x="370509" y="918603"/>
                  </a:lnTo>
                  <a:lnTo>
                    <a:pt x="370700" y="216598"/>
                  </a:lnTo>
                  <a:close/>
                </a:path>
                <a:path w="1192529" h="1146175">
                  <a:moveTo>
                    <a:pt x="534885" y="216674"/>
                  </a:moveTo>
                  <a:lnTo>
                    <a:pt x="533234" y="208508"/>
                  </a:lnTo>
                  <a:lnTo>
                    <a:pt x="528751" y="201853"/>
                  </a:lnTo>
                  <a:lnTo>
                    <a:pt x="522084" y="197370"/>
                  </a:lnTo>
                  <a:lnTo>
                    <a:pt x="513956" y="195719"/>
                  </a:lnTo>
                  <a:lnTo>
                    <a:pt x="505790" y="197370"/>
                  </a:lnTo>
                  <a:lnTo>
                    <a:pt x="499135" y="201866"/>
                  </a:lnTo>
                  <a:lnTo>
                    <a:pt x="494652" y="208521"/>
                  </a:lnTo>
                  <a:lnTo>
                    <a:pt x="493001" y="216662"/>
                  </a:lnTo>
                  <a:lnTo>
                    <a:pt x="492798" y="918667"/>
                  </a:lnTo>
                  <a:lnTo>
                    <a:pt x="494449" y="926833"/>
                  </a:lnTo>
                  <a:lnTo>
                    <a:pt x="498944" y="933488"/>
                  </a:lnTo>
                  <a:lnTo>
                    <a:pt x="505612" y="937971"/>
                  </a:lnTo>
                  <a:lnTo>
                    <a:pt x="513740" y="939622"/>
                  </a:lnTo>
                  <a:lnTo>
                    <a:pt x="521893" y="937971"/>
                  </a:lnTo>
                  <a:lnTo>
                    <a:pt x="528548" y="933475"/>
                  </a:lnTo>
                  <a:lnTo>
                    <a:pt x="533044" y="926820"/>
                  </a:lnTo>
                  <a:lnTo>
                    <a:pt x="534682" y="918679"/>
                  </a:lnTo>
                  <a:lnTo>
                    <a:pt x="534885" y="216674"/>
                  </a:lnTo>
                  <a:close/>
                </a:path>
                <a:path w="1192529" h="1146175">
                  <a:moveTo>
                    <a:pt x="699071" y="216712"/>
                  </a:moveTo>
                  <a:lnTo>
                    <a:pt x="697420" y="208546"/>
                  </a:lnTo>
                  <a:lnTo>
                    <a:pt x="692924" y="201891"/>
                  </a:lnTo>
                  <a:lnTo>
                    <a:pt x="686257" y="197408"/>
                  </a:lnTo>
                  <a:lnTo>
                    <a:pt x="678129" y="195770"/>
                  </a:lnTo>
                  <a:lnTo>
                    <a:pt x="669975" y="197408"/>
                  </a:lnTo>
                  <a:lnTo>
                    <a:pt x="663321" y="201904"/>
                  </a:lnTo>
                  <a:lnTo>
                    <a:pt x="658837" y="208559"/>
                  </a:lnTo>
                  <a:lnTo>
                    <a:pt x="657186" y="216700"/>
                  </a:lnTo>
                  <a:lnTo>
                    <a:pt x="656983" y="918705"/>
                  </a:lnTo>
                  <a:lnTo>
                    <a:pt x="658634" y="926871"/>
                  </a:lnTo>
                  <a:lnTo>
                    <a:pt x="663130" y="933526"/>
                  </a:lnTo>
                  <a:lnTo>
                    <a:pt x="669785" y="938009"/>
                  </a:lnTo>
                  <a:lnTo>
                    <a:pt x="677913" y="939660"/>
                  </a:lnTo>
                  <a:lnTo>
                    <a:pt x="686079" y="938009"/>
                  </a:lnTo>
                  <a:lnTo>
                    <a:pt x="692734" y="933513"/>
                  </a:lnTo>
                  <a:lnTo>
                    <a:pt x="697217" y="926858"/>
                  </a:lnTo>
                  <a:lnTo>
                    <a:pt x="698868" y="918718"/>
                  </a:lnTo>
                  <a:lnTo>
                    <a:pt x="699071" y="216712"/>
                  </a:lnTo>
                  <a:close/>
                </a:path>
                <a:path w="1192529" h="1146175">
                  <a:moveTo>
                    <a:pt x="863257" y="216750"/>
                  </a:moveTo>
                  <a:lnTo>
                    <a:pt x="861606" y="208584"/>
                  </a:lnTo>
                  <a:lnTo>
                    <a:pt x="857110" y="201930"/>
                  </a:lnTo>
                  <a:lnTo>
                    <a:pt x="850442" y="197446"/>
                  </a:lnTo>
                  <a:lnTo>
                    <a:pt x="842314" y="195808"/>
                  </a:lnTo>
                  <a:lnTo>
                    <a:pt x="834161" y="197459"/>
                  </a:lnTo>
                  <a:lnTo>
                    <a:pt x="827506" y="201942"/>
                  </a:lnTo>
                  <a:lnTo>
                    <a:pt x="823010" y="208597"/>
                  </a:lnTo>
                  <a:lnTo>
                    <a:pt x="821372" y="216738"/>
                  </a:lnTo>
                  <a:lnTo>
                    <a:pt x="821169" y="918756"/>
                  </a:lnTo>
                  <a:lnTo>
                    <a:pt x="822820" y="926909"/>
                  </a:lnTo>
                  <a:lnTo>
                    <a:pt x="827316" y="933564"/>
                  </a:lnTo>
                  <a:lnTo>
                    <a:pt x="833983" y="938060"/>
                  </a:lnTo>
                  <a:lnTo>
                    <a:pt x="842111" y="939698"/>
                  </a:lnTo>
                  <a:lnTo>
                    <a:pt x="850265" y="938047"/>
                  </a:lnTo>
                  <a:lnTo>
                    <a:pt x="856919" y="933564"/>
                  </a:lnTo>
                  <a:lnTo>
                    <a:pt x="861415" y="926896"/>
                  </a:lnTo>
                  <a:lnTo>
                    <a:pt x="863053" y="918768"/>
                  </a:lnTo>
                  <a:lnTo>
                    <a:pt x="863257" y="216750"/>
                  </a:lnTo>
                  <a:close/>
                </a:path>
                <a:path w="1192529" h="1146175">
                  <a:moveTo>
                    <a:pt x="1027430" y="216789"/>
                  </a:moveTo>
                  <a:lnTo>
                    <a:pt x="1025779" y="208622"/>
                  </a:lnTo>
                  <a:lnTo>
                    <a:pt x="1021295" y="201968"/>
                  </a:lnTo>
                  <a:lnTo>
                    <a:pt x="1014628" y="197485"/>
                  </a:lnTo>
                  <a:lnTo>
                    <a:pt x="1006500" y="195834"/>
                  </a:lnTo>
                  <a:lnTo>
                    <a:pt x="998334" y="197485"/>
                  </a:lnTo>
                  <a:lnTo>
                    <a:pt x="991679" y="201968"/>
                  </a:lnTo>
                  <a:lnTo>
                    <a:pt x="987196" y="208635"/>
                  </a:lnTo>
                  <a:lnTo>
                    <a:pt x="985545" y="216776"/>
                  </a:lnTo>
                  <a:lnTo>
                    <a:pt x="985354" y="918781"/>
                  </a:lnTo>
                  <a:lnTo>
                    <a:pt x="987005" y="926947"/>
                  </a:lnTo>
                  <a:lnTo>
                    <a:pt x="991501" y="933602"/>
                  </a:lnTo>
                  <a:lnTo>
                    <a:pt x="998156" y="938085"/>
                  </a:lnTo>
                  <a:lnTo>
                    <a:pt x="1006284" y="939723"/>
                  </a:lnTo>
                  <a:lnTo>
                    <a:pt x="1014450" y="938085"/>
                  </a:lnTo>
                  <a:lnTo>
                    <a:pt x="1021105" y="933589"/>
                  </a:lnTo>
                  <a:lnTo>
                    <a:pt x="1025588" y="926934"/>
                  </a:lnTo>
                  <a:lnTo>
                    <a:pt x="1027239" y="918794"/>
                  </a:lnTo>
                  <a:lnTo>
                    <a:pt x="1027430" y="216789"/>
                  </a:lnTo>
                  <a:close/>
                </a:path>
                <a:path w="1192529" h="1146175">
                  <a:moveTo>
                    <a:pt x="1192276" y="136118"/>
                  </a:moveTo>
                  <a:lnTo>
                    <a:pt x="1185316" y="93192"/>
                  </a:lnTo>
                  <a:lnTo>
                    <a:pt x="1165936" y="55892"/>
                  </a:lnTo>
                  <a:lnTo>
                    <a:pt x="1150391" y="40436"/>
                  </a:lnTo>
                  <a:lnTo>
                    <a:pt x="1150391" y="136105"/>
                  </a:lnTo>
                  <a:lnTo>
                    <a:pt x="1150124" y="1103896"/>
                  </a:lnTo>
                  <a:lnTo>
                    <a:pt x="41897" y="1103579"/>
                  </a:lnTo>
                  <a:lnTo>
                    <a:pt x="42164" y="135801"/>
                  </a:lnTo>
                  <a:lnTo>
                    <a:pt x="49593" y="99339"/>
                  </a:lnTo>
                  <a:lnTo>
                    <a:pt x="69862" y="69469"/>
                  </a:lnTo>
                  <a:lnTo>
                    <a:pt x="99974" y="49288"/>
                  </a:lnTo>
                  <a:lnTo>
                    <a:pt x="136969" y="41884"/>
                  </a:lnTo>
                  <a:lnTo>
                    <a:pt x="1055636" y="42138"/>
                  </a:lnTo>
                  <a:lnTo>
                    <a:pt x="1092631" y="49568"/>
                  </a:lnTo>
                  <a:lnTo>
                    <a:pt x="1122743" y="69761"/>
                  </a:lnTo>
                  <a:lnTo>
                    <a:pt x="1142987" y="99644"/>
                  </a:lnTo>
                  <a:lnTo>
                    <a:pt x="1150391" y="136105"/>
                  </a:lnTo>
                  <a:lnTo>
                    <a:pt x="1150391" y="40436"/>
                  </a:lnTo>
                  <a:lnTo>
                    <a:pt x="1136357" y="26479"/>
                  </a:lnTo>
                  <a:lnTo>
                    <a:pt x="1098842" y="7188"/>
                  </a:lnTo>
                  <a:lnTo>
                    <a:pt x="1055649" y="254"/>
                  </a:lnTo>
                  <a:lnTo>
                    <a:pt x="136982" y="0"/>
                  </a:lnTo>
                  <a:lnTo>
                    <a:pt x="93789" y="6908"/>
                  </a:lnTo>
                  <a:lnTo>
                    <a:pt x="56273" y="26174"/>
                  </a:lnTo>
                  <a:lnTo>
                    <a:pt x="26670" y="55575"/>
                  </a:lnTo>
                  <a:lnTo>
                    <a:pt x="7264" y="92849"/>
                  </a:lnTo>
                  <a:lnTo>
                    <a:pt x="279" y="135788"/>
                  </a:lnTo>
                  <a:lnTo>
                    <a:pt x="0" y="1145451"/>
                  </a:lnTo>
                  <a:lnTo>
                    <a:pt x="41884" y="1145463"/>
                  </a:lnTo>
                  <a:lnTo>
                    <a:pt x="44234" y="1145463"/>
                  </a:lnTo>
                  <a:lnTo>
                    <a:pt x="1150112" y="1145781"/>
                  </a:lnTo>
                  <a:lnTo>
                    <a:pt x="1191996" y="1145794"/>
                  </a:lnTo>
                  <a:lnTo>
                    <a:pt x="1191996" y="1103909"/>
                  </a:lnTo>
                  <a:lnTo>
                    <a:pt x="1192276" y="136118"/>
                  </a:lnTo>
                  <a:close/>
                </a:path>
              </a:pathLst>
            </a:custGeom>
            <a:solidFill>
              <a:srgbClr val="11263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4" name="object 24"/>
          <p:cNvGrpSpPr/>
          <p:nvPr/>
        </p:nvGrpSpPr>
        <p:grpSpPr>
          <a:xfrm>
            <a:off x="7016556" y="7151614"/>
            <a:ext cx="1192530" cy="4157345"/>
            <a:chOff x="7016556" y="7151614"/>
            <a:chExt cx="1192530" cy="4157345"/>
          </a:xfrm>
        </p:grpSpPr>
        <p:sp>
          <p:nvSpPr>
            <p:cNvPr id="25" name="object 25"/>
            <p:cNvSpPr/>
            <p:nvPr/>
          </p:nvSpPr>
          <p:spPr>
            <a:xfrm>
              <a:off x="7084085" y="7369181"/>
              <a:ext cx="1056640" cy="3939540"/>
            </a:xfrm>
            <a:custGeom>
              <a:avLst/>
              <a:gdLst/>
              <a:ahLst/>
              <a:cxnLst/>
              <a:rect l="l" t="t" r="r" b="b"/>
              <a:pathLst>
                <a:path w="1056640" h="3939540">
                  <a:moveTo>
                    <a:pt x="1056297" y="21234"/>
                  </a:moveTo>
                  <a:lnTo>
                    <a:pt x="22059" y="0"/>
                  </a:lnTo>
                  <a:lnTo>
                    <a:pt x="16510" y="0"/>
                  </a:lnTo>
                  <a:lnTo>
                    <a:pt x="11176" y="2197"/>
                  </a:lnTo>
                  <a:lnTo>
                    <a:pt x="3327" y="10058"/>
                  </a:lnTo>
                  <a:lnTo>
                    <a:pt x="1117" y="15379"/>
                  </a:lnTo>
                  <a:lnTo>
                    <a:pt x="1117" y="20929"/>
                  </a:lnTo>
                  <a:lnTo>
                    <a:pt x="0" y="3939375"/>
                  </a:lnTo>
                  <a:lnTo>
                    <a:pt x="41884" y="3939375"/>
                  </a:lnTo>
                  <a:lnTo>
                    <a:pt x="42989" y="41884"/>
                  </a:lnTo>
                  <a:lnTo>
                    <a:pt x="1014399" y="42164"/>
                  </a:lnTo>
                  <a:lnTo>
                    <a:pt x="1013993" y="1469809"/>
                  </a:lnTo>
                  <a:lnTo>
                    <a:pt x="991819" y="1469809"/>
                  </a:lnTo>
                  <a:lnTo>
                    <a:pt x="499440" y="1469809"/>
                  </a:lnTo>
                  <a:lnTo>
                    <a:pt x="499440" y="1470215"/>
                  </a:lnTo>
                  <a:lnTo>
                    <a:pt x="457555" y="1470215"/>
                  </a:lnTo>
                  <a:lnTo>
                    <a:pt x="457555" y="1511693"/>
                  </a:lnTo>
                  <a:lnTo>
                    <a:pt x="457555" y="2770695"/>
                  </a:lnTo>
                  <a:lnTo>
                    <a:pt x="499440" y="2770695"/>
                  </a:lnTo>
                  <a:lnTo>
                    <a:pt x="499440" y="1511693"/>
                  </a:lnTo>
                  <a:lnTo>
                    <a:pt x="991819" y="1511693"/>
                  </a:lnTo>
                  <a:lnTo>
                    <a:pt x="991819" y="2770721"/>
                  </a:lnTo>
                  <a:lnTo>
                    <a:pt x="499440" y="2770721"/>
                  </a:lnTo>
                  <a:lnTo>
                    <a:pt x="457555" y="2770721"/>
                  </a:lnTo>
                  <a:lnTo>
                    <a:pt x="457555" y="2812605"/>
                  </a:lnTo>
                  <a:lnTo>
                    <a:pt x="499440" y="2812605"/>
                  </a:lnTo>
                  <a:lnTo>
                    <a:pt x="991819" y="2812605"/>
                  </a:lnTo>
                  <a:lnTo>
                    <a:pt x="1013612" y="2812605"/>
                  </a:lnTo>
                  <a:lnTo>
                    <a:pt x="1013294" y="3939375"/>
                  </a:lnTo>
                  <a:lnTo>
                    <a:pt x="1055179" y="3939375"/>
                  </a:lnTo>
                  <a:lnTo>
                    <a:pt x="1056284" y="42164"/>
                  </a:lnTo>
                  <a:lnTo>
                    <a:pt x="1056297" y="21234"/>
                  </a:lnTo>
                  <a:close/>
                </a:path>
              </a:pathLst>
            </a:custGeom>
            <a:solidFill>
              <a:srgbClr val="11263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7016556" y="7151614"/>
              <a:ext cx="1192530" cy="1146175"/>
            </a:xfrm>
            <a:custGeom>
              <a:avLst/>
              <a:gdLst/>
              <a:ahLst/>
              <a:cxnLst/>
              <a:rect l="l" t="t" r="r" b="b"/>
              <a:pathLst>
                <a:path w="1192529" h="1146175">
                  <a:moveTo>
                    <a:pt x="136996" y="0"/>
                  </a:moveTo>
                  <a:lnTo>
                    <a:pt x="93795" y="6913"/>
                  </a:lnTo>
                  <a:lnTo>
                    <a:pt x="56273" y="26187"/>
                  </a:lnTo>
                  <a:lnTo>
                    <a:pt x="26680" y="55582"/>
                  </a:lnTo>
                  <a:lnTo>
                    <a:pt x="7269" y="92864"/>
                  </a:lnTo>
                  <a:lnTo>
                    <a:pt x="290" y="135793"/>
                  </a:lnTo>
                  <a:lnTo>
                    <a:pt x="0" y="1145464"/>
                  </a:lnTo>
                  <a:lnTo>
                    <a:pt x="1191994" y="1145797"/>
                  </a:lnTo>
                  <a:lnTo>
                    <a:pt x="1192279" y="136126"/>
                  </a:lnTo>
                  <a:lnTo>
                    <a:pt x="1185325" y="93193"/>
                  </a:lnTo>
                  <a:lnTo>
                    <a:pt x="1165935" y="55901"/>
                  </a:lnTo>
                  <a:lnTo>
                    <a:pt x="1136360" y="26490"/>
                  </a:lnTo>
                  <a:lnTo>
                    <a:pt x="1098850" y="7196"/>
                  </a:lnTo>
                  <a:lnTo>
                    <a:pt x="1055656" y="257"/>
                  </a:lnTo>
                  <a:lnTo>
                    <a:pt x="13699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7016547" y="7151617"/>
              <a:ext cx="1192530" cy="1146175"/>
            </a:xfrm>
            <a:custGeom>
              <a:avLst/>
              <a:gdLst/>
              <a:ahLst/>
              <a:cxnLst/>
              <a:rect l="l" t="t" r="r" b="b"/>
              <a:pathLst>
                <a:path w="1192529" h="1146175">
                  <a:moveTo>
                    <a:pt x="136994" y="0"/>
                  </a:moveTo>
                  <a:lnTo>
                    <a:pt x="93802" y="6921"/>
                  </a:lnTo>
                  <a:lnTo>
                    <a:pt x="56273" y="26187"/>
                  </a:lnTo>
                  <a:lnTo>
                    <a:pt x="26682" y="55587"/>
                  </a:lnTo>
                  <a:lnTo>
                    <a:pt x="7277" y="92862"/>
                  </a:lnTo>
                  <a:lnTo>
                    <a:pt x="292" y="135801"/>
                  </a:lnTo>
                  <a:lnTo>
                    <a:pt x="42176" y="135801"/>
                  </a:lnTo>
                  <a:lnTo>
                    <a:pt x="49606" y="99352"/>
                  </a:lnTo>
                  <a:lnTo>
                    <a:pt x="69862" y="69481"/>
                  </a:lnTo>
                  <a:lnTo>
                    <a:pt x="99987" y="49288"/>
                  </a:lnTo>
                  <a:lnTo>
                    <a:pt x="136994" y="41884"/>
                  </a:lnTo>
                  <a:lnTo>
                    <a:pt x="136994" y="0"/>
                  </a:lnTo>
                  <a:close/>
                </a:path>
                <a:path w="1192529" h="1146175">
                  <a:moveTo>
                    <a:pt x="206514" y="216585"/>
                  </a:moveTo>
                  <a:lnTo>
                    <a:pt x="204863" y="208419"/>
                  </a:lnTo>
                  <a:lnTo>
                    <a:pt x="200367" y="201764"/>
                  </a:lnTo>
                  <a:lnTo>
                    <a:pt x="193700" y="197281"/>
                  </a:lnTo>
                  <a:lnTo>
                    <a:pt x="185572" y="195643"/>
                  </a:lnTo>
                  <a:lnTo>
                    <a:pt x="177419" y="197281"/>
                  </a:lnTo>
                  <a:lnTo>
                    <a:pt x="170751" y="201777"/>
                  </a:lnTo>
                  <a:lnTo>
                    <a:pt x="166268" y="208432"/>
                  </a:lnTo>
                  <a:lnTo>
                    <a:pt x="164630" y="216573"/>
                  </a:lnTo>
                  <a:lnTo>
                    <a:pt x="164426" y="918578"/>
                  </a:lnTo>
                  <a:lnTo>
                    <a:pt x="166077" y="926744"/>
                  </a:lnTo>
                  <a:lnTo>
                    <a:pt x="170573" y="933399"/>
                  </a:lnTo>
                  <a:lnTo>
                    <a:pt x="177241" y="937882"/>
                  </a:lnTo>
                  <a:lnTo>
                    <a:pt x="185369" y="939533"/>
                  </a:lnTo>
                  <a:lnTo>
                    <a:pt x="193522" y="937882"/>
                  </a:lnTo>
                  <a:lnTo>
                    <a:pt x="200177" y="933386"/>
                  </a:lnTo>
                  <a:lnTo>
                    <a:pt x="204673" y="926731"/>
                  </a:lnTo>
                  <a:lnTo>
                    <a:pt x="206311" y="918591"/>
                  </a:lnTo>
                  <a:lnTo>
                    <a:pt x="206514" y="216585"/>
                  </a:lnTo>
                  <a:close/>
                </a:path>
                <a:path w="1192529" h="1146175">
                  <a:moveTo>
                    <a:pt x="370700" y="216623"/>
                  </a:moveTo>
                  <a:lnTo>
                    <a:pt x="369049" y="208457"/>
                  </a:lnTo>
                  <a:lnTo>
                    <a:pt x="364553" y="201803"/>
                  </a:lnTo>
                  <a:lnTo>
                    <a:pt x="357886" y="197319"/>
                  </a:lnTo>
                  <a:lnTo>
                    <a:pt x="349758" y="195681"/>
                  </a:lnTo>
                  <a:lnTo>
                    <a:pt x="341604" y="197319"/>
                  </a:lnTo>
                  <a:lnTo>
                    <a:pt x="334949" y="201815"/>
                  </a:lnTo>
                  <a:lnTo>
                    <a:pt x="330454" y="208470"/>
                  </a:lnTo>
                  <a:lnTo>
                    <a:pt x="328815" y="216611"/>
                  </a:lnTo>
                  <a:lnTo>
                    <a:pt x="328612" y="918629"/>
                  </a:lnTo>
                  <a:lnTo>
                    <a:pt x="330263" y="926782"/>
                  </a:lnTo>
                  <a:lnTo>
                    <a:pt x="334746" y="933437"/>
                  </a:lnTo>
                  <a:lnTo>
                    <a:pt x="341414" y="937933"/>
                  </a:lnTo>
                  <a:lnTo>
                    <a:pt x="349542" y="939571"/>
                  </a:lnTo>
                  <a:lnTo>
                    <a:pt x="357708" y="937920"/>
                  </a:lnTo>
                  <a:lnTo>
                    <a:pt x="364363" y="933437"/>
                  </a:lnTo>
                  <a:lnTo>
                    <a:pt x="368846" y="926769"/>
                  </a:lnTo>
                  <a:lnTo>
                    <a:pt x="370497" y="918629"/>
                  </a:lnTo>
                  <a:lnTo>
                    <a:pt x="370700" y="216623"/>
                  </a:lnTo>
                  <a:close/>
                </a:path>
                <a:path w="1192529" h="1146175">
                  <a:moveTo>
                    <a:pt x="534873" y="216700"/>
                  </a:moveTo>
                  <a:lnTo>
                    <a:pt x="533234" y="208534"/>
                  </a:lnTo>
                  <a:lnTo>
                    <a:pt x="528739" y="201879"/>
                  </a:lnTo>
                  <a:lnTo>
                    <a:pt x="522071" y="197396"/>
                  </a:lnTo>
                  <a:lnTo>
                    <a:pt x="513943" y="195745"/>
                  </a:lnTo>
                  <a:lnTo>
                    <a:pt x="505790" y="197396"/>
                  </a:lnTo>
                  <a:lnTo>
                    <a:pt x="499122" y="201891"/>
                  </a:lnTo>
                  <a:lnTo>
                    <a:pt x="494639" y="208546"/>
                  </a:lnTo>
                  <a:lnTo>
                    <a:pt x="493001" y="216687"/>
                  </a:lnTo>
                  <a:lnTo>
                    <a:pt x="492798" y="918692"/>
                  </a:lnTo>
                  <a:lnTo>
                    <a:pt x="494449" y="926858"/>
                  </a:lnTo>
                  <a:lnTo>
                    <a:pt x="498944" y="933513"/>
                  </a:lnTo>
                  <a:lnTo>
                    <a:pt x="505612" y="937996"/>
                  </a:lnTo>
                  <a:lnTo>
                    <a:pt x="513740" y="939647"/>
                  </a:lnTo>
                  <a:lnTo>
                    <a:pt x="521893" y="937996"/>
                  </a:lnTo>
                  <a:lnTo>
                    <a:pt x="528548" y="933500"/>
                  </a:lnTo>
                  <a:lnTo>
                    <a:pt x="533031" y="926846"/>
                  </a:lnTo>
                  <a:lnTo>
                    <a:pt x="534682" y="918705"/>
                  </a:lnTo>
                  <a:lnTo>
                    <a:pt x="534873" y="216700"/>
                  </a:lnTo>
                  <a:close/>
                </a:path>
                <a:path w="1192529" h="1146175">
                  <a:moveTo>
                    <a:pt x="699071" y="216738"/>
                  </a:moveTo>
                  <a:lnTo>
                    <a:pt x="697420" y="208572"/>
                  </a:lnTo>
                  <a:lnTo>
                    <a:pt x="692924" y="201917"/>
                  </a:lnTo>
                  <a:lnTo>
                    <a:pt x="686257" y="197434"/>
                  </a:lnTo>
                  <a:lnTo>
                    <a:pt x="678129" y="195795"/>
                  </a:lnTo>
                  <a:lnTo>
                    <a:pt x="669975" y="197434"/>
                  </a:lnTo>
                  <a:lnTo>
                    <a:pt x="663308" y="201930"/>
                  </a:lnTo>
                  <a:lnTo>
                    <a:pt x="658825" y="208584"/>
                  </a:lnTo>
                  <a:lnTo>
                    <a:pt x="657186" y="216725"/>
                  </a:lnTo>
                  <a:lnTo>
                    <a:pt x="656983" y="918730"/>
                  </a:lnTo>
                  <a:lnTo>
                    <a:pt x="658634" y="926896"/>
                  </a:lnTo>
                  <a:lnTo>
                    <a:pt x="663117" y="933551"/>
                  </a:lnTo>
                  <a:lnTo>
                    <a:pt x="669785" y="938034"/>
                  </a:lnTo>
                  <a:lnTo>
                    <a:pt x="677913" y="939685"/>
                  </a:lnTo>
                  <a:lnTo>
                    <a:pt x="686079" y="938034"/>
                  </a:lnTo>
                  <a:lnTo>
                    <a:pt x="692734" y="933551"/>
                  </a:lnTo>
                  <a:lnTo>
                    <a:pt x="697217" y="926884"/>
                  </a:lnTo>
                  <a:lnTo>
                    <a:pt x="698868" y="918743"/>
                  </a:lnTo>
                  <a:lnTo>
                    <a:pt x="699071" y="216738"/>
                  </a:lnTo>
                  <a:close/>
                </a:path>
                <a:path w="1192529" h="1146175">
                  <a:moveTo>
                    <a:pt x="863244" y="216776"/>
                  </a:moveTo>
                  <a:lnTo>
                    <a:pt x="861593" y="208610"/>
                  </a:lnTo>
                  <a:lnTo>
                    <a:pt x="857097" y="201955"/>
                  </a:lnTo>
                  <a:lnTo>
                    <a:pt x="850442" y="197472"/>
                  </a:lnTo>
                  <a:lnTo>
                    <a:pt x="842314" y="195834"/>
                  </a:lnTo>
                  <a:lnTo>
                    <a:pt x="834148" y="197485"/>
                  </a:lnTo>
                  <a:lnTo>
                    <a:pt x="827493" y="201968"/>
                  </a:lnTo>
                  <a:lnTo>
                    <a:pt x="823010" y="208622"/>
                  </a:lnTo>
                  <a:lnTo>
                    <a:pt x="821359" y="216763"/>
                  </a:lnTo>
                  <a:lnTo>
                    <a:pt x="821156" y="918781"/>
                  </a:lnTo>
                  <a:lnTo>
                    <a:pt x="822807" y="926934"/>
                  </a:lnTo>
                  <a:lnTo>
                    <a:pt x="827303" y="933589"/>
                  </a:lnTo>
                  <a:lnTo>
                    <a:pt x="833970" y="938085"/>
                  </a:lnTo>
                  <a:lnTo>
                    <a:pt x="842098" y="939723"/>
                  </a:lnTo>
                  <a:lnTo>
                    <a:pt x="850252" y="938072"/>
                  </a:lnTo>
                  <a:lnTo>
                    <a:pt x="856907" y="933589"/>
                  </a:lnTo>
                  <a:lnTo>
                    <a:pt x="861402" y="926922"/>
                  </a:lnTo>
                  <a:lnTo>
                    <a:pt x="863041" y="918794"/>
                  </a:lnTo>
                  <a:lnTo>
                    <a:pt x="863244" y="216776"/>
                  </a:lnTo>
                  <a:close/>
                </a:path>
                <a:path w="1192529" h="1146175">
                  <a:moveTo>
                    <a:pt x="1027417" y="216814"/>
                  </a:moveTo>
                  <a:lnTo>
                    <a:pt x="1025766" y="208648"/>
                  </a:lnTo>
                  <a:lnTo>
                    <a:pt x="1021283" y="201993"/>
                  </a:lnTo>
                  <a:lnTo>
                    <a:pt x="1014615" y="197510"/>
                  </a:lnTo>
                  <a:lnTo>
                    <a:pt x="1006487" y="195859"/>
                  </a:lnTo>
                  <a:lnTo>
                    <a:pt x="998321" y="197510"/>
                  </a:lnTo>
                  <a:lnTo>
                    <a:pt x="991666" y="202006"/>
                  </a:lnTo>
                  <a:lnTo>
                    <a:pt x="987183" y="208661"/>
                  </a:lnTo>
                  <a:lnTo>
                    <a:pt x="985532" y="216801"/>
                  </a:lnTo>
                  <a:lnTo>
                    <a:pt x="985342" y="918806"/>
                  </a:lnTo>
                  <a:lnTo>
                    <a:pt x="986993" y="926973"/>
                  </a:lnTo>
                  <a:lnTo>
                    <a:pt x="991476" y="933627"/>
                  </a:lnTo>
                  <a:lnTo>
                    <a:pt x="998143" y="938110"/>
                  </a:lnTo>
                  <a:lnTo>
                    <a:pt x="1006271" y="939749"/>
                  </a:lnTo>
                  <a:lnTo>
                    <a:pt x="1014437" y="938110"/>
                  </a:lnTo>
                  <a:lnTo>
                    <a:pt x="1021092" y="933615"/>
                  </a:lnTo>
                  <a:lnTo>
                    <a:pt x="1025575" y="926960"/>
                  </a:lnTo>
                  <a:lnTo>
                    <a:pt x="1027226" y="918819"/>
                  </a:lnTo>
                  <a:lnTo>
                    <a:pt x="1027417" y="216814"/>
                  </a:lnTo>
                  <a:close/>
                </a:path>
                <a:path w="1192529" h="1146175">
                  <a:moveTo>
                    <a:pt x="1192276" y="136131"/>
                  </a:moveTo>
                  <a:lnTo>
                    <a:pt x="1185329" y="93192"/>
                  </a:lnTo>
                  <a:lnTo>
                    <a:pt x="1165936" y="55905"/>
                  </a:lnTo>
                  <a:lnTo>
                    <a:pt x="1136357" y="26492"/>
                  </a:lnTo>
                  <a:lnTo>
                    <a:pt x="1098854" y="7200"/>
                  </a:lnTo>
                  <a:lnTo>
                    <a:pt x="1055662" y="266"/>
                  </a:lnTo>
                  <a:lnTo>
                    <a:pt x="136994" y="0"/>
                  </a:lnTo>
                  <a:lnTo>
                    <a:pt x="136994" y="41884"/>
                  </a:lnTo>
                  <a:lnTo>
                    <a:pt x="1055649" y="42138"/>
                  </a:lnTo>
                  <a:lnTo>
                    <a:pt x="1092644" y="49568"/>
                  </a:lnTo>
                  <a:lnTo>
                    <a:pt x="1122743" y="69773"/>
                  </a:lnTo>
                  <a:lnTo>
                    <a:pt x="1143000" y="99656"/>
                  </a:lnTo>
                  <a:lnTo>
                    <a:pt x="1150404" y="136118"/>
                  </a:lnTo>
                  <a:lnTo>
                    <a:pt x="1150124" y="1103909"/>
                  </a:lnTo>
                  <a:lnTo>
                    <a:pt x="41897" y="1103591"/>
                  </a:lnTo>
                  <a:lnTo>
                    <a:pt x="42176" y="135813"/>
                  </a:lnTo>
                  <a:lnTo>
                    <a:pt x="292" y="135801"/>
                  </a:lnTo>
                  <a:lnTo>
                    <a:pt x="12" y="1103579"/>
                  </a:lnTo>
                  <a:lnTo>
                    <a:pt x="0" y="1145463"/>
                  </a:lnTo>
                  <a:lnTo>
                    <a:pt x="41884" y="1145476"/>
                  </a:lnTo>
                  <a:lnTo>
                    <a:pt x="1150112" y="1145794"/>
                  </a:lnTo>
                  <a:lnTo>
                    <a:pt x="1191996" y="1145806"/>
                  </a:lnTo>
                  <a:lnTo>
                    <a:pt x="1192009" y="1103922"/>
                  </a:lnTo>
                  <a:lnTo>
                    <a:pt x="1192276" y="136131"/>
                  </a:lnTo>
                  <a:close/>
                </a:path>
              </a:pathLst>
            </a:custGeom>
            <a:solidFill>
              <a:srgbClr val="11263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7221072" y="10662326"/>
              <a:ext cx="781685" cy="646430"/>
            </a:xfrm>
            <a:custGeom>
              <a:avLst/>
              <a:gdLst/>
              <a:ahLst/>
              <a:cxnLst/>
              <a:rect l="l" t="t" r="r" b="b"/>
              <a:pathLst>
                <a:path w="781684" h="646429">
                  <a:moveTo>
                    <a:pt x="781599" y="0"/>
                  </a:moveTo>
                  <a:lnTo>
                    <a:pt x="208" y="0"/>
                  </a:lnTo>
                  <a:lnTo>
                    <a:pt x="0" y="646229"/>
                  </a:lnTo>
                  <a:lnTo>
                    <a:pt x="781390" y="646229"/>
                  </a:lnTo>
                  <a:lnTo>
                    <a:pt x="781599" y="0"/>
                  </a:lnTo>
                  <a:close/>
                </a:path>
              </a:pathLst>
            </a:custGeom>
            <a:solidFill>
              <a:srgbClr val="DD443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7221169" y="10661846"/>
              <a:ext cx="781685" cy="647065"/>
            </a:xfrm>
            <a:custGeom>
              <a:avLst/>
              <a:gdLst/>
              <a:ahLst/>
              <a:cxnLst/>
              <a:rect l="l" t="t" r="r" b="b"/>
              <a:pathLst>
                <a:path w="781684" h="647065">
                  <a:moveTo>
                    <a:pt x="781494" y="482"/>
                  </a:moveTo>
                  <a:lnTo>
                    <a:pt x="739609" y="482"/>
                  </a:lnTo>
                  <a:lnTo>
                    <a:pt x="739609" y="0"/>
                  </a:lnTo>
                  <a:lnTo>
                    <a:pt x="41986" y="0"/>
                  </a:lnTo>
                  <a:lnTo>
                    <a:pt x="101" y="0"/>
                  </a:lnTo>
                  <a:lnTo>
                    <a:pt x="101" y="482"/>
                  </a:lnTo>
                  <a:lnTo>
                    <a:pt x="88" y="41910"/>
                  </a:lnTo>
                  <a:lnTo>
                    <a:pt x="0" y="646430"/>
                  </a:lnTo>
                  <a:lnTo>
                    <a:pt x="41871" y="646430"/>
                  </a:lnTo>
                  <a:lnTo>
                    <a:pt x="41871" y="41910"/>
                  </a:lnTo>
                  <a:lnTo>
                    <a:pt x="739584" y="41910"/>
                  </a:lnTo>
                  <a:lnTo>
                    <a:pt x="739406" y="646709"/>
                  </a:lnTo>
                  <a:lnTo>
                    <a:pt x="781291" y="646709"/>
                  </a:lnTo>
                  <a:lnTo>
                    <a:pt x="781494" y="482"/>
                  </a:lnTo>
                  <a:close/>
                </a:path>
              </a:pathLst>
            </a:custGeom>
            <a:solidFill>
              <a:srgbClr val="11263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100" cy="11308715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20104099" y="0"/>
                </a:moveTo>
                <a:lnTo>
                  <a:pt x="0" y="0"/>
                </a:lnTo>
                <a:lnTo>
                  <a:pt x="0" y="11308556"/>
                </a:lnTo>
                <a:lnTo>
                  <a:pt x="20104099" y="11308556"/>
                </a:lnTo>
                <a:lnTo>
                  <a:pt x="20104099" y="0"/>
                </a:lnTo>
                <a:close/>
              </a:path>
            </a:pathLst>
          </a:custGeom>
          <a:solidFill>
            <a:srgbClr val="DD443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9554795"/>
            <a:ext cx="3542665" cy="1753870"/>
          </a:xfrm>
          <a:custGeom>
            <a:avLst/>
            <a:gdLst/>
            <a:ahLst/>
            <a:cxnLst/>
            <a:rect l="l" t="t" r="r" b="b"/>
            <a:pathLst>
              <a:path w="3542665" h="1753870">
                <a:moveTo>
                  <a:pt x="2348630" y="1080410"/>
                </a:moveTo>
                <a:lnTo>
                  <a:pt x="2397050" y="1081133"/>
                </a:lnTo>
                <a:lnTo>
                  <a:pt x="2445376" y="1083447"/>
                </a:lnTo>
                <a:lnTo>
                  <a:pt x="2493544" y="1087348"/>
                </a:lnTo>
                <a:lnTo>
                  <a:pt x="2542681" y="1092934"/>
                </a:lnTo>
                <a:lnTo>
                  <a:pt x="2591588" y="1100080"/>
                </a:lnTo>
                <a:lnTo>
                  <a:pt x="2640214" y="1108792"/>
                </a:lnTo>
                <a:lnTo>
                  <a:pt x="2688508" y="1119071"/>
                </a:lnTo>
                <a:lnTo>
                  <a:pt x="2736421" y="1130924"/>
                </a:lnTo>
                <a:lnTo>
                  <a:pt x="2783903" y="1144353"/>
                </a:lnTo>
                <a:lnTo>
                  <a:pt x="2830903" y="1159362"/>
                </a:lnTo>
                <a:lnTo>
                  <a:pt x="2877372" y="1175956"/>
                </a:lnTo>
                <a:lnTo>
                  <a:pt x="2923258" y="1194139"/>
                </a:lnTo>
                <a:lnTo>
                  <a:pt x="2968512" y="1213913"/>
                </a:lnTo>
                <a:lnTo>
                  <a:pt x="3013084" y="1235284"/>
                </a:lnTo>
                <a:lnTo>
                  <a:pt x="3056923" y="1258255"/>
                </a:lnTo>
                <a:lnTo>
                  <a:pt x="3100779" y="1283254"/>
                </a:lnTo>
                <a:lnTo>
                  <a:pt x="3144008" y="1309982"/>
                </a:lnTo>
                <a:lnTo>
                  <a:pt x="3186422" y="1338423"/>
                </a:lnTo>
                <a:lnTo>
                  <a:pt x="3227837" y="1368561"/>
                </a:lnTo>
                <a:lnTo>
                  <a:pt x="3268064" y="1400380"/>
                </a:lnTo>
                <a:lnTo>
                  <a:pt x="3306918" y="1433864"/>
                </a:lnTo>
                <a:lnTo>
                  <a:pt x="3344211" y="1468997"/>
                </a:lnTo>
                <a:lnTo>
                  <a:pt x="3379757" y="1505763"/>
                </a:lnTo>
                <a:lnTo>
                  <a:pt x="3413370" y="1544146"/>
                </a:lnTo>
                <a:lnTo>
                  <a:pt x="3444863" y="1584130"/>
                </a:lnTo>
                <a:lnTo>
                  <a:pt x="3474049" y="1625698"/>
                </a:lnTo>
                <a:lnTo>
                  <a:pt x="3500741" y="1668835"/>
                </a:lnTo>
                <a:lnTo>
                  <a:pt x="3522837" y="1710271"/>
                </a:lnTo>
                <a:lnTo>
                  <a:pt x="3542079" y="1753156"/>
                </a:lnTo>
                <a:lnTo>
                  <a:pt x="3542302" y="1753761"/>
                </a:lnTo>
                <a:lnTo>
                  <a:pt x="3443064" y="1753761"/>
                </a:lnTo>
                <a:lnTo>
                  <a:pt x="3425540" y="1720132"/>
                </a:lnTo>
                <a:lnTo>
                  <a:pt x="3399468" y="1677459"/>
                </a:lnTo>
                <a:lnTo>
                  <a:pt x="3370702" y="1636530"/>
                </a:lnTo>
                <a:lnTo>
                  <a:pt x="3339479" y="1597344"/>
                </a:lnTo>
                <a:lnTo>
                  <a:pt x="3306034" y="1559903"/>
                </a:lnTo>
                <a:lnTo>
                  <a:pt x="3270600" y="1524208"/>
                </a:lnTo>
                <a:lnTo>
                  <a:pt x="3233414" y="1490259"/>
                </a:lnTo>
                <a:lnTo>
                  <a:pt x="3194710" y="1458057"/>
                </a:lnTo>
                <a:lnTo>
                  <a:pt x="3154722" y="1427603"/>
                </a:lnTo>
                <a:lnTo>
                  <a:pt x="3113687" y="1398897"/>
                </a:lnTo>
                <a:lnTo>
                  <a:pt x="3071838" y="1371940"/>
                </a:lnTo>
                <a:lnTo>
                  <a:pt x="3028528" y="1346316"/>
                </a:lnTo>
                <a:lnTo>
                  <a:pt x="2984284" y="1322409"/>
                </a:lnTo>
                <a:lnTo>
                  <a:pt x="2939173" y="1300226"/>
                </a:lnTo>
                <a:lnTo>
                  <a:pt x="2893265" y="1279773"/>
                </a:lnTo>
                <a:lnTo>
                  <a:pt x="2846625" y="1261056"/>
                </a:lnTo>
                <a:lnTo>
                  <a:pt x="2799324" y="1244083"/>
                </a:lnTo>
                <a:lnTo>
                  <a:pt x="2751428" y="1228859"/>
                </a:lnTo>
                <a:lnTo>
                  <a:pt x="2703006" y="1215391"/>
                </a:lnTo>
                <a:lnTo>
                  <a:pt x="2654125" y="1203686"/>
                </a:lnTo>
                <a:lnTo>
                  <a:pt x="2604853" y="1193751"/>
                </a:lnTo>
                <a:lnTo>
                  <a:pt x="2555259" y="1185591"/>
                </a:lnTo>
                <a:lnTo>
                  <a:pt x="2505410" y="1179214"/>
                </a:lnTo>
                <a:lnTo>
                  <a:pt x="2455374" y="1174626"/>
                </a:lnTo>
                <a:lnTo>
                  <a:pt x="2405220" y="1171833"/>
                </a:lnTo>
                <a:lnTo>
                  <a:pt x="2355014" y="1170843"/>
                </a:lnTo>
                <a:lnTo>
                  <a:pt x="1847851" y="1170843"/>
                </a:lnTo>
                <a:lnTo>
                  <a:pt x="1883150" y="1157973"/>
                </a:lnTo>
                <a:lnTo>
                  <a:pt x="1965658" y="1132237"/>
                </a:lnTo>
                <a:lnTo>
                  <a:pt x="2012501" y="1120128"/>
                </a:lnTo>
                <a:lnTo>
                  <a:pt x="2059767" y="1109634"/>
                </a:lnTo>
                <a:lnTo>
                  <a:pt x="2107391" y="1100751"/>
                </a:lnTo>
                <a:lnTo>
                  <a:pt x="2155309" y="1093478"/>
                </a:lnTo>
                <a:lnTo>
                  <a:pt x="2203457" y="1087810"/>
                </a:lnTo>
                <a:lnTo>
                  <a:pt x="2251769" y="1083745"/>
                </a:lnTo>
                <a:lnTo>
                  <a:pt x="2300182" y="1081279"/>
                </a:lnTo>
                <a:lnTo>
                  <a:pt x="2348630" y="1080410"/>
                </a:lnTo>
                <a:close/>
              </a:path>
              <a:path w="3542665" h="1753870">
                <a:moveTo>
                  <a:pt x="1666756" y="1374957"/>
                </a:moveTo>
                <a:lnTo>
                  <a:pt x="1667454" y="1393785"/>
                </a:lnTo>
                <a:lnTo>
                  <a:pt x="1667495" y="1400380"/>
                </a:lnTo>
                <a:lnTo>
                  <a:pt x="1664933" y="1448042"/>
                </a:lnTo>
                <a:lnTo>
                  <a:pt x="1657418" y="1498341"/>
                </a:lnTo>
                <a:lnTo>
                  <a:pt x="1645902" y="1518958"/>
                </a:lnTo>
                <a:lnTo>
                  <a:pt x="1625399" y="1529785"/>
                </a:lnTo>
                <a:lnTo>
                  <a:pt x="1601943" y="1529894"/>
                </a:lnTo>
                <a:lnTo>
                  <a:pt x="1581567" y="1518358"/>
                </a:lnTo>
                <a:lnTo>
                  <a:pt x="1555751" y="1480089"/>
                </a:lnTo>
                <a:lnTo>
                  <a:pt x="1554433" y="1474223"/>
                </a:lnTo>
                <a:lnTo>
                  <a:pt x="1569897" y="1474223"/>
                </a:lnTo>
                <a:lnTo>
                  <a:pt x="1645748" y="1454205"/>
                </a:lnTo>
                <a:lnTo>
                  <a:pt x="1639731" y="1447887"/>
                </a:lnTo>
                <a:lnTo>
                  <a:pt x="1638839" y="1447175"/>
                </a:lnTo>
                <a:lnTo>
                  <a:pt x="1637275" y="1439842"/>
                </a:lnTo>
                <a:lnTo>
                  <a:pt x="1637563" y="1439842"/>
                </a:lnTo>
                <a:lnTo>
                  <a:pt x="1637438" y="1434616"/>
                </a:lnTo>
                <a:lnTo>
                  <a:pt x="1637247" y="1431213"/>
                </a:lnTo>
                <a:lnTo>
                  <a:pt x="1637179" y="1428213"/>
                </a:lnTo>
                <a:lnTo>
                  <a:pt x="1656005" y="1388109"/>
                </a:lnTo>
                <a:lnTo>
                  <a:pt x="1663848" y="1377863"/>
                </a:lnTo>
                <a:lnTo>
                  <a:pt x="1666756" y="1374957"/>
                </a:lnTo>
                <a:close/>
              </a:path>
              <a:path w="3542665" h="1753870">
                <a:moveTo>
                  <a:pt x="1574980" y="1437661"/>
                </a:moveTo>
                <a:lnTo>
                  <a:pt x="1636810" y="1437661"/>
                </a:lnTo>
                <a:lnTo>
                  <a:pt x="1638839" y="1447175"/>
                </a:lnTo>
                <a:lnTo>
                  <a:pt x="1639731" y="1447887"/>
                </a:lnTo>
                <a:lnTo>
                  <a:pt x="1645748" y="1454205"/>
                </a:lnTo>
                <a:lnTo>
                  <a:pt x="1569897" y="1474223"/>
                </a:lnTo>
                <a:lnTo>
                  <a:pt x="1574980" y="1437661"/>
                </a:lnTo>
                <a:close/>
              </a:path>
              <a:path w="3542665" h="1753870">
                <a:moveTo>
                  <a:pt x="1575386" y="1349444"/>
                </a:moveTo>
                <a:lnTo>
                  <a:pt x="1577671" y="1377863"/>
                </a:lnTo>
                <a:lnTo>
                  <a:pt x="1577647" y="1382777"/>
                </a:lnTo>
                <a:lnTo>
                  <a:pt x="1576550" y="1426368"/>
                </a:lnTo>
                <a:lnTo>
                  <a:pt x="1569897" y="1474223"/>
                </a:lnTo>
                <a:lnTo>
                  <a:pt x="1554433" y="1474223"/>
                </a:lnTo>
                <a:lnTo>
                  <a:pt x="1546763" y="1440101"/>
                </a:lnTo>
                <a:lnTo>
                  <a:pt x="1551691" y="1400380"/>
                </a:lnTo>
                <a:lnTo>
                  <a:pt x="1551795" y="1399732"/>
                </a:lnTo>
                <a:lnTo>
                  <a:pt x="1567904" y="1360652"/>
                </a:lnTo>
                <a:lnTo>
                  <a:pt x="1575386" y="1349444"/>
                </a:lnTo>
                <a:close/>
              </a:path>
              <a:path w="3542665" h="1753870">
                <a:moveTo>
                  <a:pt x="1637179" y="1428213"/>
                </a:moveTo>
                <a:lnTo>
                  <a:pt x="1637247" y="1431213"/>
                </a:lnTo>
                <a:lnTo>
                  <a:pt x="1637438" y="1434616"/>
                </a:lnTo>
                <a:lnTo>
                  <a:pt x="1637563" y="1439842"/>
                </a:lnTo>
                <a:lnTo>
                  <a:pt x="1636810" y="1437661"/>
                </a:lnTo>
                <a:lnTo>
                  <a:pt x="1574980" y="1437661"/>
                </a:lnTo>
                <a:lnTo>
                  <a:pt x="1575403" y="1434616"/>
                </a:lnTo>
                <a:lnTo>
                  <a:pt x="1635596" y="1434616"/>
                </a:lnTo>
                <a:lnTo>
                  <a:pt x="1636933" y="1429726"/>
                </a:lnTo>
                <a:lnTo>
                  <a:pt x="1637019" y="1428861"/>
                </a:lnTo>
                <a:lnTo>
                  <a:pt x="1637179" y="1428213"/>
                </a:lnTo>
                <a:close/>
              </a:path>
              <a:path w="3542665" h="1753870">
                <a:moveTo>
                  <a:pt x="1636810" y="1437661"/>
                </a:moveTo>
                <a:lnTo>
                  <a:pt x="1637563" y="1439842"/>
                </a:lnTo>
                <a:lnTo>
                  <a:pt x="1637275" y="1439842"/>
                </a:lnTo>
                <a:lnTo>
                  <a:pt x="1636810" y="1437661"/>
                </a:lnTo>
                <a:close/>
              </a:path>
              <a:path w="3542665" h="1753870">
                <a:moveTo>
                  <a:pt x="1637019" y="1428861"/>
                </a:moveTo>
                <a:lnTo>
                  <a:pt x="1636933" y="1429726"/>
                </a:lnTo>
                <a:lnTo>
                  <a:pt x="1635596" y="1434616"/>
                </a:lnTo>
                <a:lnTo>
                  <a:pt x="1637019" y="1428861"/>
                </a:lnTo>
                <a:close/>
              </a:path>
              <a:path w="3542665" h="1753870">
                <a:moveTo>
                  <a:pt x="1576402" y="1427430"/>
                </a:moveTo>
                <a:lnTo>
                  <a:pt x="1637161" y="1427430"/>
                </a:lnTo>
                <a:lnTo>
                  <a:pt x="1637019" y="1428861"/>
                </a:lnTo>
                <a:lnTo>
                  <a:pt x="1635596" y="1434616"/>
                </a:lnTo>
                <a:lnTo>
                  <a:pt x="1575403" y="1434616"/>
                </a:lnTo>
                <a:lnTo>
                  <a:pt x="1576402" y="1427430"/>
                </a:lnTo>
                <a:close/>
              </a:path>
              <a:path w="3542665" h="1753870">
                <a:moveTo>
                  <a:pt x="1637161" y="1427430"/>
                </a:moveTo>
                <a:lnTo>
                  <a:pt x="1637179" y="1428213"/>
                </a:lnTo>
                <a:lnTo>
                  <a:pt x="1637019" y="1428861"/>
                </a:lnTo>
                <a:lnTo>
                  <a:pt x="1637161" y="1427430"/>
                </a:lnTo>
                <a:close/>
              </a:path>
              <a:path w="3542665" h="1753870">
                <a:moveTo>
                  <a:pt x="1652743" y="1265810"/>
                </a:moveTo>
                <a:lnTo>
                  <a:pt x="1659752" y="1299885"/>
                </a:lnTo>
                <a:lnTo>
                  <a:pt x="1665783" y="1348728"/>
                </a:lnTo>
                <a:lnTo>
                  <a:pt x="1666756" y="1374957"/>
                </a:lnTo>
                <a:lnTo>
                  <a:pt x="1663848" y="1377863"/>
                </a:lnTo>
                <a:lnTo>
                  <a:pt x="1659902" y="1382777"/>
                </a:lnTo>
                <a:lnTo>
                  <a:pt x="1639838" y="1418037"/>
                </a:lnTo>
                <a:lnTo>
                  <a:pt x="1637179" y="1428213"/>
                </a:lnTo>
                <a:lnTo>
                  <a:pt x="1637161" y="1427430"/>
                </a:lnTo>
                <a:lnTo>
                  <a:pt x="1576402" y="1427430"/>
                </a:lnTo>
                <a:lnTo>
                  <a:pt x="1576550" y="1426368"/>
                </a:lnTo>
                <a:lnTo>
                  <a:pt x="1577647" y="1382777"/>
                </a:lnTo>
                <a:lnTo>
                  <a:pt x="1577671" y="1377863"/>
                </a:lnTo>
                <a:lnTo>
                  <a:pt x="1575386" y="1349444"/>
                </a:lnTo>
                <a:lnTo>
                  <a:pt x="1592351" y="1324031"/>
                </a:lnTo>
                <a:lnTo>
                  <a:pt x="1622260" y="1291371"/>
                </a:lnTo>
                <a:lnTo>
                  <a:pt x="1652743" y="1265810"/>
                </a:lnTo>
                <a:close/>
              </a:path>
              <a:path w="3542665" h="1753870">
                <a:moveTo>
                  <a:pt x="1847851" y="1170843"/>
                </a:moveTo>
                <a:lnTo>
                  <a:pt x="2355014" y="1170843"/>
                </a:lnTo>
                <a:lnTo>
                  <a:pt x="2304826" y="1171661"/>
                </a:lnTo>
                <a:lnTo>
                  <a:pt x="2254723" y="1174295"/>
                </a:lnTo>
                <a:lnTo>
                  <a:pt x="2204772" y="1178751"/>
                </a:lnTo>
                <a:lnTo>
                  <a:pt x="2155042" y="1185035"/>
                </a:lnTo>
                <a:lnTo>
                  <a:pt x="2105602" y="1193154"/>
                </a:lnTo>
                <a:lnTo>
                  <a:pt x="2056518" y="1203114"/>
                </a:lnTo>
                <a:lnTo>
                  <a:pt x="2009057" y="1214554"/>
                </a:lnTo>
                <a:lnTo>
                  <a:pt x="1962023" y="1227685"/>
                </a:lnTo>
                <a:lnTo>
                  <a:pt x="1915513" y="1242544"/>
                </a:lnTo>
                <a:lnTo>
                  <a:pt x="1869621" y="1259166"/>
                </a:lnTo>
                <a:lnTo>
                  <a:pt x="1824444" y="1277588"/>
                </a:lnTo>
                <a:lnTo>
                  <a:pt x="1780079" y="1297848"/>
                </a:lnTo>
                <a:lnTo>
                  <a:pt x="1717407" y="1331722"/>
                </a:lnTo>
                <a:lnTo>
                  <a:pt x="1666756" y="1374957"/>
                </a:lnTo>
                <a:lnTo>
                  <a:pt x="1665783" y="1348728"/>
                </a:lnTo>
                <a:lnTo>
                  <a:pt x="1659752" y="1299885"/>
                </a:lnTo>
                <a:lnTo>
                  <a:pt x="1652743" y="1265810"/>
                </a:lnTo>
                <a:lnTo>
                  <a:pt x="1654791" y="1264093"/>
                </a:lnTo>
                <a:lnTo>
                  <a:pt x="1714032" y="1228717"/>
                </a:lnTo>
                <a:lnTo>
                  <a:pt x="1776894" y="1199895"/>
                </a:lnTo>
                <a:lnTo>
                  <a:pt x="1847375" y="1171016"/>
                </a:lnTo>
                <a:lnTo>
                  <a:pt x="1847851" y="1170843"/>
                </a:lnTo>
                <a:close/>
              </a:path>
              <a:path w="3542665" h="1753870">
                <a:moveTo>
                  <a:pt x="0" y="0"/>
                </a:moveTo>
                <a:lnTo>
                  <a:pt x="85899" y="19135"/>
                </a:lnTo>
                <a:lnTo>
                  <a:pt x="134798" y="31505"/>
                </a:lnTo>
                <a:lnTo>
                  <a:pt x="183441" y="44847"/>
                </a:lnTo>
                <a:lnTo>
                  <a:pt x="231812" y="59154"/>
                </a:lnTo>
                <a:lnTo>
                  <a:pt x="279895" y="74419"/>
                </a:lnTo>
                <a:lnTo>
                  <a:pt x="327672" y="90634"/>
                </a:lnTo>
                <a:lnTo>
                  <a:pt x="375128" y="107791"/>
                </a:lnTo>
                <a:lnTo>
                  <a:pt x="422246" y="125883"/>
                </a:lnTo>
                <a:lnTo>
                  <a:pt x="469010" y="144902"/>
                </a:lnTo>
                <a:lnTo>
                  <a:pt x="515403" y="164841"/>
                </a:lnTo>
                <a:lnTo>
                  <a:pt x="561408" y="185692"/>
                </a:lnTo>
                <a:lnTo>
                  <a:pt x="607010" y="207448"/>
                </a:lnTo>
                <a:lnTo>
                  <a:pt x="652191" y="230101"/>
                </a:lnTo>
                <a:lnTo>
                  <a:pt x="696828" y="253580"/>
                </a:lnTo>
                <a:lnTo>
                  <a:pt x="741080" y="277965"/>
                </a:lnTo>
                <a:lnTo>
                  <a:pt x="784918" y="303246"/>
                </a:lnTo>
                <a:lnTo>
                  <a:pt x="828311" y="329413"/>
                </a:lnTo>
                <a:lnTo>
                  <a:pt x="871231" y="356455"/>
                </a:lnTo>
                <a:lnTo>
                  <a:pt x="913645" y="384363"/>
                </a:lnTo>
                <a:lnTo>
                  <a:pt x="955526" y="413127"/>
                </a:lnTo>
                <a:lnTo>
                  <a:pt x="996842" y="442736"/>
                </a:lnTo>
                <a:lnTo>
                  <a:pt x="1037565" y="473181"/>
                </a:lnTo>
                <a:lnTo>
                  <a:pt x="1077662" y="504452"/>
                </a:lnTo>
                <a:lnTo>
                  <a:pt x="1117106" y="536539"/>
                </a:lnTo>
                <a:lnTo>
                  <a:pt x="1155865" y="569431"/>
                </a:lnTo>
                <a:lnTo>
                  <a:pt x="1193911" y="603119"/>
                </a:lnTo>
                <a:lnTo>
                  <a:pt x="1231212" y="637592"/>
                </a:lnTo>
                <a:lnTo>
                  <a:pt x="1267739" y="672842"/>
                </a:lnTo>
                <a:lnTo>
                  <a:pt x="1303461" y="708856"/>
                </a:lnTo>
                <a:lnTo>
                  <a:pt x="1338350" y="745627"/>
                </a:lnTo>
                <a:lnTo>
                  <a:pt x="1372374" y="783143"/>
                </a:lnTo>
                <a:lnTo>
                  <a:pt x="1405505" y="821395"/>
                </a:lnTo>
                <a:lnTo>
                  <a:pt x="1437711" y="860373"/>
                </a:lnTo>
                <a:lnTo>
                  <a:pt x="1468963" y="900066"/>
                </a:lnTo>
                <a:lnTo>
                  <a:pt x="1498486" y="939929"/>
                </a:lnTo>
                <a:lnTo>
                  <a:pt x="1526669" y="981132"/>
                </a:lnTo>
                <a:lnTo>
                  <a:pt x="1553194" y="1023590"/>
                </a:lnTo>
                <a:lnTo>
                  <a:pt x="1577744" y="1067216"/>
                </a:lnTo>
                <a:lnTo>
                  <a:pt x="1600001" y="1111925"/>
                </a:lnTo>
                <a:lnTo>
                  <a:pt x="1619648" y="1157632"/>
                </a:lnTo>
                <a:lnTo>
                  <a:pt x="1636367" y="1204251"/>
                </a:lnTo>
                <a:lnTo>
                  <a:pt x="1649841" y="1251697"/>
                </a:lnTo>
                <a:lnTo>
                  <a:pt x="1652743" y="1265810"/>
                </a:lnTo>
                <a:lnTo>
                  <a:pt x="1622260" y="1291371"/>
                </a:lnTo>
                <a:lnTo>
                  <a:pt x="1592351" y="1324031"/>
                </a:lnTo>
                <a:lnTo>
                  <a:pt x="1575386" y="1349444"/>
                </a:lnTo>
                <a:lnTo>
                  <a:pt x="1573959" y="1331681"/>
                </a:lnTo>
                <a:lnTo>
                  <a:pt x="1565656" y="1285117"/>
                </a:lnTo>
                <a:lnTo>
                  <a:pt x="1553308" y="1239254"/>
                </a:lnTo>
                <a:lnTo>
                  <a:pt x="1537349" y="1194139"/>
                </a:lnTo>
                <a:lnTo>
                  <a:pt x="1518362" y="1150167"/>
                </a:lnTo>
                <a:lnTo>
                  <a:pt x="1496704" y="1107213"/>
                </a:lnTo>
                <a:lnTo>
                  <a:pt x="1472883" y="1065498"/>
                </a:lnTo>
                <a:lnTo>
                  <a:pt x="1447370" y="1025157"/>
                </a:lnTo>
                <a:lnTo>
                  <a:pt x="1420636" y="986325"/>
                </a:lnTo>
                <a:lnTo>
                  <a:pt x="1390250" y="945285"/>
                </a:lnTo>
                <a:lnTo>
                  <a:pt x="1358486" y="905136"/>
                </a:lnTo>
                <a:lnTo>
                  <a:pt x="1325458" y="865873"/>
                </a:lnTo>
                <a:lnTo>
                  <a:pt x="1291281" y="827487"/>
                </a:lnTo>
                <a:lnTo>
                  <a:pt x="1256068" y="789971"/>
                </a:lnTo>
                <a:lnTo>
                  <a:pt x="1219934" y="753320"/>
                </a:lnTo>
                <a:lnTo>
                  <a:pt x="1182993" y="717526"/>
                </a:lnTo>
                <a:lnTo>
                  <a:pt x="1145359" y="682582"/>
                </a:lnTo>
                <a:lnTo>
                  <a:pt x="1107146" y="648480"/>
                </a:lnTo>
                <a:lnTo>
                  <a:pt x="1068468" y="615216"/>
                </a:lnTo>
                <a:lnTo>
                  <a:pt x="1029943" y="583350"/>
                </a:lnTo>
                <a:lnTo>
                  <a:pt x="990751" y="552295"/>
                </a:lnTo>
                <a:lnTo>
                  <a:pt x="950913" y="522061"/>
                </a:lnTo>
                <a:lnTo>
                  <a:pt x="910449" y="492655"/>
                </a:lnTo>
                <a:lnTo>
                  <a:pt x="869379" y="464087"/>
                </a:lnTo>
                <a:lnTo>
                  <a:pt x="827724" y="436367"/>
                </a:lnTo>
                <a:lnTo>
                  <a:pt x="785504" y="409502"/>
                </a:lnTo>
                <a:lnTo>
                  <a:pt x="742739" y="383502"/>
                </a:lnTo>
                <a:lnTo>
                  <a:pt x="699451" y="358376"/>
                </a:lnTo>
                <a:lnTo>
                  <a:pt x="655659" y="334132"/>
                </a:lnTo>
                <a:lnTo>
                  <a:pt x="611384" y="310781"/>
                </a:lnTo>
                <a:lnTo>
                  <a:pt x="566645" y="288330"/>
                </a:lnTo>
                <a:lnTo>
                  <a:pt x="521465" y="266789"/>
                </a:lnTo>
                <a:lnTo>
                  <a:pt x="475862" y="246166"/>
                </a:lnTo>
                <a:lnTo>
                  <a:pt x="429857" y="226472"/>
                </a:lnTo>
                <a:lnTo>
                  <a:pt x="383472" y="207713"/>
                </a:lnTo>
                <a:lnTo>
                  <a:pt x="336725" y="189901"/>
                </a:lnTo>
                <a:lnTo>
                  <a:pt x="289638" y="173042"/>
                </a:lnTo>
                <a:lnTo>
                  <a:pt x="242231" y="157148"/>
                </a:lnTo>
                <a:lnTo>
                  <a:pt x="194524" y="142225"/>
                </a:lnTo>
                <a:lnTo>
                  <a:pt x="144937" y="127833"/>
                </a:lnTo>
                <a:lnTo>
                  <a:pt x="95081" y="114494"/>
                </a:lnTo>
                <a:lnTo>
                  <a:pt x="44971" y="102217"/>
                </a:lnTo>
                <a:lnTo>
                  <a:pt x="0" y="9221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8560747" y="0"/>
            <a:ext cx="1543685" cy="1076960"/>
          </a:xfrm>
          <a:custGeom>
            <a:avLst/>
            <a:gdLst/>
            <a:ahLst/>
            <a:cxnLst/>
            <a:rect l="l" t="t" r="r" b="b"/>
            <a:pathLst>
              <a:path w="1543684" h="1076960">
                <a:moveTo>
                  <a:pt x="460729" y="545429"/>
                </a:moveTo>
                <a:lnTo>
                  <a:pt x="534120" y="546481"/>
                </a:lnTo>
                <a:lnTo>
                  <a:pt x="582480" y="549014"/>
                </a:lnTo>
                <a:lnTo>
                  <a:pt x="630777" y="553019"/>
                </a:lnTo>
                <a:lnTo>
                  <a:pt x="678951" y="558468"/>
                </a:lnTo>
                <a:lnTo>
                  <a:pt x="726946" y="565335"/>
                </a:lnTo>
                <a:lnTo>
                  <a:pt x="774703" y="573590"/>
                </a:lnTo>
                <a:lnTo>
                  <a:pt x="822165" y="583206"/>
                </a:lnTo>
                <a:lnTo>
                  <a:pt x="873438" y="595226"/>
                </a:lnTo>
                <a:lnTo>
                  <a:pt x="924333" y="608877"/>
                </a:lnTo>
                <a:lnTo>
                  <a:pt x="974803" y="624118"/>
                </a:lnTo>
                <a:lnTo>
                  <a:pt x="1024804" y="640911"/>
                </a:lnTo>
                <a:lnTo>
                  <a:pt x="1074292" y="659216"/>
                </a:lnTo>
                <a:lnTo>
                  <a:pt x="1123221" y="678994"/>
                </a:lnTo>
                <a:lnTo>
                  <a:pt x="1171546" y="700205"/>
                </a:lnTo>
                <a:lnTo>
                  <a:pt x="1219223" y="722809"/>
                </a:lnTo>
                <a:lnTo>
                  <a:pt x="1266206" y="746768"/>
                </a:lnTo>
                <a:lnTo>
                  <a:pt x="1312452" y="772041"/>
                </a:lnTo>
                <a:lnTo>
                  <a:pt x="1357914" y="798589"/>
                </a:lnTo>
                <a:lnTo>
                  <a:pt x="1400934" y="825325"/>
                </a:lnTo>
                <a:lnTo>
                  <a:pt x="1443253" y="853216"/>
                </a:lnTo>
                <a:lnTo>
                  <a:pt x="1484841" y="882238"/>
                </a:lnTo>
                <a:lnTo>
                  <a:pt x="1525667" y="912366"/>
                </a:lnTo>
                <a:lnTo>
                  <a:pt x="1543351" y="926150"/>
                </a:lnTo>
                <a:lnTo>
                  <a:pt x="1543351" y="1052584"/>
                </a:lnTo>
                <a:lnTo>
                  <a:pt x="1531025" y="1042037"/>
                </a:lnTo>
                <a:lnTo>
                  <a:pt x="1491551" y="1010170"/>
                </a:lnTo>
                <a:lnTo>
                  <a:pt x="1451238" y="979499"/>
                </a:lnTo>
                <a:lnTo>
                  <a:pt x="1409649" y="949680"/>
                </a:lnTo>
                <a:lnTo>
                  <a:pt x="1367276" y="921052"/>
                </a:lnTo>
                <a:lnTo>
                  <a:pt x="1324151" y="893646"/>
                </a:lnTo>
                <a:lnTo>
                  <a:pt x="1280307" y="867493"/>
                </a:lnTo>
                <a:lnTo>
                  <a:pt x="1235777" y="842623"/>
                </a:lnTo>
                <a:lnTo>
                  <a:pt x="1190595" y="819067"/>
                </a:lnTo>
                <a:lnTo>
                  <a:pt x="1144793" y="796856"/>
                </a:lnTo>
                <a:lnTo>
                  <a:pt x="1098404" y="776020"/>
                </a:lnTo>
                <a:lnTo>
                  <a:pt x="1051462" y="756590"/>
                </a:lnTo>
                <a:lnTo>
                  <a:pt x="1003998" y="738597"/>
                </a:lnTo>
                <a:lnTo>
                  <a:pt x="956047" y="722072"/>
                </a:lnTo>
                <a:lnTo>
                  <a:pt x="907641" y="707044"/>
                </a:lnTo>
                <a:lnTo>
                  <a:pt x="858813" y="693545"/>
                </a:lnTo>
                <a:lnTo>
                  <a:pt x="809597" y="681606"/>
                </a:lnTo>
                <a:lnTo>
                  <a:pt x="760024" y="671257"/>
                </a:lnTo>
                <a:lnTo>
                  <a:pt x="710128" y="662529"/>
                </a:lnTo>
                <a:lnTo>
                  <a:pt x="659943" y="655452"/>
                </a:lnTo>
                <a:lnTo>
                  <a:pt x="609501" y="650057"/>
                </a:lnTo>
                <a:lnTo>
                  <a:pt x="558834" y="646375"/>
                </a:lnTo>
                <a:lnTo>
                  <a:pt x="507977" y="644436"/>
                </a:lnTo>
                <a:lnTo>
                  <a:pt x="471085" y="644318"/>
                </a:lnTo>
                <a:lnTo>
                  <a:pt x="470860" y="639863"/>
                </a:lnTo>
                <a:lnTo>
                  <a:pt x="466433" y="591281"/>
                </a:lnTo>
                <a:lnTo>
                  <a:pt x="460729" y="545429"/>
                </a:lnTo>
                <a:close/>
              </a:path>
              <a:path w="1543684" h="1076960">
                <a:moveTo>
                  <a:pt x="373395" y="648912"/>
                </a:moveTo>
                <a:lnTo>
                  <a:pt x="403007" y="646144"/>
                </a:lnTo>
                <a:lnTo>
                  <a:pt x="453124" y="644405"/>
                </a:lnTo>
                <a:lnTo>
                  <a:pt x="471085" y="644318"/>
                </a:lnTo>
                <a:lnTo>
                  <a:pt x="473312" y="688375"/>
                </a:lnTo>
                <a:lnTo>
                  <a:pt x="473422" y="736682"/>
                </a:lnTo>
                <a:lnTo>
                  <a:pt x="470085" y="785733"/>
                </a:lnTo>
                <a:lnTo>
                  <a:pt x="462171" y="833729"/>
                </a:lnTo>
                <a:lnTo>
                  <a:pt x="449189" y="879942"/>
                </a:lnTo>
                <a:lnTo>
                  <a:pt x="430649" y="923644"/>
                </a:lnTo>
                <a:lnTo>
                  <a:pt x="406057" y="964106"/>
                </a:lnTo>
                <a:lnTo>
                  <a:pt x="376461" y="998799"/>
                </a:lnTo>
                <a:lnTo>
                  <a:pt x="376461" y="711672"/>
                </a:lnTo>
                <a:lnTo>
                  <a:pt x="374471" y="659986"/>
                </a:lnTo>
                <a:lnTo>
                  <a:pt x="373395" y="648912"/>
                </a:lnTo>
                <a:close/>
              </a:path>
              <a:path w="1543684" h="1076960">
                <a:moveTo>
                  <a:pt x="361576" y="550562"/>
                </a:moveTo>
                <a:lnTo>
                  <a:pt x="377970" y="548644"/>
                </a:lnTo>
                <a:lnTo>
                  <a:pt x="430252" y="545715"/>
                </a:lnTo>
                <a:lnTo>
                  <a:pt x="460729" y="545429"/>
                </a:lnTo>
                <a:lnTo>
                  <a:pt x="466433" y="591281"/>
                </a:lnTo>
                <a:lnTo>
                  <a:pt x="470860" y="639863"/>
                </a:lnTo>
                <a:lnTo>
                  <a:pt x="471085" y="644318"/>
                </a:lnTo>
                <a:lnTo>
                  <a:pt x="456962" y="644272"/>
                </a:lnTo>
                <a:lnTo>
                  <a:pt x="403007" y="646144"/>
                </a:lnTo>
                <a:lnTo>
                  <a:pt x="373395" y="648912"/>
                </a:lnTo>
                <a:lnTo>
                  <a:pt x="369448" y="608313"/>
                </a:lnTo>
                <a:lnTo>
                  <a:pt x="362579" y="557222"/>
                </a:lnTo>
                <a:lnTo>
                  <a:pt x="361576" y="550562"/>
                </a:lnTo>
                <a:close/>
              </a:path>
              <a:path w="1543684" h="1076960">
                <a:moveTo>
                  <a:pt x="218902" y="0"/>
                </a:moveTo>
                <a:lnTo>
                  <a:pt x="324546" y="0"/>
                </a:lnTo>
                <a:lnTo>
                  <a:pt x="332725" y="21207"/>
                </a:lnTo>
                <a:lnTo>
                  <a:pt x="350381" y="70555"/>
                </a:lnTo>
                <a:lnTo>
                  <a:pt x="365665" y="116628"/>
                </a:lnTo>
                <a:lnTo>
                  <a:pt x="379922" y="163026"/>
                </a:lnTo>
                <a:lnTo>
                  <a:pt x="393169" y="209725"/>
                </a:lnTo>
                <a:lnTo>
                  <a:pt x="405419" y="256696"/>
                </a:lnTo>
                <a:lnTo>
                  <a:pt x="416686" y="303914"/>
                </a:lnTo>
                <a:lnTo>
                  <a:pt x="426985" y="351352"/>
                </a:lnTo>
                <a:lnTo>
                  <a:pt x="436330" y="398984"/>
                </a:lnTo>
                <a:lnTo>
                  <a:pt x="444979" y="446482"/>
                </a:lnTo>
                <a:lnTo>
                  <a:pt x="453124" y="494455"/>
                </a:lnTo>
                <a:lnTo>
                  <a:pt x="460398" y="542766"/>
                </a:lnTo>
                <a:lnTo>
                  <a:pt x="460729" y="545429"/>
                </a:lnTo>
                <a:lnTo>
                  <a:pt x="430252" y="545715"/>
                </a:lnTo>
                <a:lnTo>
                  <a:pt x="377970" y="548644"/>
                </a:lnTo>
                <a:lnTo>
                  <a:pt x="361576" y="550562"/>
                </a:lnTo>
                <a:lnTo>
                  <a:pt x="355055" y="507278"/>
                </a:lnTo>
                <a:lnTo>
                  <a:pt x="346529" y="454783"/>
                </a:lnTo>
                <a:lnTo>
                  <a:pt x="336884" y="402478"/>
                </a:lnTo>
                <a:lnTo>
                  <a:pt x="326077" y="350298"/>
                </a:lnTo>
                <a:lnTo>
                  <a:pt x="314158" y="298568"/>
                </a:lnTo>
                <a:lnTo>
                  <a:pt x="301040" y="247027"/>
                </a:lnTo>
                <a:lnTo>
                  <a:pt x="286727" y="195805"/>
                </a:lnTo>
                <a:lnTo>
                  <a:pt x="271585" y="146205"/>
                </a:lnTo>
                <a:lnTo>
                  <a:pt x="255241" y="97003"/>
                </a:lnTo>
                <a:lnTo>
                  <a:pt x="237679" y="48241"/>
                </a:lnTo>
                <a:lnTo>
                  <a:pt x="218902" y="0"/>
                </a:lnTo>
                <a:close/>
              </a:path>
              <a:path w="1543684" h="1076960">
                <a:moveTo>
                  <a:pt x="211265" y="1075349"/>
                </a:moveTo>
                <a:lnTo>
                  <a:pt x="211265" y="978675"/>
                </a:lnTo>
                <a:lnTo>
                  <a:pt x="258127" y="964932"/>
                </a:lnTo>
                <a:lnTo>
                  <a:pt x="297208" y="939250"/>
                </a:lnTo>
                <a:lnTo>
                  <a:pt x="328389" y="903853"/>
                </a:lnTo>
                <a:lnTo>
                  <a:pt x="351553" y="860967"/>
                </a:lnTo>
                <a:lnTo>
                  <a:pt x="366580" y="812817"/>
                </a:lnTo>
                <a:lnTo>
                  <a:pt x="374227" y="762805"/>
                </a:lnTo>
                <a:lnTo>
                  <a:pt x="376461" y="711672"/>
                </a:lnTo>
                <a:lnTo>
                  <a:pt x="376461" y="998799"/>
                </a:lnTo>
                <a:lnTo>
                  <a:pt x="374924" y="1000601"/>
                </a:lnTo>
                <a:lnTo>
                  <a:pt x="336756" y="1032401"/>
                </a:lnTo>
                <a:lnTo>
                  <a:pt x="293291" y="1056651"/>
                </a:lnTo>
                <a:lnTo>
                  <a:pt x="246202" y="1071704"/>
                </a:lnTo>
                <a:lnTo>
                  <a:pt x="211265" y="1075349"/>
                </a:lnTo>
                <a:close/>
              </a:path>
              <a:path w="1543684" h="1076960">
                <a:moveTo>
                  <a:pt x="0" y="862141"/>
                </a:moveTo>
                <a:lnTo>
                  <a:pt x="3570" y="817365"/>
                </a:lnTo>
                <a:lnTo>
                  <a:pt x="14026" y="774419"/>
                </a:lnTo>
                <a:lnTo>
                  <a:pt x="34394" y="727983"/>
                </a:lnTo>
                <a:lnTo>
                  <a:pt x="62068" y="687279"/>
                </a:lnTo>
                <a:lnTo>
                  <a:pt x="96020" y="652169"/>
                </a:lnTo>
                <a:lnTo>
                  <a:pt x="135229" y="622519"/>
                </a:lnTo>
                <a:lnTo>
                  <a:pt x="178668" y="598193"/>
                </a:lnTo>
                <a:lnTo>
                  <a:pt x="225315" y="579054"/>
                </a:lnTo>
                <a:lnTo>
                  <a:pt x="275037" y="564617"/>
                </a:lnTo>
                <a:lnTo>
                  <a:pt x="326100" y="554710"/>
                </a:lnTo>
                <a:lnTo>
                  <a:pt x="361576" y="550562"/>
                </a:lnTo>
                <a:lnTo>
                  <a:pt x="362579" y="557222"/>
                </a:lnTo>
                <a:lnTo>
                  <a:pt x="369448" y="608313"/>
                </a:lnTo>
                <a:lnTo>
                  <a:pt x="373395" y="648912"/>
                </a:lnTo>
                <a:lnTo>
                  <a:pt x="348902" y="651202"/>
                </a:lnTo>
                <a:lnTo>
                  <a:pt x="295659" y="660915"/>
                </a:lnTo>
                <a:lnTo>
                  <a:pt x="244292" y="676751"/>
                </a:lnTo>
                <a:lnTo>
                  <a:pt x="195811" y="700178"/>
                </a:lnTo>
                <a:lnTo>
                  <a:pt x="158476" y="727214"/>
                </a:lnTo>
                <a:lnTo>
                  <a:pt x="128729" y="760756"/>
                </a:lnTo>
                <a:lnTo>
                  <a:pt x="108580" y="801560"/>
                </a:lnTo>
                <a:lnTo>
                  <a:pt x="99113" y="849536"/>
                </a:lnTo>
                <a:lnTo>
                  <a:pt x="99026" y="1050237"/>
                </a:lnTo>
                <a:lnTo>
                  <a:pt x="63289" y="1024323"/>
                </a:lnTo>
                <a:lnTo>
                  <a:pt x="34958" y="989841"/>
                </a:lnTo>
                <a:lnTo>
                  <a:pt x="15257" y="950142"/>
                </a:lnTo>
                <a:lnTo>
                  <a:pt x="3750" y="906988"/>
                </a:lnTo>
                <a:lnTo>
                  <a:pt x="0" y="862141"/>
                </a:lnTo>
                <a:close/>
              </a:path>
              <a:path w="1543684" h="1076960">
                <a:moveTo>
                  <a:pt x="186923" y="978916"/>
                </a:moveTo>
                <a:lnTo>
                  <a:pt x="197574" y="979034"/>
                </a:lnTo>
                <a:lnTo>
                  <a:pt x="201178" y="978879"/>
                </a:lnTo>
                <a:lnTo>
                  <a:pt x="207236" y="978564"/>
                </a:lnTo>
                <a:lnTo>
                  <a:pt x="211814" y="978396"/>
                </a:lnTo>
                <a:lnTo>
                  <a:pt x="211265" y="978675"/>
                </a:lnTo>
                <a:lnTo>
                  <a:pt x="211265" y="1075349"/>
                </a:lnTo>
                <a:lnTo>
                  <a:pt x="197574" y="1076778"/>
                </a:lnTo>
                <a:lnTo>
                  <a:pt x="188321" y="1075684"/>
                </a:lnTo>
                <a:lnTo>
                  <a:pt x="188321" y="979173"/>
                </a:lnTo>
                <a:lnTo>
                  <a:pt x="186923" y="978916"/>
                </a:lnTo>
                <a:close/>
              </a:path>
              <a:path w="1543684" h="1076960">
                <a:moveTo>
                  <a:pt x="186412" y="978905"/>
                </a:moveTo>
                <a:lnTo>
                  <a:pt x="186923" y="978916"/>
                </a:lnTo>
                <a:lnTo>
                  <a:pt x="188321" y="979173"/>
                </a:lnTo>
                <a:lnTo>
                  <a:pt x="186412" y="978905"/>
                </a:lnTo>
                <a:close/>
              </a:path>
              <a:path w="1543684" h="1076960">
                <a:moveTo>
                  <a:pt x="181102" y="1074830"/>
                </a:moveTo>
                <a:lnTo>
                  <a:pt x="181102" y="978156"/>
                </a:lnTo>
                <a:lnTo>
                  <a:pt x="188321" y="979173"/>
                </a:lnTo>
                <a:lnTo>
                  <a:pt x="188321" y="1075684"/>
                </a:lnTo>
                <a:lnTo>
                  <a:pt x="181102" y="1074830"/>
                </a:lnTo>
                <a:close/>
              </a:path>
              <a:path w="1543684" h="1076960">
                <a:moveTo>
                  <a:pt x="121398" y="941390"/>
                </a:moveTo>
                <a:lnTo>
                  <a:pt x="123729" y="944069"/>
                </a:lnTo>
                <a:lnTo>
                  <a:pt x="127308" y="948423"/>
                </a:lnTo>
                <a:lnTo>
                  <a:pt x="129732" y="951288"/>
                </a:lnTo>
                <a:lnTo>
                  <a:pt x="162469" y="972882"/>
                </a:lnTo>
                <a:lnTo>
                  <a:pt x="171180" y="975436"/>
                </a:lnTo>
                <a:lnTo>
                  <a:pt x="177154" y="977115"/>
                </a:lnTo>
                <a:lnTo>
                  <a:pt x="186923" y="978916"/>
                </a:lnTo>
                <a:lnTo>
                  <a:pt x="186412" y="978905"/>
                </a:lnTo>
                <a:lnTo>
                  <a:pt x="181102" y="978156"/>
                </a:lnTo>
                <a:lnTo>
                  <a:pt x="181102" y="1074830"/>
                </a:lnTo>
                <a:lnTo>
                  <a:pt x="149490" y="1071093"/>
                </a:lnTo>
                <a:lnTo>
                  <a:pt x="122715" y="1060947"/>
                </a:lnTo>
                <a:lnTo>
                  <a:pt x="122715" y="943550"/>
                </a:lnTo>
                <a:lnTo>
                  <a:pt x="121398" y="941390"/>
                </a:lnTo>
                <a:close/>
              </a:path>
              <a:path w="1543684" h="1076960">
                <a:moveTo>
                  <a:pt x="109379" y="921023"/>
                </a:moveTo>
                <a:lnTo>
                  <a:pt x="110929" y="923734"/>
                </a:lnTo>
                <a:lnTo>
                  <a:pt x="113757" y="929212"/>
                </a:lnTo>
                <a:lnTo>
                  <a:pt x="117604" y="935905"/>
                </a:lnTo>
                <a:lnTo>
                  <a:pt x="120071" y="939772"/>
                </a:lnTo>
                <a:lnTo>
                  <a:pt x="122715" y="943550"/>
                </a:lnTo>
                <a:lnTo>
                  <a:pt x="122715" y="1060947"/>
                </a:lnTo>
                <a:lnTo>
                  <a:pt x="110098" y="1056166"/>
                </a:lnTo>
                <a:lnTo>
                  <a:pt x="110098" y="923288"/>
                </a:lnTo>
                <a:lnTo>
                  <a:pt x="109379" y="921023"/>
                </a:lnTo>
                <a:close/>
              </a:path>
              <a:path w="1543684" h="1076960">
                <a:moveTo>
                  <a:pt x="108416" y="919339"/>
                </a:moveTo>
                <a:lnTo>
                  <a:pt x="109379" y="921023"/>
                </a:lnTo>
                <a:lnTo>
                  <a:pt x="110098" y="923288"/>
                </a:lnTo>
                <a:lnTo>
                  <a:pt x="109096" y="921393"/>
                </a:lnTo>
                <a:lnTo>
                  <a:pt x="108416" y="919339"/>
                </a:lnTo>
                <a:close/>
              </a:path>
              <a:path w="1543684" h="1076960">
                <a:moveTo>
                  <a:pt x="108416" y="1055529"/>
                </a:moveTo>
                <a:lnTo>
                  <a:pt x="108416" y="919339"/>
                </a:lnTo>
                <a:lnTo>
                  <a:pt x="109096" y="921393"/>
                </a:lnTo>
                <a:lnTo>
                  <a:pt x="110098" y="923288"/>
                </a:lnTo>
                <a:lnTo>
                  <a:pt x="110098" y="1056166"/>
                </a:lnTo>
                <a:lnTo>
                  <a:pt x="108416" y="1055529"/>
                </a:lnTo>
                <a:close/>
              </a:path>
              <a:path w="1543684" h="1076960">
                <a:moveTo>
                  <a:pt x="99263" y="1050409"/>
                </a:moveTo>
                <a:lnTo>
                  <a:pt x="99263" y="881670"/>
                </a:lnTo>
                <a:lnTo>
                  <a:pt x="99807" y="885621"/>
                </a:lnTo>
                <a:lnTo>
                  <a:pt x="100583" y="889546"/>
                </a:lnTo>
                <a:lnTo>
                  <a:pt x="108580" y="918505"/>
                </a:lnTo>
                <a:lnTo>
                  <a:pt x="109379" y="921023"/>
                </a:lnTo>
                <a:lnTo>
                  <a:pt x="108416" y="919339"/>
                </a:lnTo>
                <a:lnTo>
                  <a:pt x="108416" y="1055529"/>
                </a:lnTo>
                <a:lnTo>
                  <a:pt x="104034" y="1053868"/>
                </a:lnTo>
                <a:lnTo>
                  <a:pt x="99263" y="1050409"/>
                </a:lnTo>
                <a:close/>
              </a:path>
              <a:path w="1543684" h="1076960">
                <a:moveTo>
                  <a:pt x="99026" y="1050237"/>
                </a:moveTo>
                <a:lnTo>
                  <a:pt x="99026" y="875532"/>
                </a:lnTo>
                <a:lnTo>
                  <a:pt x="99701" y="882796"/>
                </a:lnTo>
                <a:lnTo>
                  <a:pt x="99839" y="885223"/>
                </a:lnTo>
                <a:lnTo>
                  <a:pt x="99263" y="881670"/>
                </a:lnTo>
                <a:lnTo>
                  <a:pt x="99263" y="1050409"/>
                </a:lnTo>
                <a:lnTo>
                  <a:pt x="99026" y="105023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166970" y="0"/>
            <a:ext cx="4410710" cy="638810"/>
          </a:xfrm>
          <a:custGeom>
            <a:avLst/>
            <a:gdLst/>
            <a:ahLst/>
            <a:cxnLst/>
            <a:rect l="l" t="t" r="r" b="b"/>
            <a:pathLst>
              <a:path w="4410709" h="638810">
                <a:moveTo>
                  <a:pt x="4254440" y="0"/>
                </a:moveTo>
                <a:lnTo>
                  <a:pt x="4410591" y="0"/>
                </a:lnTo>
                <a:lnTo>
                  <a:pt x="4404240" y="9383"/>
                </a:lnTo>
                <a:lnTo>
                  <a:pt x="4361486" y="36693"/>
                </a:lnTo>
                <a:lnTo>
                  <a:pt x="4318375" y="63423"/>
                </a:lnTo>
                <a:lnTo>
                  <a:pt x="4274915" y="89569"/>
                </a:lnTo>
                <a:lnTo>
                  <a:pt x="4231114" y="115131"/>
                </a:lnTo>
                <a:lnTo>
                  <a:pt x="4186982" y="140106"/>
                </a:lnTo>
                <a:lnTo>
                  <a:pt x="4142526" y="164493"/>
                </a:lnTo>
                <a:lnTo>
                  <a:pt x="4097754" y="188290"/>
                </a:lnTo>
                <a:lnTo>
                  <a:pt x="4052675" y="211495"/>
                </a:lnTo>
                <a:lnTo>
                  <a:pt x="4007297" y="234105"/>
                </a:lnTo>
                <a:lnTo>
                  <a:pt x="3961628" y="256120"/>
                </a:lnTo>
                <a:lnTo>
                  <a:pt x="3915677" y="277537"/>
                </a:lnTo>
                <a:lnTo>
                  <a:pt x="3869452" y="298354"/>
                </a:lnTo>
                <a:lnTo>
                  <a:pt x="3822961" y="318570"/>
                </a:lnTo>
                <a:lnTo>
                  <a:pt x="3776213" y="338182"/>
                </a:lnTo>
                <a:lnTo>
                  <a:pt x="3729215" y="357189"/>
                </a:lnTo>
                <a:lnTo>
                  <a:pt x="3681976" y="375589"/>
                </a:lnTo>
                <a:lnTo>
                  <a:pt x="3634505" y="393380"/>
                </a:lnTo>
                <a:lnTo>
                  <a:pt x="3586809" y="410560"/>
                </a:lnTo>
                <a:lnTo>
                  <a:pt x="3538897" y="427127"/>
                </a:lnTo>
                <a:lnTo>
                  <a:pt x="3490778" y="443079"/>
                </a:lnTo>
                <a:lnTo>
                  <a:pt x="3442459" y="458415"/>
                </a:lnTo>
                <a:lnTo>
                  <a:pt x="3393948" y="473132"/>
                </a:lnTo>
                <a:lnTo>
                  <a:pt x="3345255" y="487230"/>
                </a:lnTo>
                <a:lnTo>
                  <a:pt x="3296387" y="500705"/>
                </a:lnTo>
                <a:lnTo>
                  <a:pt x="3247353" y="513556"/>
                </a:lnTo>
                <a:lnTo>
                  <a:pt x="3198160" y="525781"/>
                </a:lnTo>
                <a:lnTo>
                  <a:pt x="3148818" y="537378"/>
                </a:lnTo>
                <a:lnTo>
                  <a:pt x="3099334" y="548346"/>
                </a:lnTo>
                <a:lnTo>
                  <a:pt x="3049717" y="558682"/>
                </a:lnTo>
                <a:lnTo>
                  <a:pt x="2999975" y="568384"/>
                </a:lnTo>
                <a:lnTo>
                  <a:pt x="2950284" y="577430"/>
                </a:lnTo>
                <a:lnTo>
                  <a:pt x="2900492" y="585860"/>
                </a:lnTo>
                <a:lnTo>
                  <a:pt x="2850606" y="593670"/>
                </a:lnTo>
                <a:lnTo>
                  <a:pt x="2800633" y="600861"/>
                </a:lnTo>
                <a:lnTo>
                  <a:pt x="2750580" y="607432"/>
                </a:lnTo>
                <a:lnTo>
                  <a:pt x="2700456" y="613380"/>
                </a:lnTo>
                <a:lnTo>
                  <a:pt x="2650267" y="618705"/>
                </a:lnTo>
                <a:lnTo>
                  <a:pt x="2600020" y="623405"/>
                </a:lnTo>
                <a:lnTo>
                  <a:pt x="2549724" y="627480"/>
                </a:lnTo>
                <a:lnTo>
                  <a:pt x="2499384" y="630928"/>
                </a:lnTo>
                <a:lnTo>
                  <a:pt x="2449010" y="633748"/>
                </a:lnTo>
                <a:lnTo>
                  <a:pt x="2398607" y="635939"/>
                </a:lnTo>
                <a:lnTo>
                  <a:pt x="2348184" y="637499"/>
                </a:lnTo>
                <a:lnTo>
                  <a:pt x="2297747" y="638428"/>
                </a:lnTo>
                <a:lnTo>
                  <a:pt x="2247304" y="638723"/>
                </a:lnTo>
                <a:lnTo>
                  <a:pt x="2196862" y="638384"/>
                </a:lnTo>
                <a:lnTo>
                  <a:pt x="2146429" y="637410"/>
                </a:lnTo>
                <a:lnTo>
                  <a:pt x="2096012" y="635800"/>
                </a:lnTo>
                <a:lnTo>
                  <a:pt x="2045618" y="633551"/>
                </a:lnTo>
                <a:lnTo>
                  <a:pt x="1995254" y="630664"/>
                </a:lnTo>
                <a:lnTo>
                  <a:pt x="1944929" y="627137"/>
                </a:lnTo>
                <a:lnTo>
                  <a:pt x="1894648" y="622968"/>
                </a:lnTo>
                <a:lnTo>
                  <a:pt x="1844420" y="618156"/>
                </a:lnTo>
                <a:lnTo>
                  <a:pt x="1794252" y="612700"/>
                </a:lnTo>
                <a:lnTo>
                  <a:pt x="1744152" y="606600"/>
                </a:lnTo>
                <a:lnTo>
                  <a:pt x="1694125" y="599853"/>
                </a:lnTo>
                <a:lnTo>
                  <a:pt x="1644181" y="592459"/>
                </a:lnTo>
                <a:lnTo>
                  <a:pt x="1594326" y="584416"/>
                </a:lnTo>
                <a:lnTo>
                  <a:pt x="1544567" y="575723"/>
                </a:lnTo>
                <a:lnTo>
                  <a:pt x="1494912" y="566379"/>
                </a:lnTo>
                <a:lnTo>
                  <a:pt x="1445314" y="556308"/>
                </a:lnTo>
                <a:lnTo>
                  <a:pt x="1423992" y="551638"/>
                </a:lnTo>
                <a:lnTo>
                  <a:pt x="2256287" y="551638"/>
                </a:lnTo>
                <a:lnTo>
                  <a:pt x="2307023" y="551233"/>
                </a:lnTo>
                <a:lnTo>
                  <a:pt x="2357751" y="550174"/>
                </a:lnTo>
                <a:lnTo>
                  <a:pt x="2408463" y="548464"/>
                </a:lnTo>
                <a:lnTo>
                  <a:pt x="2459150" y="546104"/>
                </a:lnTo>
                <a:lnTo>
                  <a:pt x="2509803" y="543094"/>
                </a:lnTo>
                <a:lnTo>
                  <a:pt x="2560415" y="539438"/>
                </a:lnTo>
                <a:lnTo>
                  <a:pt x="2610977" y="535135"/>
                </a:lnTo>
                <a:lnTo>
                  <a:pt x="2661479" y="530188"/>
                </a:lnTo>
                <a:lnTo>
                  <a:pt x="2711914" y="524598"/>
                </a:lnTo>
                <a:lnTo>
                  <a:pt x="2762273" y="518367"/>
                </a:lnTo>
                <a:lnTo>
                  <a:pt x="2812749" y="511458"/>
                </a:lnTo>
                <a:lnTo>
                  <a:pt x="2863140" y="503889"/>
                </a:lnTo>
                <a:lnTo>
                  <a:pt x="2913437" y="495662"/>
                </a:lnTo>
                <a:lnTo>
                  <a:pt x="2963630" y="486777"/>
                </a:lnTo>
                <a:lnTo>
                  <a:pt x="3013710" y="477238"/>
                </a:lnTo>
                <a:lnTo>
                  <a:pt x="3063668" y="467045"/>
                </a:lnTo>
                <a:lnTo>
                  <a:pt x="3113494" y="456201"/>
                </a:lnTo>
                <a:lnTo>
                  <a:pt x="3163180" y="444707"/>
                </a:lnTo>
                <a:lnTo>
                  <a:pt x="3212716" y="432565"/>
                </a:lnTo>
                <a:lnTo>
                  <a:pt x="3262093" y="419778"/>
                </a:lnTo>
                <a:lnTo>
                  <a:pt x="3311301" y="406346"/>
                </a:lnTo>
                <a:lnTo>
                  <a:pt x="3360332" y="392272"/>
                </a:lnTo>
                <a:lnTo>
                  <a:pt x="3409176" y="377557"/>
                </a:lnTo>
                <a:lnTo>
                  <a:pt x="3457825" y="362204"/>
                </a:lnTo>
                <a:lnTo>
                  <a:pt x="3506268" y="346213"/>
                </a:lnTo>
                <a:lnTo>
                  <a:pt x="3554496" y="329588"/>
                </a:lnTo>
                <a:lnTo>
                  <a:pt x="3602501" y="312329"/>
                </a:lnTo>
                <a:lnTo>
                  <a:pt x="3650273" y="294439"/>
                </a:lnTo>
                <a:lnTo>
                  <a:pt x="3697802" y="275919"/>
                </a:lnTo>
                <a:lnTo>
                  <a:pt x="3745081" y="256771"/>
                </a:lnTo>
                <a:lnTo>
                  <a:pt x="3792098" y="236998"/>
                </a:lnTo>
                <a:lnTo>
                  <a:pt x="3838846" y="216600"/>
                </a:lnTo>
                <a:lnTo>
                  <a:pt x="3885315" y="195579"/>
                </a:lnTo>
                <a:lnTo>
                  <a:pt x="3931495" y="173939"/>
                </a:lnTo>
                <a:lnTo>
                  <a:pt x="3977378" y="151679"/>
                </a:lnTo>
                <a:lnTo>
                  <a:pt x="4022954" y="128802"/>
                </a:lnTo>
                <a:lnTo>
                  <a:pt x="4068214" y="105311"/>
                </a:lnTo>
                <a:lnTo>
                  <a:pt x="4113149" y="81206"/>
                </a:lnTo>
                <a:lnTo>
                  <a:pt x="4157750" y="56489"/>
                </a:lnTo>
                <a:lnTo>
                  <a:pt x="4202006" y="31163"/>
                </a:lnTo>
                <a:lnTo>
                  <a:pt x="4241999" y="7558"/>
                </a:lnTo>
                <a:lnTo>
                  <a:pt x="4254440" y="0"/>
                </a:lnTo>
                <a:close/>
              </a:path>
              <a:path w="4410709" h="638810">
                <a:moveTo>
                  <a:pt x="0" y="0"/>
                </a:moveTo>
                <a:lnTo>
                  <a:pt x="201340" y="0"/>
                </a:lnTo>
                <a:lnTo>
                  <a:pt x="459130" y="121051"/>
                </a:lnTo>
                <a:lnTo>
                  <a:pt x="596000" y="182249"/>
                </a:lnTo>
                <a:lnTo>
                  <a:pt x="664041" y="211495"/>
                </a:lnTo>
                <a:lnTo>
                  <a:pt x="780194" y="259496"/>
                </a:lnTo>
                <a:lnTo>
                  <a:pt x="826613" y="277853"/>
                </a:lnTo>
                <a:lnTo>
                  <a:pt x="873200" y="295775"/>
                </a:lnTo>
                <a:lnTo>
                  <a:pt x="919964" y="313236"/>
                </a:lnTo>
                <a:lnTo>
                  <a:pt x="966919" y="330209"/>
                </a:lnTo>
                <a:lnTo>
                  <a:pt x="1014066" y="346665"/>
                </a:lnTo>
                <a:lnTo>
                  <a:pt x="1061423" y="362581"/>
                </a:lnTo>
                <a:lnTo>
                  <a:pt x="1108998" y="377928"/>
                </a:lnTo>
                <a:lnTo>
                  <a:pt x="1156801" y="392680"/>
                </a:lnTo>
                <a:lnTo>
                  <a:pt x="1204840" y="406810"/>
                </a:lnTo>
                <a:lnTo>
                  <a:pt x="1253127" y="420292"/>
                </a:lnTo>
                <a:lnTo>
                  <a:pt x="1302221" y="433261"/>
                </a:lnTo>
                <a:lnTo>
                  <a:pt x="1351477" y="445547"/>
                </a:lnTo>
                <a:lnTo>
                  <a:pt x="1400889" y="457152"/>
                </a:lnTo>
                <a:lnTo>
                  <a:pt x="1450447" y="468077"/>
                </a:lnTo>
                <a:lnTo>
                  <a:pt x="1500143" y="478324"/>
                </a:lnTo>
                <a:lnTo>
                  <a:pt x="1549968" y="487894"/>
                </a:lnTo>
                <a:lnTo>
                  <a:pt x="1599913" y="496789"/>
                </a:lnTo>
                <a:lnTo>
                  <a:pt x="1649970" y="505010"/>
                </a:lnTo>
                <a:lnTo>
                  <a:pt x="1700131" y="512559"/>
                </a:lnTo>
                <a:lnTo>
                  <a:pt x="1750387" y="519436"/>
                </a:lnTo>
                <a:lnTo>
                  <a:pt x="1800730" y="525645"/>
                </a:lnTo>
                <a:lnTo>
                  <a:pt x="1851150" y="531185"/>
                </a:lnTo>
                <a:lnTo>
                  <a:pt x="1901639" y="536059"/>
                </a:lnTo>
                <a:lnTo>
                  <a:pt x="1952189" y="540268"/>
                </a:lnTo>
                <a:lnTo>
                  <a:pt x="2002792" y="543813"/>
                </a:lnTo>
                <a:lnTo>
                  <a:pt x="2053438" y="546696"/>
                </a:lnTo>
                <a:lnTo>
                  <a:pt x="2104119" y="548919"/>
                </a:lnTo>
                <a:lnTo>
                  <a:pt x="2154826" y="550482"/>
                </a:lnTo>
                <a:lnTo>
                  <a:pt x="2205552" y="551388"/>
                </a:lnTo>
                <a:lnTo>
                  <a:pt x="2256287" y="551638"/>
                </a:lnTo>
                <a:lnTo>
                  <a:pt x="1423992" y="551638"/>
                </a:lnTo>
                <a:lnTo>
                  <a:pt x="1346865" y="533979"/>
                </a:lnTo>
                <a:lnTo>
                  <a:pt x="1297998" y="521768"/>
                </a:lnTo>
                <a:lnTo>
                  <a:pt x="1249360" y="508893"/>
                </a:lnTo>
                <a:lnTo>
                  <a:pt x="1200943" y="495376"/>
                </a:lnTo>
                <a:lnTo>
                  <a:pt x="1152739" y="481242"/>
                </a:lnTo>
                <a:lnTo>
                  <a:pt x="1104740" y="466515"/>
                </a:lnTo>
                <a:lnTo>
                  <a:pt x="1056939" y="451218"/>
                </a:lnTo>
                <a:lnTo>
                  <a:pt x="1009328" y="435376"/>
                </a:lnTo>
                <a:lnTo>
                  <a:pt x="961899" y="419012"/>
                </a:lnTo>
                <a:lnTo>
                  <a:pt x="914645" y="402151"/>
                </a:lnTo>
                <a:lnTo>
                  <a:pt x="867558" y="384816"/>
                </a:lnTo>
                <a:lnTo>
                  <a:pt x="820631" y="367031"/>
                </a:lnTo>
                <a:lnTo>
                  <a:pt x="727220" y="330208"/>
                </a:lnTo>
                <a:lnTo>
                  <a:pt x="634360" y="291875"/>
                </a:lnTo>
                <a:lnTo>
                  <a:pt x="541980" y="252222"/>
                </a:lnTo>
                <a:lnTo>
                  <a:pt x="450023" y="211441"/>
                </a:lnTo>
                <a:lnTo>
                  <a:pt x="267129" y="127261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032375" y="3990349"/>
            <a:ext cx="14064899" cy="3497066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9554795"/>
            <a:ext cx="3542665" cy="1753870"/>
          </a:xfrm>
          <a:custGeom>
            <a:avLst/>
            <a:gdLst/>
            <a:ahLst/>
            <a:cxnLst/>
            <a:rect l="l" t="t" r="r" b="b"/>
            <a:pathLst>
              <a:path w="3542665" h="1753870">
                <a:moveTo>
                  <a:pt x="2348630" y="1080410"/>
                </a:moveTo>
                <a:lnTo>
                  <a:pt x="2397050" y="1081133"/>
                </a:lnTo>
                <a:lnTo>
                  <a:pt x="2445376" y="1083447"/>
                </a:lnTo>
                <a:lnTo>
                  <a:pt x="2493544" y="1087348"/>
                </a:lnTo>
                <a:lnTo>
                  <a:pt x="2542681" y="1092934"/>
                </a:lnTo>
                <a:lnTo>
                  <a:pt x="2591588" y="1100080"/>
                </a:lnTo>
                <a:lnTo>
                  <a:pt x="2640214" y="1108792"/>
                </a:lnTo>
                <a:lnTo>
                  <a:pt x="2688508" y="1119071"/>
                </a:lnTo>
                <a:lnTo>
                  <a:pt x="2736421" y="1130924"/>
                </a:lnTo>
                <a:lnTo>
                  <a:pt x="2783903" y="1144353"/>
                </a:lnTo>
                <a:lnTo>
                  <a:pt x="2830903" y="1159362"/>
                </a:lnTo>
                <a:lnTo>
                  <a:pt x="2877372" y="1175956"/>
                </a:lnTo>
                <a:lnTo>
                  <a:pt x="2923258" y="1194139"/>
                </a:lnTo>
                <a:lnTo>
                  <a:pt x="2968512" y="1213913"/>
                </a:lnTo>
                <a:lnTo>
                  <a:pt x="3013084" y="1235284"/>
                </a:lnTo>
                <a:lnTo>
                  <a:pt x="3056923" y="1258255"/>
                </a:lnTo>
                <a:lnTo>
                  <a:pt x="3100779" y="1283254"/>
                </a:lnTo>
                <a:lnTo>
                  <a:pt x="3144008" y="1309982"/>
                </a:lnTo>
                <a:lnTo>
                  <a:pt x="3186422" y="1338423"/>
                </a:lnTo>
                <a:lnTo>
                  <a:pt x="3227837" y="1368561"/>
                </a:lnTo>
                <a:lnTo>
                  <a:pt x="3268064" y="1400380"/>
                </a:lnTo>
                <a:lnTo>
                  <a:pt x="3306918" y="1433864"/>
                </a:lnTo>
                <a:lnTo>
                  <a:pt x="3344211" y="1468997"/>
                </a:lnTo>
                <a:lnTo>
                  <a:pt x="3379757" y="1505763"/>
                </a:lnTo>
                <a:lnTo>
                  <a:pt x="3413370" y="1544146"/>
                </a:lnTo>
                <a:lnTo>
                  <a:pt x="3444863" y="1584130"/>
                </a:lnTo>
                <a:lnTo>
                  <a:pt x="3474049" y="1625698"/>
                </a:lnTo>
                <a:lnTo>
                  <a:pt x="3500741" y="1668835"/>
                </a:lnTo>
                <a:lnTo>
                  <a:pt x="3522837" y="1710271"/>
                </a:lnTo>
                <a:lnTo>
                  <a:pt x="3542079" y="1753156"/>
                </a:lnTo>
                <a:lnTo>
                  <a:pt x="3542302" y="1753761"/>
                </a:lnTo>
                <a:lnTo>
                  <a:pt x="3443064" y="1753761"/>
                </a:lnTo>
                <a:lnTo>
                  <a:pt x="3425540" y="1720132"/>
                </a:lnTo>
                <a:lnTo>
                  <a:pt x="3399468" y="1677459"/>
                </a:lnTo>
                <a:lnTo>
                  <a:pt x="3370702" y="1636530"/>
                </a:lnTo>
                <a:lnTo>
                  <a:pt x="3339479" y="1597344"/>
                </a:lnTo>
                <a:lnTo>
                  <a:pt x="3306034" y="1559903"/>
                </a:lnTo>
                <a:lnTo>
                  <a:pt x="3270600" y="1524208"/>
                </a:lnTo>
                <a:lnTo>
                  <a:pt x="3233414" y="1490259"/>
                </a:lnTo>
                <a:lnTo>
                  <a:pt x="3194710" y="1458057"/>
                </a:lnTo>
                <a:lnTo>
                  <a:pt x="3154722" y="1427603"/>
                </a:lnTo>
                <a:lnTo>
                  <a:pt x="3113687" y="1398897"/>
                </a:lnTo>
                <a:lnTo>
                  <a:pt x="3071838" y="1371940"/>
                </a:lnTo>
                <a:lnTo>
                  <a:pt x="3028528" y="1346316"/>
                </a:lnTo>
                <a:lnTo>
                  <a:pt x="2984284" y="1322409"/>
                </a:lnTo>
                <a:lnTo>
                  <a:pt x="2939173" y="1300226"/>
                </a:lnTo>
                <a:lnTo>
                  <a:pt x="2893265" y="1279773"/>
                </a:lnTo>
                <a:lnTo>
                  <a:pt x="2846625" y="1261056"/>
                </a:lnTo>
                <a:lnTo>
                  <a:pt x="2799324" y="1244083"/>
                </a:lnTo>
                <a:lnTo>
                  <a:pt x="2751428" y="1228859"/>
                </a:lnTo>
                <a:lnTo>
                  <a:pt x="2703006" y="1215391"/>
                </a:lnTo>
                <a:lnTo>
                  <a:pt x="2654125" y="1203686"/>
                </a:lnTo>
                <a:lnTo>
                  <a:pt x="2604853" y="1193751"/>
                </a:lnTo>
                <a:lnTo>
                  <a:pt x="2555259" y="1185591"/>
                </a:lnTo>
                <a:lnTo>
                  <a:pt x="2505410" y="1179214"/>
                </a:lnTo>
                <a:lnTo>
                  <a:pt x="2455374" y="1174626"/>
                </a:lnTo>
                <a:lnTo>
                  <a:pt x="2405220" y="1171833"/>
                </a:lnTo>
                <a:lnTo>
                  <a:pt x="2355014" y="1170843"/>
                </a:lnTo>
                <a:lnTo>
                  <a:pt x="1847851" y="1170843"/>
                </a:lnTo>
                <a:lnTo>
                  <a:pt x="1883150" y="1157973"/>
                </a:lnTo>
                <a:lnTo>
                  <a:pt x="1965658" y="1132237"/>
                </a:lnTo>
                <a:lnTo>
                  <a:pt x="2012501" y="1120128"/>
                </a:lnTo>
                <a:lnTo>
                  <a:pt x="2059767" y="1109634"/>
                </a:lnTo>
                <a:lnTo>
                  <a:pt x="2107391" y="1100751"/>
                </a:lnTo>
                <a:lnTo>
                  <a:pt x="2155309" y="1093478"/>
                </a:lnTo>
                <a:lnTo>
                  <a:pt x="2203457" y="1087810"/>
                </a:lnTo>
                <a:lnTo>
                  <a:pt x="2251769" y="1083745"/>
                </a:lnTo>
                <a:lnTo>
                  <a:pt x="2300182" y="1081279"/>
                </a:lnTo>
                <a:lnTo>
                  <a:pt x="2348630" y="1080410"/>
                </a:lnTo>
                <a:close/>
              </a:path>
              <a:path w="3542665" h="1753870">
                <a:moveTo>
                  <a:pt x="1666756" y="1374957"/>
                </a:moveTo>
                <a:lnTo>
                  <a:pt x="1667454" y="1393785"/>
                </a:lnTo>
                <a:lnTo>
                  <a:pt x="1667495" y="1400380"/>
                </a:lnTo>
                <a:lnTo>
                  <a:pt x="1664933" y="1448042"/>
                </a:lnTo>
                <a:lnTo>
                  <a:pt x="1657418" y="1498341"/>
                </a:lnTo>
                <a:lnTo>
                  <a:pt x="1645902" y="1518958"/>
                </a:lnTo>
                <a:lnTo>
                  <a:pt x="1625399" y="1529785"/>
                </a:lnTo>
                <a:lnTo>
                  <a:pt x="1601943" y="1529894"/>
                </a:lnTo>
                <a:lnTo>
                  <a:pt x="1581567" y="1518358"/>
                </a:lnTo>
                <a:lnTo>
                  <a:pt x="1555751" y="1480089"/>
                </a:lnTo>
                <a:lnTo>
                  <a:pt x="1554433" y="1474223"/>
                </a:lnTo>
                <a:lnTo>
                  <a:pt x="1569897" y="1474223"/>
                </a:lnTo>
                <a:lnTo>
                  <a:pt x="1645748" y="1454205"/>
                </a:lnTo>
                <a:lnTo>
                  <a:pt x="1639731" y="1447887"/>
                </a:lnTo>
                <a:lnTo>
                  <a:pt x="1638839" y="1447175"/>
                </a:lnTo>
                <a:lnTo>
                  <a:pt x="1637275" y="1439842"/>
                </a:lnTo>
                <a:lnTo>
                  <a:pt x="1637563" y="1439842"/>
                </a:lnTo>
                <a:lnTo>
                  <a:pt x="1637438" y="1434616"/>
                </a:lnTo>
                <a:lnTo>
                  <a:pt x="1637247" y="1431213"/>
                </a:lnTo>
                <a:lnTo>
                  <a:pt x="1637179" y="1428213"/>
                </a:lnTo>
                <a:lnTo>
                  <a:pt x="1656005" y="1388109"/>
                </a:lnTo>
                <a:lnTo>
                  <a:pt x="1663848" y="1377863"/>
                </a:lnTo>
                <a:lnTo>
                  <a:pt x="1666756" y="1374957"/>
                </a:lnTo>
                <a:close/>
              </a:path>
              <a:path w="3542665" h="1753870">
                <a:moveTo>
                  <a:pt x="1574980" y="1437661"/>
                </a:moveTo>
                <a:lnTo>
                  <a:pt x="1636810" y="1437661"/>
                </a:lnTo>
                <a:lnTo>
                  <a:pt x="1638839" y="1447175"/>
                </a:lnTo>
                <a:lnTo>
                  <a:pt x="1639731" y="1447887"/>
                </a:lnTo>
                <a:lnTo>
                  <a:pt x="1645748" y="1454205"/>
                </a:lnTo>
                <a:lnTo>
                  <a:pt x="1569897" y="1474223"/>
                </a:lnTo>
                <a:lnTo>
                  <a:pt x="1574980" y="1437661"/>
                </a:lnTo>
                <a:close/>
              </a:path>
              <a:path w="3542665" h="1753870">
                <a:moveTo>
                  <a:pt x="1575386" y="1349444"/>
                </a:moveTo>
                <a:lnTo>
                  <a:pt x="1577671" y="1377863"/>
                </a:lnTo>
                <a:lnTo>
                  <a:pt x="1577647" y="1382777"/>
                </a:lnTo>
                <a:lnTo>
                  <a:pt x="1576550" y="1426368"/>
                </a:lnTo>
                <a:lnTo>
                  <a:pt x="1569897" y="1474223"/>
                </a:lnTo>
                <a:lnTo>
                  <a:pt x="1554433" y="1474223"/>
                </a:lnTo>
                <a:lnTo>
                  <a:pt x="1546763" y="1440101"/>
                </a:lnTo>
                <a:lnTo>
                  <a:pt x="1551691" y="1400380"/>
                </a:lnTo>
                <a:lnTo>
                  <a:pt x="1551795" y="1399732"/>
                </a:lnTo>
                <a:lnTo>
                  <a:pt x="1567904" y="1360652"/>
                </a:lnTo>
                <a:lnTo>
                  <a:pt x="1575386" y="1349444"/>
                </a:lnTo>
                <a:close/>
              </a:path>
              <a:path w="3542665" h="1753870">
                <a:moveTo>
                  <a:pt x="1637179" y="1428213"/>
                </a:moveTo>
                <a:lnTo>
                  <a:pt x="1637247" y="1431213"/>
                </a:lnTo>
                <a:lnTo>
                  <a:pt x="1637438" y="1434616"/>
                </a:lnTo>
                <a:lnTo>
                  <a:pt x="1637563" y="1439842"/>
                </a:lnTo>
                <a:lnTo>
                  <a:pt x="1636810" y="1437661"/>
                </a:lnTo>
                <a:lnTo>
                  <a:pt x="1574980" y="1437661"/>
                </a:lnTo>
                <a:lnTo>
                  <a:pt x="1575403" y="1434616"/>
                </a:lnTo>
                <a:lnTo>
                  <a:pt x="1635596" y="1434616"/>
                </a:lnTo>
                <a:lnTo>
                  <a:pt x="1636933" y="1429726"/>
                </a:lnTo>
                <a:lnTo>
                  <a:pt x="1637019" y="1428861"/>
                </a:lnTo>
                <a:lnTo>
                  <a:pt x="1637179" y="1428213"/>
                </a:lnTo>
                <a:close/>
              </a:path>
              <a:path w="3542665" h="1753870">
                <a:moveTo>
                  <a:pt x="1636810" y="1437661"/>
                </a:moveTo>
                <a:lnTo>
                  <a:pt x="1637563" y="1439842"/>
                </a:lnTo>
                <a:lnTo>
                  <a:pt x="1637275" y="1439842"/>
                </a:lnTo>
                <a:lnTo>
                  <a:pt x="1636810" y="1437661"/>
                </a:lnTo>
                <a:close/>
              </a:path>
              <a:path w="3542665" h="1753870">
                <a:moveTo>
                  <a:pt x="1637019" y="1428861"/>
                </a:moveTo>
                <a:lnTo>
                  <a:pt x="1636933" y="1429726"/>
                </a:lnTo>
                <a:lnTo>
                  <a:pt x="1635596" y="1434616"/>
                </a:lnTo>
                <a:lnTo>
                  <a:pt x="1637019" y="1428861"/>
                </a:lnTo>
                <a:close/>
              </a:path>
              <a:path w="3542665" h="1753870">
                <a:moveTo>
                  <a:pt x="1576402" y="1427430"/>
                </a:moveTo>
                <a:lnTo>
                  <a:pt x="1637161" y="1427430"/>
                </a:lnTo>
                <a:lnTo>
                  <a:pt x="1637019" y="1428861"/>
                </a:lnTo>
                <a:lnTo>
                  <a:pt x="1635596" y="1434616"/>
                </a:lnTo>
                <a:lnTo>
                  <a:pt x="1575403" y="1434616"/>
                </a:lnTo>
                <a:lnTo>
                  <a:pt x="1576402" y="1427430"/>
                </a:lnTo>
                <a:close/>
              </a:path>
              <a:path w="3542665" h="1753870">
                <a:moveTo>
                  <a:pt x="1637161" y="1427430"/>
                </a:moveTo>
                <a:lnTo>
                  <a:pt x="1637179" y="1428213"/>
                </a:lnTo>
                <a:lnTo>
                  <a:pt x="1637019" y="1428861"/>
                </a:lnTo>
                <a:lnTo>
                  <a:pt x="1637161" y="1427430"/>
                </a:lnTo>
                <a:close/>
              </a:path>
              <a:path w="3542665" h="1753870">
                <a:moveTo>
                  <a:pt x="1652743" y="1265810"/>
                </a:moveTo>
                <a:lnTo>
                  <a:pt x="1659752" y="1299885"/>
                </a:lnTo>
                <a:lnTo>
                  <a:pt x="1665783" y="1348728"/>
                </a:lnTo>
                <a:lnTo>
                  <a:pt x="1666756" y="1374957"/>
                </a:lnTo>
                <a:lnTo>
                  <a:pt x="1663848" y="1377863"/>
                </a:lnTo>
                <a:lnTo>
                  <a:pt x="1659902" y="1382777"/>
                </a:lnTo>
                <a:lnTo>
                  <a:pt x="1639838" y="1418037"/>
                </a:lnTo>
                <a:lnTo>
                  <a:pt x="1637179" y="1428213"/>
                </a:lnTo>
                <a:lnTo>
                  <a:pt x="1637161" y="1427430"/>
                </a:lnTo>
                <a:lnTo>
                  <a:pt x="1576402" y="1427430"/>
                </a:lnTo>
                <a:lnTo>
                  <a:pt x="1576550" y="1426368"/>
                </a:lnTo>
                <a:lnTo>
                  <a:pt x="1577647" y="1382777"/>
                </a:lnTo>
                <a:lnTo>
                  <a:pt x="1577671" y="1377863"/>
                </a:lnTo>
                <a:lnTo>
                  <a:pt x="1575386" y="1349444"/>
                </a:lnTo>
                <a:lnTo>
                  <a:pt x="1592351" y="1324031"/>
                </a:lnTo>
                <a:lnTo>
                  <a:pt x="1622260" y="1291371"/>
                </a:lnTo>
                <a:lnTo>
                  <a:pt x="1652743" y="1265810"/>
                </a:lnTo>
                <a:close/>
              </a:path>
              <a:path w="3542665" h="1753870">
                <a:moveTo>
                  <a:pt x="1847851" y="1170843"/>
                </a:moveTo>
                <a:lnTo>
                  <a:pt x="2355014" y="1170843"/>
                </a:lnTo>
                <a:lnTo>
                  <a:pt x="2304826" y="1171661"/>
                </a:lnTo>
                <a:lnTo>
                  <a:pt x="2254723" y="1174295"/>
                </a:lnTo>
                <a:lnTo>
                  <a:pt x="2204772" y="1178751"/>
                </a:lnTo>
                <a:lnTo>
                  <a:pt x="2155042" y="1185035"/>
                </a:lnTo>
                <a:lnTo>
                  <a:pt x="2105602" y="1193154"/>
                </a:lnTo>
                <a:lnTo>
                  <a:pt x="2056518" y="1203114"/>
                </a:lnTo>
                <a:lnTo>
                  <a:pt x="2009057" y="1214554"/>
                </a:lnTo>
                <a:lnTo>
                  <a:pt x="1962023" y="1227685"/>
                </a:lnTo>
                <a:lnTo>
                  <a:pt x="1915513" y="1242544"/>
                </a:lnTo>
                <a:lnTo>
                  <a:pt x="1869621" y="1259166"/>
                </a:lnTo>
                <a:lnTo>
                  <a:pt x="1824444" y="1277588"/>
                </a:lnTo>
                <a:lnTo>
                  <a:pt x="1780079" y="1297848"/>
                </a:lnTo>
                <a:lnTo>
                  <a:pt x="1717407" y="1331722"/>
                </a:lnTo>
                <a:lnTo>
                  <a:pt x="1666756" y="1374957"/>
                </a:lnTo>
                <a:lnTo>
                  <a:pt x="1665783" y="1348728"/>
                </a:lnTo>
                <a:lnTo>
                  <a:pt x="1659752" y="1299885"/>
                </a:lnTo>
                <a:lnTo>
                  <a:pt x="1652743" y="1265810"/>
                </a:lnTo>
                <a:lnTo>
                  <a:pt x="1654791" y="1264093"/>
                </a:lnTo>
                <a:lnTo>
                  <a:pt x="1714032" y="1228717"/>
                </a:lnTo>
                <a:lnTo>
                  <a:pt x="1776894" y="1199895"/>
                </a:lnTo>
                <a:lnTo>
                  <a:pt x="1847375" y="1171016"/>
                </a:lnTo>
                <a:lnTo>
                  <a:pt x="1847851" y="1170843"/>
                </a:lnTo>
                <a:close/>
              </a:path>
              <a:path w="3542665" h="1753870">
                <a:moveTo>
                  <a:pt x="0" y="0"/>
                </a:moveTo>
                <a:lnTo>
                  <a:pt x="85899" y="19135"/>
                </a:lnTo>
                <a:lnTo>
                  <a:pt x="134798" y="31505"/>
                </a:lnTo>
                <a:lnTo>
                  <a:pt x="183441" y="44847"/>
                </a:lnTo>
                <a:lnTo>
                  <a:pt x="231812" y="59154"/>
                </a:lnTo>
                <a:lnTo>
                  <a:pt x="279895" y="74419"/>
                </a:lnTo>
                <a:lnTo>
                  <a:pt x="327672" y="90634"/>
                </a:lnTo>
                <a:lnTo>
                  <a:pt x="375128" y="107791"/>
                </a:lnTo>
                <a:lnTo>
                  <a:pt x="422246" y="125883"/>
                </a:lnTo>
                <a:lnTo>
                  <a:pt x="469010" y="144902"/>
                </a:lnTo>
                <a:lnTo>
                  <a:pt x="515403" y="164841"/>
                </a:lnTo>
                <a:lnTo>
                  <a:pt x="561408" y="185692"/>
                </a:lnTo>
                <a:lnTo>
                  <a:pt x="607010" y="207448"/>
                </a:lnTo>
                <a:lnTo>
                  <a:pt x="652191" y="230101"/>
                </a:lnTo>
                <a:lnTo>
                  <a:pt x="696828" y="253580"/>
                </a:lnTo>
                <a:lnTo>
                  <a:pt x="741080" y="277965"/>
                </a:lnTo>
                <a:lnTo>
                  <a:pt x="784918" y="303246"/>
                </a:lnTo>
                <a:lnTo>
                  <a:pt x="828311" y="329413"/>
                </a:lnTo>
                <a:lnTo>
                  <a:pt x="871231" y="356455"/>
                </a:lnTo>
                <a:lnTo>
                  <a:pt x="913645" y="384363"/>
                </a:lnTo>
                <a:lnTo>
                  <a:pt x="955526" y="413127"/>
                </a:lnTo>
                <a:lnTo>
                  <a:pt x="996842" y="442736"/>
                </a:lnTo>
                <a:lnTo>
                  <a:pt x="1037565" y="473181"/>
                </a:lnTo>
                <a:lnTo>
                  <a:pt x="1077662" y="504452"/>
                </a:lnTo>
                <a:lnTo>
                  <a:pt x="1117106" y="536539"/>
                </a:lnTo>
                <a:lnTo>
                  <a:pt x="1155865" y="569431"/>
                </a:lnTo>
                <a:lnTo>
                  <a:pt x="1193911" y="603119"/>
                </a:lnTo>
                <a:lnTo>
                  <a:pt x="1231212" y="637592"/>
                </a:lnTo>
                <a:lnTo>
                  <a:pt x="1267739" y="672842"/>
                </a:lnTo>
                <a:lnTo>
                  <a:pt x="1303461" y="708856"/>
                </a:lnTo>
                <a:lnTo>
                  <a:pt x="1338350" y="745627"/>
                </a:lnTo>
                <a:lnTo>
                  <a:pt x="1372374" y="783143"/>
                </a:lnTo>
                <a:lnTo>
                  <a:pt x="1405505" y="821395"/>
                </a:lnTo>
                <a:lnTo>
                  <a:pt x="1437711" y="860373"/>
                </a:lnTo>
                <a:lnTo>
                  <a:pt x="1468963" y="900066"/>
                </a:lnTo>
                <a:lnTo>
                  <a:pt x="1498486" y="939929"/>
                </a:lnTo>
                <a:lnTo>
                  <a:pt x="1526669" y="981132"/>
                </a:lnTo>
                <a:lnTo>
                  <a:pt x="1553194" y="1023590"/>
                </a:lnTo>
                <a:lnTo>
                  <a:pt x="1577744" y="1067216"/>
                </a:lnTo>
                <a:lnTo>
                  <a:pt x="1600001" y="1111925"/>
                </a:lnTo>
                <a:lnTo>
                  <a:pt x="1619648" y="1157632"/>
                </a:lnTo>
                <a:lnTo>
                  <a:pt x="1636367" y="1204251"/>
                </a:lnTo>
                <a:lnTo>
                  <a:pt x="1649841" y="1251697"/>
                </a:lnTo>
                <a:lnTo>
                  <a:pt x="1652743" y="1265810"/>
                </a:lnTo>
                <a:lnTo>
                  <a:pt x="1622260" y="1291371"/>
                </a:lnTo>
                <a:lnTo>
                  <a:pt x="1592351" y="1324031"/>
                </a:lnTo>
                <a:lnTo>
                  <a:pt x="1575386" y="1349444"/>
                </a:lnTo>
                <a:lnTo>
                  <a:pt x="1573959" y="1331681"/>
                </a:lnTo>
                <a:lnTo>
                  <a:pt x="1565656" y="1285117"/>
                </a:lnTo>
                <a:lnTo>
                  <a:pt x="1553308" y="1239254"/>
                </a:lnTo>
                <a:lnTo>
                  <a:pt x="1537349" y="1194139"/>
                </a:lnTo>
                <a:lnTo>
                  <a:pt x="1518362" y="1150167"/>
                </a:lnTo>
                <a:lnTo>
                  <a:pt x="1496704" y="1107213"/>
                </a:lnTo>
                <a:lnTo>
                  <a:pt x="1472883" y="1065498"/>
                </a:lnTo>
                <a:lnTo>
                  <a:pt x="1447370" y="1025157"/>
                </a:lnTo>
                <a:lnTo>
                  <a:pt x="1420636" y="986325"/>
                </a:lnTo>
                <a:lnTo>
                  <a:pt x="1390250" y="945285"/>
                </a:lnTo>
                <a:lnTo>
                  <a:pt x="1358486" y="905136"/>
                </a:lnTo>
                <a:lnTo>
                  <a:pt x="1325458" y="865873"/>
                </a:lnTo>
                <a:lnTo>
                  <a:pt x="1291281" y="827487"/>
                </a:lnTo>
                <a:lnTo>
                  <a:pt x="1256068" y="789971"/>
                </a:lnTo>
                <a:lnTo>
                  <a:pt x="1219934" y="753320"/>
                </a:lnTo>
                <a:lnTo>
                  <a:pt x="1182993" y="717526"/>
                </a:lnTo>
                <a:lnTo>
                  <a:pt x="1145359" y="682582"/>
                </a:lnTo>
                <a:lnTo>
                  <a:pt x="1107146" y="648480"/>
                </a:lnTo>
                <a:lnTo>
                  <a:pt x="1068468" y="615216"/>
                </a:lnTo>
                <a:lnTo>
                  <a:pt x="1029943" y="583350"/>
                </a:lnTo>
                <a:lnTo>
                  <a:pt x="990751" y="552295"/>
                </a:lnTo>
                <a:lnTo>
                  <a:pt x="950913" y="522061"/>
                </a:lnTo>
                <a:lnTo>
                  <a:pt x="910449" y="492655"/>
                </a:lnTo>
                <a:lnTo>
                  <a:pt x="869379" y="464087"/>
                </a:lnTo>
                <a:lnTo>
                  <a:pt x="827724" y="436367"/>
                </a:lnTo>
                <a:lnTo>
                  <a:pt x="785504" y="409502"/>
                </a:lnTo>
                <a:lnTo>
                  <a:pt x="742739" y="383502"/>
                </a:lnTo>
                <a:lnTo>
                  <a:pt x="699451" y="358376"/>
                </a:lnTo>
                <a:lnTo>
                  <a:pt x="655659" y="334132"/>
                </a:lnTo>
                <a:lnTo>
                  <a:pt x="611384" y="310781"/>
                </a:lnTo>
                <a:lnTo>
                  <a:pt x="566645" y="288330"/>
                </a:lnTo>
                <a:lnTo>
                  <a:pt x="521465" y="266789"/>
                </a:lnTo>
                <a:lnTo>
                  <a:pt x="475862" y="246166"/>
                </a:lnTo>
                <a:lnTo>
                  <a:pt x="429857" y="226472"/>
                </a:lnTo>
                <a:lnTo>
                  <a:pt x="383472" y="207713"/>
                </a:lnTo>
                <a:lnTo>
                  <a:pt x="336725" y="189901"/>
                </a:lnTo>
                <a:lnTo>
                  <a:pt x="289638" y="173042"/>
                </a:lnTo>
                <a:lnTo>
                  <a:pt x="242231" y="157148"/>
                </a:lnTo>
                <a:lnTo>
                  <a:pt x="194524" y="142225"/>
                </a:lnTo>
                <a:lnTo>
                  <a:pt x="144937" y="127833"/>
                </a:lnTo>
                <a:lnTo>
                  <a:pt x="95081" y="114494"/>
                </a:lnTo>
                <a:lnTo>
                  <a:pt x="44971" y="102217"/>
                </a:lnTo>
                <a:lnTo>
                  <a:pt x="0" y="92210"/>
                </a:lnTo>
                <a:lnTo>
                  <a:pt x="0" y="0"/>
                </a:lnTo>
                <a:close/>
              </a:path>
            </a:pathLst>
          </a:custGeom>
          <a:solidFill>
            <a:srgbClr val="DD443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8560747" y="0"/>
            <a:ext cx="1543685" cy="1076960"/>
          </a:xfrm>
          <a:custGeom>
            <a:avLst/>
            <a:gdLst/>
            <a:ahLst/>
            <a:cxnLst/>
            <a:rect l="l" t="t" r="r" b="b"/>
            <a:pathLst>
              <a:path w="1543684" h="1076960">
                <a:moveTo>
                  <a:pt x="460729" y="545429"/>
                </a:moveTo>
                <a:lnTo>
                  <a:pt x="534120" y="546481"/>
                </a:lnTo>
                <a:lnTo>
                  <a:pt x="582480" y="549014"/>
                </a:lnTo>
                <a:lnTo>
                  <a:pt x="630777" y="553019"/>
                </a:lnTo>
                <a:lnTo>
                  <a:pt x="678951" y="558468"/>
                </a:lnTo>
                <a:lnTo>
                  <a:pt x="726946" y="565335"/>
                </a:lnTo>
                <a:lnTo>
                  <a:pt x="774703" y="573590"/>
                </a:lnTo>
                <a:lnTo>
                  <a:pt x="822165" y="583206"/>
                </a:lnTo>
                <a:lnTo>
                  <a:pt x="873438" y="595226"/>
                </a:lnTo>
                <a:lnTo>
                  <a:pt x="924333" y="608877"/>
                </a:lnTo>
                <a:lnTo>
                  <a:pt x="974803" y="624118"/>
                </a:lnTo>
                <a:lnTo>
                  <a:pt x="1024804" y="640911"/>
                </a:lnTo>
                <a:lnTo>
                  <a:pt x="1074292" y="659216"/>
                </a:lnTo>
                <a:lnTo>
                  <a:pt x="1123221" y="678994"/>
                </a:lnTo>
                <a:lnTo>
                  <a:pt x="1171546" y="700205"/>
                </a:lnTo>
                <a:lnTo>
                  <a:pt x="1219223" y="722809"/>
                </a:lnTo>
                <a:lnTo>
                  <a:pt x="1266206" y="746768"/>
                </a:lnTo>
                <a:lnTo>
                  <a:pt x="1312452" y="772041"/>
                </a:lnTo>
                <a:lnTo>
                  <a:pt x="1357914" y="798589"/>
                </a:lnTo>
                <a:lnTo>
                  <a:pt x="1400934" y="825325"/>
                </a:lnTo>
                <a:lnTo>
                  <a:pt x="1443253" y="853216"/>
                </a:lnTo>
                <a:lnTo>
                  <a:pt x="1484841" y="882238"/>
                </a:lnTo>
                <a:lnTo>
                  <a:pt x="1525667" y="912366"/>
                </a:lnTo>
                <a:lnTo>
                  <a:pt x="1543351" y="926150"/>
                </a:lnTo>
                <a:lnTo>
                  <a:pt x="1543351" y="1052584"/>
                </a:lnTo>
                <a:lnTo>
                  <a:pt x="1531025" y="1042037"/>
                </a:lnTo>
                <a:lnTo>
                  <a:pt x="1491551" y="1010170"/>
                </a:lnTo>
                <a:lnTo>
                  <a:pt x="1451238" y="979499"/>
                </a:lnTo>
                <a:lnTo>
                  <a:pt x="1409649" y="949680"/>
                </a:lnTo>
                <a:lnTo>
                  <a:pt x="1367276" y="921052"/>
                </a:lnTo>
                <a:lnTo>
                  <a:pt x="1324151" y="893646"/>
                </a:lnTo>
                <a:lnTo>
                  <a:pt x="1280307" y="867493"/>
                </a:lnTo>
                <a:lnTo>
                  <a:pt x="1235777" y="842623"/>
                </a:lnTo>
                <a:lnTo>
                  <a:pt x="1190595" y="819067"/>
                </a:lnTo>
                <a:lnTo>
                  <a:pt x="1144793" y="796856"/>
                </a:lnTo>
                <a:lnTo>
                  <a:pt x="1098404" y="776020"/>
                </a:lnTo>
                <a:lnTo>
                  <a:pt x="1051462" y="756590"/>
                </a:lnTo>
                <a:lnTo>
                  <a:pt x="1003998" y="738597"/>
                </a:lnTo>
                <a:lnTo>
                  <a:pt x="956047" y="722072"/>
                </a:lnTo>
                <a:lnTo>
                  <a:pt x="907641" y="707044"/>
                </a:lnTo>
                <a:lnTo>
                  <a:pt x="858813" y="693545"/>
                </a:lnTo>
                <a:lnTo>
                  <a:pt x="809597" y="681606"/>
                </a:lnTo>
                <a:lnTo>
                  <a:pt x="760024" y="671257"/>
                </a:lnTo>
                <a:lnTo>
                  <a:pt x="710128" y="662529"/>
                </a:lnTo>
                <a:lnTo>
                  <a:pt x="659943" y="655452"/>
                </a:lnTo>
                <a:lnTo>
                  <a:pt x="609501" y="650057"/>
                </a:lnTo>
                <a:lnTo>
                  <a:pt x="558834" y="646375"/>
                </a:lnTo>
                <a:lnTo>
                  <a:pt x="507977" y="644436"/>
                </a:lnTo>
                <a:lnTo>
                  <a:pt x="471085" y="644318"/>
                </a:lnTo>
                <a:lnTo>
                  <a:pt x="470860" y="639863"/>
                </a:lnTo>
                <a:lnTo>
                  <a:pt x="466433" y="591281"/>
                </a:lnTo>
                <a:lnTo>
                  <a:pt x="460729" y="545429"/>
                </a:lnTo>
                <a:close/>
              </a:path>
              <a:path w="1543684" h="1076960">
                <a:moveTo>
                  <a:pt x="373395" y="648912"/>
                </a:moveTo>
                <a:lnTo>
                  <a:pt x="403007" y="646144"/>
                </a:lnTo>
                <a:lnTo>
                  <a:pt x="453124" y="644405"/>
                </a:lnTo>
                <a:lnTo>
                  <a:pt x="471085" y="644318"/>
                </a:lnTo>
                <a:lnTo>
                  <a:pt x="473312" y="688375"/>
                </a:lnTo>
                <a:lnTo>
                  <a:pt x="473422" y="736682"/>
                </a:lnTo>
                <a:lnTo>
                  <a:pt x="470085" y="785733"/>
                </a:lnTo>
                <a:lnTo>
                  <a:pt x="462171" y="833729"/>
                </a:lnTo>
                <a:lnTo>
                  <a:pt x="449189" y="879942"/>
                </a:lnTo>
                <a:lnTo>
                  <a:pt x="430649" y="923644"/>
                </a:lnTo>
                <a:lnTo>
                  <a:pt x="406057" y="964106"/>
                </a:lnTo>
                <a:lnTo>
                  <a:pt x="376461" y="998799"/>
                </a:lnTo>
                <a:lnTo>
                  <a:pt x="376461" y="711672"/>
                </a:lnTo>
                <a:lnTo>
                  <a:pt x="374471" y="659986"/>
                </a:lnTo>
                <a:lnTo>
                  <a:pt x="373395" y="648912"/>
                </a:lnTo>
                <a:close/>
              </a:path>
              <a:path w="1543684" h="1076960">
                <a:moveTo>
                  <a:pt x="361576" y="550562"/>
                </a:moveTo>
                <a:lnTo>
                  <a:pt x="377970" y="548644"/>
                </a:lnTo>
                <a:lnTo>
                  <a:pt x="430252" y="545715"/>
                </a:lnTo>
                <a:lnTo>
                  <a:pt x="460729" y="545429"/>
                </a:lnTo>
                <a:lnTo>
                  <a:pt x="466433" y="591281"/>
                </a:lnTo>
                <a:lnTo>
                  <a:pt x="470860" y="639863"/>
                </a:lnTo>
                <a:lnTo>
                  <a:pt x="471085" y="644318"/>
                </a:lnTo>
                <a:lnTo>
                  <a:pt x="456962" y="644272"/>
                </a:lnTo>
                <a:lnTo>
                  <a:pt x="403007" y="646144"/>
                </a:lnTo>
                <a:lnTo>
                  <a:pt x="373395" y="648912"/>
                </a:lnTo>
                <a:lnTo>
                  <a:pt x="369448" y="608313"/>
                </a:lnTo>
                <a:lnTo>
                  <a:pt x="362579" y="557222"/>
                </a:lnTo>
                <a:lnTo>
                  <a:pt x="361576" y="550562"/>
                </a:lnTo>
                <a:close/>
              </a:path>
              <a:path w="1543684" h="1076960">
                <a:moveTo>
                  <a:pt x="218902" y="0"/>
                </a:moveTo>
                <a:lnTo>
                  <a:pt x="324546" y="0"/>
                </a:lnTo>
                <a:lnTo>
                  <a:pt x="332725" y="21207"/>
                </a:lnTo>
                <a:lnTo>
                  <a:pt x="350381" y="70555"/>
                </a:lnTo>
                <a:lnTo>
                  <a:pt x="365665" y="116628"/>
                </a:lnTo>
                <a:lnTo>
                  <a:pt x="379922" y="163026"/>
                </a:lnTo>
                <a:lnTo>
                  <a:pt x="393169" y="209725"/>
                </a:lnTo>
                <a:lnTo>
                  <a:pt x="405419" y="256696"/>
                </a:lnTo>
                <a:lnTo>
                  <a:pt x="416686" y="303914"/>
                </a:lnTo>
                <a:lnTo>
                  <a:pt x="426985" y="351352"/>
                </a:lnTo>
                <a:lnTo>
                  <a:pt x="436330" y="398984"/>
                </a:lnTo>
                <a:lnTo>
                  <a:pt x="444979" y="446482"/>
                </a:lnTo>
                <a:lnTo>
                  <a:pt x="453124" y="494455"/>
                </a:lnTo>
                <a:lnTo>
                  <a:pt x="460398" y="542766"/>
                </a:lnTo>
                <a:lnTo>
                  <a:pt x="460729" y="545429"/>
                </a:lnTo>
                <a:lnTo>
                  <a:pt x="430252" y="545715"/>
                </a:lnTo>
                <a:lnTo>
                  <a:pt x="377970" y="548644"/>
                </a:lnTo>
                <a:lnTo>
                  <a:pt x="361576" y="550562"/>
                </a:lnTo>
                <a:lnTo>
                  <a:pt x="355055" y="507278"/>
                </a:lnTo>
                <a:lnTo>
                  <a:pt x="346529" y="454783"/>
                </a:lnTo>
                <a:lnTo>
                  <a:pt x="336884" y="402478"/>
                </a:lnTo>
                <a:lnTo>
                  <a:pt x="326077" y="350298"/>
                </a:lnTo>
                <a:lnTo>
                  <a:pt x="314158" y="298568"/>
                </a:lnTo>
                <a:lnTo>
                  <a:pt x="301040" y="247027"/>
                </a:lnTo>
                <a:lnTo>
                  <a:pt x="286727" y="195805"/>
                </a:lnTo>
                <a:lnTo>
                  <a:pt x="271585" y="146205"/>
                </a:lnTo>
                <a:lnTo>
                  <a:pt x="255241" y="97003"/>
                </a:lnTo>
                <a:lnTo>
                  <a:pt x="237679" y="48241"/>
                </a:lnTo>
                <a:lnTo>
                  <a:pt x="218902" y="0"/>
                </a:lnTo>
                <a:close/>
              </a:path>
              <a:path w="1543684" h="1076960">
                <a:moveTo>
                  <a:pt x="211265" y="1075349"/>
                </a:moveTo>
                <a:lnTo>
                  <a:pt x="211265" y="978675"/>
                </a:lnTo>
                <a:lnTo>
                  <a:pt x="258127" y="964932"/>
                </a:lnTo>
                <a:lnTo>
                  <a:pt x="297208" y="939250"/>
                </a:lnTo>
                <a:lnTo>
                  <a:pt x="328389" y="903853"/>
                </a:lnTo>
                <a:lnTo>
                  <a:pt x="351553" y="860967"/>
                </a:lnTo>
                <a:lnTo>
                  <a:pt x="366580" y="812817"/>
                </a:lnTo>
                <a:lnTo>
                  <a:pt x="374227" y="762805"/>
                </a:lnTo>
                <a:lnTo>
                  <a:pt x="376461" y="711672"/>
                </a:lnTo>
                <a:lnTo>
                  <a:pt x="376461" y="998799"/>
                </a:lnTo>
                <a:lnTo>
                  <a:pt x="374924" y="1000601"/>
                </a:lnTo>
                <a:lnTo>
                  <a:pt x="336756" y="1032401"/>
                </a:lnTo>
                <a:lnTo>
                  <a:pt x="293291" y="1056651"/>
                </a:lnTo>
                <a:lnTo>
                  <a:pt x="246202" y="1071704"/>
                </a:lnTo>
                <a:lnTo>
                  <a:pt x="211265" y="1075349"/>
                </a:lnTo>
                <a:close/>
              </a:path>
              <a:path w="1543684" h="1076960">
                <a:moveTo>
                  <a:pt x="0" y="862141"/>
                </a:moveTo>
                <a:lnTo>
                  <a:pt x="3570" y="817365"/>
                </a:lnTo>
                <a:lnTo>
                  <a:pt x="14026" y="774419"/>
                </a:lnTo>
                <a:lnTo>
                  <a:pt x="34394" y="727983"/>
                </a:lnTo>
                <a:lnTo>
                  <a:pt x="62068" y="687279"/>
                </a:lnTo>
                <a:lnTo>
                  <a:pt x="96020" y="652169"/>
                </a:lnTo>
                <a:lnTo>
                  <a:pt x="135229" y="622519"/>
                </a:lnTo>
                <a:lnTo>
                  <a:pt x="178668" y="598193"/>
                </a:lnTo>
                <a:lnTo>
                  <a:pt x="225315" y="579054"/>
                </a:lnTo>
                <a:lnTo>
                  <a:pt x="275037" y="564617"/>
                </a:lnTo>
                <a:lnTo>
                  <a:pt x="326100" y="554710"/>
                </a:lnTo>
                <a:lnTo>
                  <a:pt x="361576" y="550562"/>
                </a:lnTo>
                <a:lnTo>
                  <a:pt x="362579" y="557222"/>
                </a:lnTo>
                <a:lnTo>
                  <a:pt x="369448" y="608313"/>
                </a:lnTo>
                <a:lnTo>
                  <a:pt x="373395" y="648912"/>
                </a:lnTo>
                <a:lnTo>
                  <a:pt x="348902" y="651202"/>
                </a:lnTo>
                <a:lnTo>
                  <a:pt x="295659" y="660915"/>
                </a:lnTo>
                <a:lnTo>
                  <a:pt x="244292" y="676751"/>
                </a:lnTo>
                <a:lnTo>
                  <a:pt x="195811" y="700178"/>
                </a:lnTo>
                <a:lnTo>
                  <a:pt x="158476" y="727214"/>
                </a:lnTo>
                <a:lnTo>
                  <a:pt x="128729" y="760756"/>
                </a:lnTo>
                <a:lnTo>
                  <a:pt x="108580" y="801560"/>
                </a:lnTo>
                <a:lnTo>
                  <a:pt x="99113" y="849536"/>
                </a:lnTo>
                <a:lnTo>
                  <a:pt x="99026" y="1050237"/>
                </a:lnTo>
                <a:lnTo>
                  <a:pt x="63289" y="1024323"/>
                </a:lnTo>
                <a:lnTo>
                  <a:pt x="34958" y="989841"/>
                </a:lnTo>
                <a:lnTo>
                  <a:pt x="15257" y="950142"/>
                </a:lnTo>
                <a:lnTo>
                  <a:pt x="3750" y="906988"/>
                </a:lnTo>
                <a:lnTo>
                  <a:pt x="0" y="862141"/>
                </a:lnTo>
                <a:close/>
              </a:path>
              <a:path w="1543684" h="1076960">
                <a:moveTo>
                  <a:pt x="186923" y="978916"/>
                </a:moveTo>
                <a:lnTo>
                  <a:pt x="197574" y="979034"/>
                </a:lnTo>
                <a:lnTo>
                  <a:pt x="201178" y="978879"/>
                </a:lnTo>
                <a:lnTo>
                  <a:pt x="207236" y="978564"/>
                </a:lnTo>
                <a:lnTo>
                  <a:pt x="211814" y="978396"/>
                </a:lnTo>
                <a:lnTo>
                  <a:pt x="211265" y="978675"/>
                </a:lnTo>
                <a:lnTo>
                  <a:pt x="211265" y="1075349"/>
                </a:lnTo>
                <a:lnTo>
                  <a:pt x="197574" y="1076778"/>
                </a:lnTo>
                <a:lnTo>
                  <a:pt x="188321" y="1075684"/>
                </a:lnTo>
                <a:lnTo>
                  <a:pt x="188321" y="979173"/>
                </a:lnTo>
                <a:lnTo>
                  <a:pt x="186923" y="978916"/>
                </a:lnTo>
                <a:close/>
              </a:path>
              <a:path w="1543684" h="1076960">
                <a:moveTo>
                  <a:pt x="186412" y="978905"/>
                </a:moveTo>
                <a:lnTo>
                  <a:pt x="186923" y="978916"/>
                </a:lnTo>
                <a:lnTo>
                  <a:pt x="188321" y="979173"/>
                </a:lnTo>
                <a:lnTo>
                  <a:pt x="186412" y="978905"/>
                </a:lnTo>
                <a:close/>
              </a:path>
              <a:path w="1543684" h="1076960">
                <a:moveTo>
                  <a:pt x="181102" y="1074830"/>
                </a:moveTo>
                <a:lnTo>
                  <a:pt x="181102" y="978156"/>
                </a:lnTo>
                <a:lnTo>
                  <a:pt x="188321" y="979173"/>
                </a:lnTo>
                <a:lnTo>
                  <a:pt x="188321" y="1075684"/>
                </a:lnTo>
                <a:lnTo>
                  <a:pt x="181102" y="1074830"/>
                </a:lnTo>
                <a:close/>
              </a:path>
              <a:path w="1543684" h="1076960">
                <a:moveTo>
                  <a:pt x="121398" y="941390"/>
                </a:moveTo>
                <a:lnTo>
                  <a:pt x="123729" y="944069"/>
                </a:lnTo>
                <a:lnTo>
                  <a:pt x="127308" y="948423"/>
                </a:lnTo>
                <a:lnTo>
                  <a:pt x="129732" y="951288"/>
                </a:lnTo>
                <a:lnTo>
                  <a:pt x="162469" y="972882"/>
                </a:lnTo>
                <a:lnTo>
                  <a:pt x="171180" y="975436"/>
                </a:lnTo>
                <a:lnTo>
                  <a:pt x="177154" y="977115"/>
                </a:lnTo>
                <a:lnTo>
                  <a:pt x="186923" y="978916"/>
                </a:lnTo>
                <a:lnTo>
                  <a:pt x="186412" y="978905"/>
                </a:lnTo>
                <a:lnTo>
                  <a:pt x="181102" y="978156"/>
                </a:lnTo>
                <a:lnTo>
                  <a:pt x="181102" y="1074830"/>
                </a:lnTo>
                <a:lnTo>
                  <a:pt x="149490" y="1071093"/>
                </a:lnTo>
                <a:lnTo>
                  <a:pt x="122715" y="1060947"/>
                </a:lnTo>
                <a:lnTo>
                  <a:pt x="122715" y="943550"/>
                </a:lnTo>
                <a:lnTo>
                  <a:pt x="121398" y="941390"/>
                </a:lnTo>
                <a:close/>
              </a:path>
              <a:path w="1543684" h="1076960">
                <a:moveTo>
                  <a:pt x="109379" y="921023"/>
                </a:moveTo>
                <a:lnTo>
                  <a:pt x="110929" y="923734"/>
                </a:lnTo>
                <a:lnTo>
                  <a:pt x="113757" y="929212"/>
                </a:lnTo>
                <a:lnTo>
                  <a:pt x="117604" y="935905"/>
                </a:lnTo>
                <a:lnTo>
                  <a:pt x="120071" y="939772"/>
                </a:lnTo>
                <a:lnTo>
                  <a:pt x="122715" y="943550"/>
                </a:lnTo>
                <a:lnTo>
                  <a:pt x="122715" y="1060947"/>
                </a:lnTo>
                <a:lnTo>
                  <a:pt x="110098" y="1056166"/>
                </a:lnTo>
                <a:lnTo>
                  <a:pt x="110098" y="923288"/>
                </a:lnTo>
                <a:lnTo>
                  <a:pt x="109379" y="921023"/>
                </a:lnTo>
                <a:close/>
              </a:path>
              <a:path w="1543684" h="1076960">
                <a:moveTo>
                  <a:pt x="108416" y="919339"/>
                </a:moveTo>
                <a:lnTo>
                  <a:pt x="109379" y="921023"/>
                </a:lnTo>
                <a:lnTo>
                  <a:pt x="110098" y="923288"/>
                </a:lnTo>
                <a:lnTo>
                  <a:pt x="109096" y="921393"/>
                </a:lnTo>
                <a:lnTo>
                  <a:pt x="108416" y="919339"/>
                </a:lnTo>
                <a:close/>
              </a:path>
              <a:path w="1543684" h="1076960">
                <a:moveTo>
                  <a:pt x="108416" y="1055529"/>
                </a:moveTo>
                <a:lnTo>
                  <a:pt x="108416" y="919339"/>
                </a:lnTo>
                <a:lnTo>
                  <a:pt x="109096" y="921393"/>
                </a:lnTo>
                <a:lnTo>
                  <a:pt x="110098" y="923288"/>
                </a:lnTo>
                <a:lnTo>
                  <a:pt x="110098" y="1056166"/>
                </a:lnTo>
                <a:lnTo>
                  <a:pt x="108416" y="1055529"/>
                </a:lnTo>
                <a:close/>
              </a:path>
              <a:path w="1543684" h="1076960">
                <a:moveTo>
                  <a:pt x="99263" y="1050409"/>
                </a:moveTo>
                <a:lnTo>
                  <a:pt x="99263" y="881670"/>
                </a:lnTo>
                <a:lnTo>
                  <a:pt x="99807" y="885621"/>
                </a:lnTo>
                <a:lnTo>
                  <a:pt x="100583" y="889546"/>
                </a:lnTo>
                <a:lnTo>
                  <a:pt x="108580" y="918505"/>
                </a:lnTo>
                <a:lnTo>
                  <a:pt x="109379" y="921023"/>
                </a:lnTo>
                <a:lnTo>
                  <a:pt x="108416" y="919339"/>
                </a:lnTo>
                <a:lnTo>
                  <a:pt x="108416" y="1055529"/>
                </a:lnTo>
                <a:lnTo>
                  <a:pt x="104034" y="1053868"/>
                </a:lnTo>
                <a:lnTo>
                  <a:pt x="99263" y="1050409"/>
                </a:lnTo>
                <a:close/>
              </a:path>
              <a:path w="1543684" h="1076960">
                <a:moveTo>
                  <a:pt x="99026" y="1050237"/>
                </a:moveTo>
                <a:lnTo>
                  <a:pt x="99026" y="875532"/>
                </a:lnTo>
                <a:lnTo>
                  <a:pt x="99701" y="882796"/>
                </a:lnTo>
                <a:lnTo>
                  <a:pt x="99839" y="885223"/>
                </a:lnTo>
                <a:lnTo>
                  <a:pt x="99263" y="881670"/>
                </a:lnTo>
                <a:lnTo>
                  <a:pt x="99263" y="1050409"/>
                </a:lnTo>
                <a:lnTo>
                  <a:pt x="99026" y="1050237"/>
                </a:lnTo>
                <a:close/>
              </a:path>
            </a:pathLst>
          </a:custGeom>
          <a:solidFill>
            <a:srgbClr val="DD443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166970" y="0"/>
            <a:ext cx="4410710" cy="638810"/>
          </a:xfrm>
          <a:custGeom>
            <a:avLst/>
            <a:gdLst/>
            <a:ahLst/>
            <a:cxnLst/>
            <a:rect l="l" t="t" r="r" b="b"/>
            <a:pathLst>
              <a:path w="4410709" h="638810">
                <a:moveTo>
                  <a:pt x="4254440" y="0"/>
                </a:moveTo>
                <a:lnTo>
                  <a:pt x="4410591" y="0"/>
                </a:lnTo>
                <a:lnTo>
                  <a:pt x="4404240" y="9383"/>
                </a:lnTo>
                <a:lnTo>
                  <a:pt x="4361486" y="36693"/>
                </a:lnTo>
                <a:lnTo>
                  <a:pt x="4318375" y="63423"/>
                </a:lnTo>
                <a:lnTo>
                  <a:pt x="4274915" y="89569"/>
                </a:lnTo>
                <a:lnTo>
                  <a:pt x="4231114" y="115131"/>
                </a:lnTo>
                <a:lnTo>
                  <a:pt x="4186982" y="140106"/>
                </a:lnTo>
                <a:lnTo>
                  <a:pt x="4142526" y="164493"/>
                </a:lnTo>
                <a:lnTo>
                  <a:pt x="4097754" y="188290"/>
                </a:lnTo>
                <a:lnTo>
                  <a:pt x="4052675" y="211495"/>
                </a:lnTo>
                <a:lnTo>
                  <a:pt x="4007297" y="234105"/>
                </a:lnTo>
                <a:lnTo>
                  <a:pt x="3961628" y="256120"/>
                </a:lnTo>
                <a:lnTo>
                  <a:pt x="3915677" y="277537"/>
                </a:lnTo>
                <a:lnTo>
                  <a:pt x="3869452" y="298354"/>
                </a:lnTo>
                <a:lnTo>
                  <a:pt x="3822961" y="318570"/>
                </a:lnTo>
                <a:lnTo>
                  <a:pt x="3776213" y="338182"/>
                </a:lnTo>
                <a:lnTo>
                  <a:pt x="3729215" y="357189"/>
                </a:lnTo>
                <a:lnTo>
                  <a:pt x="3681976" y="375589"/>
                </a:lnTo>
                <a:lnTo>
                  <a:pt x="3634505" y="393380"/>
                </a:lnTo>
                <a:lnTo>
                  <a:pt x="3586809" y="410560"/>
                </a:lnTo>
                <a:lnTo>
                  <a:pt x="3538897" y="427127"/>
                </a:lnTo>
                <a:lnTo>
                  <a:pt x="3490778" y="443079"/>
                </a:lnTo>
                <a:lnTo>
                  <a:pt x="3442459" y="458415"/>
                </a:lnTo>
                <a:lnTo>
                  <a:pt x="3393948" y="473132"/>
                </a:lnTo>
                <a:lnTo>
                  <a:pt x="3345255" y="487230"/>
                </a:lnTo>
                <a:lnTo>
                  <a:pt x="3296387" y="500705"/>
                </a:lnTo>
                <a:lnTo>
                  <a:pt x="3247353" y="513556"/>
                </a:lnTo>
                <a:lnTo>
                  <a:pt x="3198160" y="525781"/>
                </a:lnTo>
                <a:lnTo>
                  <a:pt x="3148818" y="537378"/>
                </a:lnTo>
                <a:lnTo>
                  <a:pt x="3099334" y="548346"/>
                </a:lnTo>
                <a:lnTo>
                  <a:pt x="3049717" y="558682"/>
                </a:lnTo>
                <a:lnTo>
                  <a:pt x="2999975" y="568384"/>
                </a:lnTo>
                <a:lnTo>
                  <a:pt x="2950284" y="577430"/>
                </a:lnTo>
                <a:lnTo>
                  <a:pt x="2900492" y="585860"/>
                </a:lnTo>
                <a:lnTo>
                  <a:pt x="2850606" y="593670"/>
                </a:lnTo>
                <a:lnTo>
                  <a:pt x="2800633" y="600861"/>
                </a:lnTo>
                <a:lnTo>
                  <a:pt x="2750580" y="607432"/>
                </a:lnTo>
                <a:lnTo>
                  <a:pt x="2700456" y="613380"/>
                </a:lnTo>
                <a:lnTo>
                  <a:pt x="2650267" y="618705"/>
                </a:lnTo>
                <a:lnTo>
                  <a:pt x="2600020" y="623405"/>
                </a:lnTo>
                <a:lnTo>
                  <a:pt x="2549724" y="627480"/>
                </a:lnTo>
                <a:lnTo>
                  <a:pt x="2499384" y="630928"/>
                </a:lnTo>
                <a:lnTo>
                  <a:pt x="2449010" y="633748"/>
                </a:lnTo>
                <a:lnTo>
                  <a:pt x="2398607" y="635939"/>
                </a:lnTo>
                <a:lnTo>
                  <a:pt x="2348184" y="637499"/>
                </a:lnTo>
                <a:lnTo>
                  <a:pt x="2297747" y="638428"/>
                </a:lnTo>
                <a:lnTo>
                  <a:pt x="2247304" y="638723"/>
                </a:lnTo>
                <a:lnTo>
                  <a:pt x="2196862" y="638384"/>
                </a:lnTo>
                <a:lnTo>
                  <a:pt x="2146429" y="637410"/>
                </a:lnTo>
                <a:lnTo>
                  <a:pt x="2096012" y="635800"/>
                </a:lnTo>
                <a:lnTo>
                  <a:pt x="2045618" y="633551"/>
                </a:lnTo>
                <a:lnTo>
                  <a:pt x="1995254" y="630664"/>
                </a:lnTo>
                <a:lnTo>
                  <a:pt x="1944929" y="627137"/>
                </a:lnTo>
                <a:lnTo>
                  <a:pt x="1894648" y="622968"/>
                </a:lnTo>
                <a:lnTo>
                  <a:pt x="1844420" y="618156"/>
                </a:lnTo>
                <a:lnTo>
                  <a:pt x="1794252" y="612700"/>
                </a:lnTo>
                <a:lnTo>
                  <a:pt x="1744152" y="606600"/>
                </a:lnTo>
                <a:lnTo>
                  <a:pt x="1694125" y="599853"/>
                </a:lnTo>
                <a:lnTo>
                  <a:pt x="1644181" y="592459"/>
                </a:lnTo>
                <a:lnTo>
                  <a:pt x="1594326" y="584416"/>
                </a:lnTo>
                <a:lnTo>
                  <a:pt x="1544567" y="575723"/>
                </a:lnTo>
                <a:lnTo>
                  <a:pt x="1494912" y="566379"/>
                </a:lnTo>
                <a:lnTo>
                  <a:pt x="1445314" y="556308"/>
                </a:lnTo>
                <a:lnTo>
                  <a:pt x="1423992" y="551638"/>
                </a:lnTo>
                <a:lnTo>
                  <a:pt x="2256287" y="551638"/>
                </a:lnTo>
                <a:lnTo>
                  <a:pt x="2307023" y="551233"/>
                </a:lnTo>
                <a:lnTo>
                  <a:pt x="2357751" y="550174"/>
                </a:lnTo>
                <a:lnTo>
                  <a:pt x="2408463" y="548464"/>
                </a:lnTo>
                <a:lnTo>
                  <a:pt x="2459150" y="546104"/>
                </a:lnTo>
                <a:lnTo>
                  <a:pt x="2509803" y="543094"/>
                </a:lnTo>
                <a:lnTo>
                  <a:pt x="2560415" y="539438"/>
                </a:lnTo>
                <a:lnTo>
                  <a:pt x="2610977" y="535135"/>
                </a:lnTo>
                <a:lnTo>
                  <a:pt x="2661479" y="530188"/>
                </a:lnTo>
                <a:lnTo>
                  <a:pt x="2711914" y="524598"/>
                </a:lnTo>
                <a:lnTo>
                  <a:pt x="2762273" y="518367"/>
                </a:lnTo>
                <a:lnTo>
                  <a:pt x="2812749" y="511458"/>
                </a:lnTo>
                <a:lnTo>
                  <a:pt x="2863140" y="503889"/>
                </a:lnTo>
                <a:lnTo>
                  <a:pt x="2913437" y="495662"/>
                </a:lnTo>
                <a:lnTo>
                  <a:pt x="2963630" y="486777"/>
                </a:lnTo>
                <a:lnTo>
                  <a:pt x="3013710" y="477238"/>
                </a:lnTo>
                <a:lnTo>
                  <a:pt x="3063668" y="467045"/>
                </a:lnTo>
                <a:lnTo>
                  <a:pt x="3113494" y="456201"/>
                </a:lnTo>
                <a:lnTo>
                  <a:pt x="3163180" y="444707"/>
                </a:lnTo>
                <a:lnTo>
                  <a:pt x="3212716" y="432565"/>
                </a:lnTo>
                <a:lnTo>
                  <a:pt x="3262093" y="419778"/>
                </a:lnTo>
                <a:lnTo>
                  <a:pt x="3311301" y="406346"/>
                </a:lnTo>
                <a:lnTo>
                  <a:pt x="3360332" y="392272"/>
                </a:lnTo>
                <a:lnTo>
                  <a:pt x="3409176" y="377557"/>
                </a:lnTo>
                <a:lnTo>
                  <a:pt x="3457825" y="362204"/>
                </a:lnTo>
                <a:lnTo>
                  <a:pt x="3506268" y="346213"/>
                </a:lnTo>
                <a:lnTo>
                  <a:pt x="3554496" y="329588"/>
                </a:lnTo>
                <a:lnTo>
                  <a:pt x="3602501" y="312329"/>
                </a:lnTo>
                <a:lnTo>
                  <a:pt x="3650273" y="294439"/>
                </a:lnTo>
                <a:lnTo>
                  <a:pt x="3697802" y="275919"/>
                </a:lnTo>
                <a:lnTo>
                  <a:pt x="3745081" y="256771"/>
                </a:lnTo>
                <a:lnTo>
                  <a:pt x="3792098" y="236998"/>
                </a:lnTo>
                <a:lnTo>
                  <a:pt x="3838846" y="216600"/>
                </a:lnTo>
                <a:lnTo>
                  <a:pt x="3885315" y="195579"/>
                </a:lnTo>
                <a:lnTo>
                  <a:pt x="3931495" y="173939"/>
                </a:lnTo>
                <a:lnTo>
                  <a:pt x="3977378" y="151679"/>
                </a:lnTo>
                <a:lnTo>
                  <a:pt x="4022954" y="128802"/>
                </a:lnTo>
                <a:lnTo>
                  <a:pt x="4068214" y="105311"/>
                </a:lnTo>
                <a:lnTo>
                  <a:pt x="4113149" y="81206"/>
                </a:lnTo>
                <a:lnTo>
                  <a:pt x="4157750" y="56489"/>
                </a:lnTo>
                <a:lnTo>
                  <a:pt x="4202006" y="31163"/>
                </a:lnTo>
                <a:lnTo>
                  <a:pt x="4241999" y="7558"/>
                </a:lnTo>
                <a:lnTo>
                  <a:pt x="4254440" y="0"/>
                </a:lnTo>
                <a:close/>
              </a:path>
              <a:path w="4410709" h="638810">
                <a:moveTo>
                  <a:pt x="0" y="0"/>
                </a:moveTo>
                <a:lnTo>
                  <a:pt x="201340" y="0"/>
                </a:lnTo>
                <a:lnTo>
                  <a:pt x="459130" y="121051"/>
                </a:lnTo>
                <a:lnTo>
                  <a:pt x="596000" y="182249"/>
                </a:lnTo>
                <a:lnTo>
                  <a:pt x="664041" y="211495"/>
                </a:lnTo>
                <a:lnTo>
                  <a:pt x="780194" y="259496"/>
                </a:lnTo>
                <a:lnTo>
                  <a:pt x="826613" y="277853"/>
                </a:lnTo>
                <a:lnTo>
                  <a:pt x="873200" y="295775"/>
                </a:lnTo>
                <a:lnTo>
                  <a:pt x="919964" y="313236"/>
                </a:lnTo>
                <a:lnTo>
                  <a:pt x="966919" y="330209"/>
                </a:lnTo>
                <a:lnTo>
                  <a:pt x="1014066" y="346665"/>
                </a:lnTo>
                <a:lnTo>
                  <a:pt x="1061423" y="362581"/>
                </a:lnTo>
                <a:lnTo>
                  <a:pt x="1108998" y="377928"/>
                </a:lnTo>
                <a:lnTo>
                  <a:pt x="1156801" y="392680"/>
                </a:lnTo>
                <a:lnTo>
                  <a:pt x="1204840" y="406810"/>
                </a:lnTo>
                <a:lnTo>
                  <a:pt x="1253127" y="420292"/>
                </a:lnTo>
                <a:lnTo>
                  <a:pt x="1302221" y="433261"/>
                </a:lnTo>
                <a:lnTo>
                  <a:pt x="1351477" y="445547"/>
                </a:lnTo>
                <a:lnTo>
                  <a:pt x="1400889" y="457152"/>
                </a:lnTo>
                <a:lnTo>
                  <a:pt x="1450447" y="468077"/>
                </a:lnTo>
                <a:lnTo>
                  <a:pt x="1500143" y="478324"/>
                </a:lnTo>
                <a:lnTo>
                  <a:pt x="1549968" y="487894"/>
                </a:lnTo>
                <a:lnTo>
                  <a:pt x="1599913" y="496789"/>
                </a:lnTo>
                <a:lnTo>
                  <a:pt x="1649970" y="505010"/>
                </a:lnTo>
                <a:lnTo>
                  <a:pt x="1700131" y="512559"/>
                </a:lnTo>
                <a:lnTo>
                  <a:pt x="1750387" y="519436"/>
                </a:lnTo>
                <a:lnTo>
                  <a:pt x="1800730" y="525645"/>
                </a:lnTo>
                <a:lnTo>
                  <a:pt x="1851150" y="531185"/>
                </a:lnTo>
                <a:lnTo>
                  <a:pt x="1901639" y="536059"/>
                </a:lnTo>
                <a:lnTo>
                  <a:pt x="1952189" y="540268"/>
                </a:lnTo>
                <a:lnTo>
                  <a:pt x="2002792" y="543813"/>
                </a:lnTo>
                <a:lnTo>
                  <a:pt x="2053438" y="546696"/>
                </a:lnTo>
                <a:lnTo>
                  <a:pt x="2104119" y="548919"/>
                </a:lnTo>
                <a:lnTo>
                  <a:pt x="2154826" y="550482"/>
                </a:lnTo>
                <a:lnTo>
                  <a:pt x="2205552" y="551388"/>
                </a:lnTo>
                <a:lnTo>
                  <a:pt x="2256287" y="551638"/>
                </a:lnTo>
                <a:lnTo>
                  <a:pt x="1423992" y="551638"/>
                </a:lnTo>
                <a:lnTo>
                  <a:pt x="1346865" y="533979"/>
                </a:lnTo>
                <a:lnTo>
                  <a:pt x="1297998" y="521768"/>
                </a:lnTo>
                <a:lnTo>
                  <a:pt x="1249360" y="508893"/>
                </a:lnTo>
                <a:lnTo>
                  <a:pt x="1200943" y="495376"/>
                </a:lnTo>
                <a:lnTo>
                  <a:pt x="1152739" y="481242"/>
                </a:lnTo>
                <a:lnTo>
                  <a:pt x="1104740" y="466515"/>
                </a:lnTo>
                <a:lnTo>
                  <a:pt x="1056939" y="451218"/>
                </a:lnTo>
                <a:lnTo>
                  <a:pt x="1009328" y="435376"/>
                </a:lnTo>
                <a:lnTo>
                  <a:pt x="961899" y="419012"/>
                </a:lnTo>
                <a:lnTo>
                  <a:pt x="914645" y="402151"/>
                </a:lnTo>
                <a:lnTo>
                  <a:pt x="867558" y="384816"/>
                </a:lnTo>
                <a:lnTo>
                  <a:pt x="820631" y="367031"/>
                </a:lnTo>
                <a:lnTo>
                  <a:pt x="727220" y="330208"/>
                </a:lnTo>
                <a:lnTo>
                  <a:pt x="634360" y="291875"/>
                </a:lnTo>
                <a:lnTo>
                  <a:pt x="541980" y="252222"/>
                </a:lnTo>
                <a:lnTo>
                  <a:pt x="450023" y="211441"/>
                </a:lnTo>
                <a:lnTo>
                  <a:pt x="267129" y="127261"/>
                </a:lnTo>
                <a:lnTo>
                  <a:pt x="0" y="0"/>
                </a:lnTo>
                <a:close/>
              </a:path>
            </a:pathLst>
          </a:custGeom>
          <a:solidFill>
            <a:srgbClr val="DD443A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393674" y="2295741"/>
            <a:ext cx="10983651" cy="3703552"/>
          </a:xfrm>
          <a:prstGeom prst="rect">
            <a:avLst/>
          </a:prstGeom>
        </p:spPr>
      </p:pic>
      <p:grpSp>
        <p:nvGrpSpPr>
          <p:cNvPr id="6" name="object 6"/>
          <p:cNvGrpSpPr/>
          <p:nvPr/>
        </p:nvGrpSpPr>
        <p:grpSpPr>
          <a:xfrm>
            <a:off x="5381690" y="0"/>
            <a:ext cx="14722475" cy="11315065"/>
            <a:chOff x="5381690" y="0"/>
            <a:chExt cx="14722475" cy="11315065"/>
          </a:xfrm>
        </p:grpSpPr>
        <p:sp>
          <p:nvSpPr>
            <p:cNvPr id="7" name="object 7"/>
            <p:cNvSpPr/>
            <p:nvPr/>
          </p:nvSpPr>
          <p:spPr>
            <a:xfrm>
              <a:off x="14512271" y="4218434"/>
              <a:ext cx="851535" cy="568325"/>
            </a:xfrm>
            <a:custGeom>
              <a:avLst/>
              <a:gdLst/>
              <a:ahLst/>
              <a:cxnLst/>
              <a:rect l="l" t="t" r="r" b="b"/>
              <a:pathLst>
                <a:path w="851534" h="568325">
                  <a:moveTo>
                    <a:pt x="505525" y="487773"/>
                  </a:moveTo>
                  <a:lnTo>
                    <a:pt x="518516" y="527590"/>
                  </a:lnTo>
                  <a:lnTo>
                    <a:pt x="583866" y="503153"/>
                  </a:lnTo>
                  <a:lnTo>
                    <a:pt x="642992" y="475120"/>
                  </a:lnTo>
                  <a:lnTo>
                    <a:pt x="695538" y="444510"/>
                  </a:lnTo>
                  <a:lnTo>
                    <a:pt x="741121" y="412354"/>
                  </a:lnTo>
                  <a:lnTo>
                    <a:pt x="779366" y="379679"/>
                  </a:lnTo>
                  <a:lnTo>
                    <a:pt x="809897" y="347513"/>
                  </a:lnTo>
                  <a:lnTo>
                    <a:pt x="831071" y="318613"/>
                  </a:lnTo>
                  <a:lnTo>
                    <a:pt x="658738" y="418109"/>
                  </a:lnTo>
                  <a:lnTo>
                    <a:pt x="612798" y="443581"/>
                  </a:lnTo>
                  <a:lnTo>
                    <a:pt x="561643" y="467054"/>
                  </a:lnTo>
                  <a:lnTo>
                    <a:pt x="505525" y="487773"/>
                  </a:lnTo>
                  <a:close/>
                </a:path>
                <a:path w="851534" h="568325">
                  <a:moveTo>
                    <a:pt x="111101" y="479480"/>
                  </a:moveTo>
                  <a:lnTo>
                    <a:pt x="76553" y="503156"/>
                  </a:lnTo>
                  <a:lnTo>
                    <a:pt x="94818" y="522336"/>
                  </a:lnTo>
                  <a:lnTo>
                    <a:pt x="120896" y="538528"/>
                  </a:lnTo>
                  <a:lnTo>
                    <a:pt x="154018" y="551456"/>
                  </a:lnTo>
                  <a:lnTo>
                    <a:pt x="193413" y="560847"/>
                  </a:lnTo>
                  <a:lnTo>
                    <a:pt x="238315" y="566427"/>
                  </a:lnTo>
                  <a:lnTo>
                    <a:pt x="287953" y="567922"/>
                  </a:lnTo>
                  <a:lnTo>
                    <a:pt x="341561" y="565059"/>
                  </a:lnTo>
                  <a:lnTo>
                    <a:pt x="398370" y="557565"/>
                  </a:lnTo>
                  <a:lnTo>
                    <a:pt x="457611" y="545167"/>
                  </a:lnTo>
                  <a:lnTo>
                    <a:pt x="518515" y="527591"/>
                  </a:lnTo>
                  <a:lnTo>
                    <a:pt x="505409" y="487811"/>
                  </a:lnTo>
                  <a:lnTo>
                    <a:pt x="447427" y="504541"/>
                  </a:lnTo>
                  <a:lnTo>
                    <a:pt x="391289" y="516285"/>
                  </a:lnTo>
                  <a:lnTo>
                    <a:pt x="337749" y="523349"/>
                  </a:lnTo>
                  <a:lnTo>
                    <a:pt x="287559" y="526040"/>
                  </a:lnTo>
                  <a:lnTo>
                    <a:pt x="241472" y="524662"/>
                  </a:lnTo>
                  <a:lnTo>
                    <a:pt x="191521" y="517835"/>
                  </a:lnTo>
                  <a:lnTo>
                    <a:pt x="151853" y="506401"/>
                  </a:lnTo>
                  <a:lnTo>
                    <a:pt x="116382" y="485614"/>
                  </a:lnTo>
                  <a:lnTo>
                    <a:pt x="111101" y="479480"/>
                  </a:lnTo>
                  <a:close/>
                </a:path>
                <a:path w="851534" h="568325">
                  <a:moveTo>
                    <a:pt x="505409" y="487811"/>
                  </a:moveTo>
                  <a:lnTo>
                    <a:pt x="518513" y="527585"/>
                  </a:lnTo>
                  <a:lnTo>
                    <a:pt x="505525" y="487773"/>
                  </a:lnTo>
                  <a:close/>
                </a:path>
                <a:path w="851534" h="568325">
                  <a:moveTo>
                    <a:pt x="809580" y="263240"/>
                  </a:moveTo>
                  <a:lnTo>
                    <a:pt x="792813" y="300877"/>
                  </a:lnTo>
                  <a:lnTo>
                    <a:pt x="768576" y="331068"/>
                  </a:lnTo>
                  <a:lnTo>
                    <a:pt x="733964" y="364185"/>
                  </a:lnTo>
                  <a:lnTo>
                    <a:pt x="699211" y="391392"/>
                  </a:lnTo>
                  <a:lnTo>
                    <a:pt x="658738" y="418109"/>
                  </a:lnTo>
                  <a:lnTo>
                    <a:pt x="831071" y="318613"/>
                  </a:lnTo>
                  <a:lnTo>
                    <a:pt x="832338" y="316883"/>
                  </a:lnTo>
                  <a:lnTo>
                    <a:pt x="846314" y="288817"/>
                  </a:lnTo>
                  <a:lnTo>
                    <a:pt x="851449" y="264344"/>
                  </a:lnTo>
                  <a:lnTo>
                    <a:pt x="809580" y="263240"/>
                  </a:lnTo>
                  <a:close/>
                </a:path>
                <a:path w="851534" h="568325">
                  <a:moveTo>
                    <a:pt x="851446" y="264344"/>
                  </a:moveTo>
                  <a:close/>
                </a:path>
                <a:path w="851534" h="568325">
                  <a:moveTo>
                    <a:pt x="781643" y="66534"/>
                  </a:moveTo>
                  <a:lnTo>
                    <a:pt x="748726" y="92432"/>
                  </a:lnTo>
                  <a:lnTo>
                    <a:pt x="757936" y="105619"/>
                  </a:lnTo>
                  <a:lnTo>
                    <a:pt x="769281" y="125163"/>
                  </a:lnTo>
                  <a:lnTo>
                    <a:pt x="789574" y="169633"/>
                  </a:lnTo>
                  <a:lnTo>
                    <a:pt x="804751" y="219367"/>
                  </a:lnTo>
                  <a:lnTo>
                    <a:pt x="809585" y="263056"/>
                  </a:lnTo>
                  <a:lnTo>
                    <a:pt x="851449" y="264344"/>
                  </a:lnTo>
                  <a:lnTo>
                    <a:pt x="845670" y="210429"/>
                  </a:lnTo>
                  <a:lnTo>
                    <a:pt x="828668" y="154602"/>
                  </a:lnTo>
                  <a:lnTo>
                    <a:pt x="805604" y="104192"/>
                  </a:lnTo>
                  <a:lnTo>
                    <a:pt x="781643" y="66534"/>
                  </a:lnTo>
                  <a:close/>
                </a:path>
                <a:path w="851534" h="568325">
                  <a:moveTo>
                    <a:pt x="809585" y="263056"/>
                  </a:moveTo>
                  <a:lnTo>
                    <a:pt x="809580" y="263240"/>
                  </a:lnTo>
                  <a:lnTo>
                    <a:pt x="851446" y="264344"/>
                  </a:lnTo>
                  <a:lnTo>
                    <a:pt x="809585" y="263056"/>
                  </a:lnTo>
                  <a:close/>
                </a:path>
                <a:path w="851534" h="568325">
                  <a:moveTo>
                    <a:pt x="3650" y="318521"/>
                  </a:moveTo>
                  <a:lnTo>
                    <a:pt x="10035" y="343880"/>
                  </a:lnTo>
                  <a:lnTo>
                    <a:pt x="24450" y="391683"/>
                  </a:lnTo>
                  <a:lnTo>
                    <a:pt x="46690" y="449063"/>
                  </a:lnTo>
                  <a:lnTo>
                    <a:pt x="76551" y="503153"/>
                  </a:lnTo>
                  <a:lnTo>
                    <a:pt x="110899" y="479187"/>
                  </a:lnTo>
                  <a:lnTo>
                    <a:pt x="97214" y="456833"/>
                  </a:lnTo>
                  <a:lnTo>
                    <a:pt x="84875" y="431854"/>
                  </a:lnTo>
                  <a:lnTo>
                    <a:pt x="64159" y="378362"/>
                  </a:lnTo>
                  <a:lnTo>
                    <a:pt x="50477" y="332984"/>
                  </a:lnTo>
                  <a:lnTo>
                    <a:pt x="45996" y="315498"/>
                  </a:lnTo>
                  <a:lnTo>
                    <a:pt x="45447" y="315815"/>
                  </a:lnTo>
                  <a:lnTo>
                    <a:pt x="3650" y="318521"/>
                  </a:lnTo>
                  <a:close/>
                </a:path>
                <a:path w="851534" h="568325">
                  <a:moveTo>
                    <a:pt x="110899" y="479187"/>
                  </a:moveTo>
                  <a:lnTo>
                    <a:pt x="76551" y="503153"/>
                  </a:lnTo>
                  <a:lnTo>
                    <a:pt x="111101" y="479480"/>
                  </a:lnTo>
                  <a:lnTo>
                    <a:pt x="110899" y="479187"/>
                  </a:lnTo>
                  <a:close/>
                </a:path>
                <a:path w="851534" h="568325">
                  <a:moveTo>
                    <a:pt x="781642" y="66534"/>
                  </a:moveTo>
                  <a:lnTo>
                    <a:pt x="747735" y="91121"/>
                  </a:lnTo>
                  <a:lnTo>
                    <a:pt x="748218" y="91786"/>
                  </a:lnTo>
                  <a:lnTo>
                    <a:pt x="748726" y="92432"/>
                  </a:lnTo>
                  <a:lnTo>
                    <a:pt x="781642" y="66534"/>
                  </a:lnTo>
                  <a:close/>
                </a:path>
                <a:path w="851534" h="568325">
                  <a:moveTo>
                    <a:pt x="737434" y="71256"/>
                  </a:moveTo>
                  <a:lnTo>
                    <a:pt x="739835" y="77225"/>
                  </a:lnTo>
                  <a:lnTo>
                    <a:pt x="743370" y="84281"/>
                  </a:lnTo>
                  <a:lnTo>
                    <a:pt x="747735" y="91121"/>
                  </a:lnTo>
                  <a:lnTo>
                    <a:pt x="781642" y="66534"/>
                  </a:lnTo>
                  <a:lnTo>
                    <a:pt x="779160" y="63111"/>
                  </a:lnTo>
                  <a:lnTo>
                    <a:pt x="776904" y="58051"/>
                  </a:lnTo>
                  <a:lnTo>
                    <a:pt x="775360" y="52951"/>
                  </a:lnTo>
                  <a:lnTo>
                    <a:pt x="739444" y="73688"/>
                  </a:lnTo>
                  <a:lnTo>
                    <a:pt x="737434" y="71256"/>
                  </a:lnTo>
                  <a:close/>
                </a:path>
                <a:path w="851534" h="568325">
                  <a:moveTo>
                    <a:pt x="734791" y="63497"/>
                  </a:moveTo>
                  <a:lnTo>
                    <a:pt x="737014" y="70212"/>
                  </a:lnTo>
                  <a:lnTo>
                    <a:pt x="737434" y="71256"/>
                  </a:lnTo>
                  <a:lnTo>
                    <a:pt x="739444" y="73688"/>
                  </a:lnTo>
                  <a:lnTo>
                    <a:pt x="774874" y="51353"/>
                  </a:lnTo>
                  <a:lnTo>
                    <a:pt x="734791" y="63497"/>
                  </a:lnTo>
                  <a:close/>
                </a:path>
                <a:path w="851534" h="568325">
                  <a:moveTo>
                    <a:pt x="774874" y="51353"/>
                  </a:moveTo>
                  <a:lnTo>
                    <a:pt x="739444" y="73688"/>
                  </a:lnTo>
                  <a:lnTo>
                    <a:pt x="775360" y="52951"/>
                  </a:lnTo>
                  <a:lnTo>
                    <a:pt x="774874" y="51353"/>
                  </a:lnTo>
                  <a:close/>
                </a:path>
                <a:path w="851534" h="568325">
                  <a:moveTo>
                    <a:pt x="768332" y="44131"/>
                  </a:moveTo>
                  <a:lnTo>
                    <a:pt x="734791" y="63497"/>
                  </a:lnTo>
                  <a:lnTo>
                    <a:pt x="774876" y="51352"/>
                  </a:lnTo>
                  <a:lnTo>
                    <a:pt x="768332" y="44131"/>
                  </a:lnTo>
                  <a:close/>
                </a:path>
                <a:path w="851534" h="568325">
                  <a:moveTo>
                    <a:pt x="397739" y="31864"/>
                  </a:moveTo>
                  <a:lnTo>
                    <a:pt x="158940" y="169735"/>
                  </a:lnTo>
                  <a:lnTo>
                    <a:pt x="202520" y="146709"/>
                  </a:lnTo>
                  <a:lnTo>
                    <a:pt x="250256" y="125117"/>
                  </a:lnTo>
                  <a:lnTo>
                    <a:pt x="301207" y="105276"/>
                  </a:lnTo>
                  <a:lnTo>
                    <a:pt x="354432" y="87502"/>
                  </a:lnTo>
                  <a:lnTo>
                    <a:pt x="408540" y="72231"/>
                  </a:lnTo>
                  <a:lnTo>
                    <a:pt x="462229" y="59800"/>
                  </a:lnTo>
                  <a:lnTo>
                    <a:pt x="514512" y="50435"/>
                  </a:lnTo>
                  <a:lnTo>
                    <a:pt x="564400" y="44363"/>
                  </a:lnTo>
                  <a:lnTo>
                    <a:pt x="610904" y="41812"/>
                  </a:lnTo>
                  <a:lnTo>
                    <a:pt x="637536" y="42097"/>
                  </a:lnTo>
                  <a:lnTo>
                    <a:pt x="682985" y="46897"/>
                  </a:lnTo>
                  <a:lnTo>
                    <a:pt x="727625" y="62537"/>
                  </a:lnTo>
                  <a:lnTo>
                    <a:pt x="737434" y="71256"/>
                  </a:lnTo>
                  <a:lnTo>
                    <a:pt x="737014" y="70212"/>
                  </a:lnTo>
                  <a:lnTo>
                    <a:pt x="734791" y="63497"/>
                  </a:lnTo>
                  <a:lnTo>
                    <a:pt x="768332" y="44131"/>
                  </a:lnTo>
                  <a:lnTo>
                    <a:pt x="758323" y="33085"/>
                  </a:lnTo>
                  <a:lnTo>
                    <a:pt x="734937" y="19024"/>
                  </a:lnTo>
                  <a:lnTo>
                    <a:pt x="705478" y="8961"/>
                  </a:lnTo>
                  <a:lnTo>
                    <a:pt x="670703" y="2689"/>
                  </a:lnTo>
                  <a:lnTo>
                    <a:pt x="631369" y="0"/>
                  </a:lnTo>
                  <a:lnTo>
                    <a:pt x="588237" y="685"/>
                  </a:lnTo>
                  <a:lnTo>
                    <a:pt x="542062" y="4538"/>
                  </a:lnTo>
                  <a:lnTo>
                    <a:pt x="493605" y="11351"/>
                  </a:lnTo>
                  <a:lnTo>
                    <a:pt x="443622" y="20916"/>
                  </a:lnTo>
                  <a:lnTo>
                    <a:pt x="397739" y="31864"/>
                  </a:lnTo>
                  <a:close/>
                </a:path>
                <a:path w="851534" h="568325">
                  <a:moveTo>
                    <a:pt x="3651" y="318521"/>
                  </a:moveTo>
                  <a:lnTo>
                    <a:pt x="45447" y="315815"/>
                  </a:lnTo>
                  <a:lnTo>
                    <a:pt x="45375" y="314680"/>
                  </a:lnTo>
                  <a:lnTo>
                    <a:pt x="11168" y="316764"/>
                  </a:lnTo>
                  <a:lnTo>
                    <a:pt x="3651" y="318521"/>
                  </a:lnTo>
                  <a:close/>
                </a:path>
                <a:path w="851534" h="568325">
                  <a:moveTo>
                    <a:pt x="45231" y="312306"/>
                  </a:moveTo>
                  <a:lnTo>
                    <a:pt x="45447" y="315815"/>
                  </a:lnTo>
                  <a:lnTo>
                    <a:pt x="45996" y="315498"/>
                  </a:lnTo>
                  <a:lnTo>
                    <a:pt x="45231" y="312306"/>
                  </a:lnTo>
                  <a:close/>
                </a:path>
                <a:path w="851534" h="568325">
                  <a:moveTo>
                    <a:pt x="45375" y="314680"/>
                  </a:moveTo>
                  <a:close/>
                </a:path>
                <a:path w="851534" h="568325">
                  <a:moveTo>
                    <a:pt x="11168" y="316764"/>
                  </a:moveTo>
                  <a:lnTo>
                    <a:pt x="45375" y="314680"/>
                  </a:lnTo>
                  <a:lnTo>
                    <a:pt x="11168" y="316764"/>
                  </a:lnTo>
                  <a:close/>
                </a:path>
                <a:path w="851534" h="568325">
                  <a:moveTo>
                    <a:pt x="45375" y="314679"/>
                  </a:moveTo>
                  <a:close/>
                </a:path>
                <a:path w="851534" h="568325">
                  <a:moveTo>
                    <a:pt x="11168" y="316764"/>
                  </a:moveTo>
                  <a:lnTo>
                    <a:pt x="45374" y="314680"/>
                  </a:lnTo>
                  <a:lnTo>
                    <a:pt x="45231" y="312306"/>
                  </a:lnTo>
                  <a:lnTo>
                    <a:pt x="44436" y="308991"/>
                  </a:lnTo>
                  <a:lnTo>
                    <a:pt x="11168" y="316764"/>
                  </a:lnTo>
                  <a:close/>
                </a:path>
                <a:path w="851534" h="568325">
                  <a:moveTo>
                    <a:pt x="3569" y="317227"/>
                  </a:moveTo>
                  <a:lnTo>
                    <a:pt x="11168" y="316764"/>
                  </a:lnTo>
                  <a:lnTo>
                    <a:pt x="44436" y="308991"/>
                  </a:lnTo>
                  <a:lnTo>
                    <a:pt x="45231" y="312306"/>
                  </a:lnTo>
                  <a:lnTo>
                    <a:pt x="45062" y="309543"/>
                  </a:lnTo>
                  <a:lnTo>
                    <a:pt x="43515" y="304634"/>
                  </a:lnTo>
                  <a:lnTo>
                    <a:pt x="3569" y="317227"/>
                  </a:lnTo>
                  <a:close/>
                </a:path>
                <a:path w="851534" h="568325">
                  <a:moveTo>
                    <a:pt x="0" y="301204"/>
                  </a:moveTo>
                  <a:lnTo>
                    <a:pt x="655" y="306685"/>
                  </a:lnTo>
                  <a:lnTo>
                    <a:pt x="1961" y="312128"/>
                  </a:lnTo>
                  <a:lnTo>
                    <a:pt x="3570" y="317227"/>
                  </a:lnTo>
                  <a:lnTo>
                    <a:pt x="43515" y="304634"/>
                  </a:lnTo>
                  <a:lnTo>
                    <a:pt x="42492" y="301389"/>
                  </a:lnTo>
                  <a:lnTo>
                    <a:pt x="41864" y="298543"/>
                  </a:lnTo>
                  <a:lnTo>
                    <a:pt x="41587" y="296229"/>
                  </a:lnTo>
                  <a:lnTo>
                    <a:pt x="0" y="301204"/>
                  </a:lnTo>
                  <a:close/>
                </a:path>
                <a:path w="851534" h="568325">
                  <a:moveTo>
                    <a:pt x="3569" y="317227"/>
                  </a:moveTo>
                  <a:lnTo>
                    <a:pt x="3650" y="318521"/>
                  </a:lnTo>
                  <a:lnTo>
                    <a:pt x="11168" y="316764"/>
                  </a:lnTo>
                  <a:lnTo>
                    <a:pt x="3569" y="317227"/>
                  </a:lnTo>
                  <a:close/>
                </a:path>
                <a:path w="851534" h="568325">
                  <a:moveTo>
                    <a:pt x="3650" y="318521"/>
                  </a:moveTo>
                  <a:close/>
                </a:path>
                <a:path w="851534" h="568325">
                  <a:moveTo>
                    <a:pt x="0" y="301204"/>
                  </a:moveTo>
                  <a:lnTo>
                    <a:pt x="41587" y="296229"/>
                  </a:lnTo>
                  <a:lnTo>
                    <a:pt x="41500" y="295549"/>
                  </a:lnTo>
                  <a:lnTo>
                    <a:pt x="0" y="301204"/>
                  </a:lnTo>
                  <a:close/>
                </a:path>
                <a:path w="851534" h="568325">
                  <a:moveTo>
                    <a:pt x="154150" y="124469"/>
                  </a:moveTo>
                  <a:lnTo>
                    <a:pt x="114718" y="147484"/>
                  </a:lnTo>
                  <a:lnTo>
                    <a:pt x="79826" y="171589"/>
                  </a:lnTo>
                  <a:lnTo>
                    <a:pt x="50232" y="196576"/>
                  </a:lnTo>
                  <a:lnTo>
                    <a:pt x="9971" y="248370"/>
                  </a:lnTo>
                  <a:lnTo>
                    <a:pt x="0" y="301204"/>
                  </a:lnTo>
                  <a:lnTo>
                    <a:pt x="41500" y="295549"/>
                  </a:lnTo>
                  <a:lnTo>
                    <a:pt x="41333" y="287086"/>
                  </a:lnTo>
                  <a:lnTo>
                    <a:pt x="43325" y="277240"/>
                  </a:lnTo>
                  <a:lnTo>
                    <a:pt x="67412" y="238870"/>
                  </a:lnTo>
                  <a:lnTo>
                    <a:pt x="99679" y="209186"/>
                  </a:lnTo>
                  <a:lnTo>
                    <a:pt x="158940" y="169735"/>
                  </a:lnTo>
                  <a:lnTo>
                    <a:pt x="397739" y="31864"/>
                  </a:lnTo>
                  <a:lnTo>
                    <a:pt x="392872" y="33025"/>
                  </a:lnTo>
                  <a:lnTo>
                    <a:pt x="342113" y="47471"/>
                  </a:lnTo>
                  <a:lnTo>
                    <a:pt x="292103" y="64047"/>
                  </a:lnTo>
                  <a:lnTo>
                    <a:pt x="243600" y="82543"/>
                  </a:lnTo>
                  <a:lnTo>
                    <a:pt x="197363" y="102753"/>
                  </a:lnTo>
                  <a:lnTo>
                    <a:pt x="154150" y="124469"/>
                  </a:lnTo>
                  <a:close/>
                </a:path>
                <a:path w="851534" h="568325">
                  <a:moveTo>
                    <a:pt x="0" y="301204"/>
                  </a:move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4512250" y="4218435"/>
              <a:ext cx="784860" cy="395605"/>
            </a:xfrm>
            <a:custGeom>
              <a:avLst/>
              <a:gdLst/>
              <a:ahLst/>
              <a:cxnLst/>
              <a:rect l="l" t="t" r="r" b="b"/>
              <a:pathLst>
                <a:path w="784859" h="395604">
                  <a:moveTo>
                    <a:pt x="130545" y="137692"/>
                  </a:moveTo>
                  <a:lnTo>
                    <a:pt x="91327" y="163041"/>
                  </a:lnTo>
                  <a:lnTo>
                    <a:pt x="57861" y="189487"/>
                  </a:lnTo>
                  <a:lnTo>
                    <a:pt x="31071" y="216777"/>
                  </a:lnTo>
                  <a:lnTo>
                    <a:pt x="1216" y="272870"/>
                  </a:lnTo>
                  <a:lnTo>
                    <a:pt x="0" y="301164"/>
                  </a:lnTo>
                  <a:lnTo>
                    <a:pt x="655" y="306645"/>
                  </a:lnTo>
                  <a:lnTo>
                    <a:pt x="1962" y="312089"/>
                  </a:lnTo>
                  <a:lnTo>
                    <a:pt x="3569" y="317187"/>
                  </a:lnTo>
                  <a:lnTo>
                    <a:pt x="3650" y="318481"/>
                  </a:lnTo>
                  <a:lnTo>
                    <a:pt x="23476" y="352111"/>
                  </a:lnTo>
                  <a:lnTo>
                    <a:pt x="56867" y="375609"/>
                  </a:lnTo>
                  <a:lnTo>
                    <a:pt x="101741" y="389771"/>
                  </a:lnTo>
                  <a:lnTo>
                    <a:pt x="156016" y="395391"/>
                  </a:lnTo>
                  <a:lnTo>
                    <a:pt x="184813" y="395117"/>
                  </a:lnTo>
                  <a:lnTo>
                    <a:pt x="246379" y="389825"/>
                  </a:lnTo>
                  <a:lnTo>
                    <a:pt x="330848" y="374003"/>
                  </a:lnTo>
                  <a:lnTo>
                    <a:pt x="383977" y="360055"/>
                  </a:lnTo>
                  <a:lnTo>
                    <a:pt x="437232" y="343263"/>
                  </a:lnTo>
                  <a:lnTo>
                    <a:pt x="489740" y="323961"/>
                  </a:lnTo>
                  <a:lnTo>
                    <a:pt x="540629" y="302485"/>
                  </a:lnTo>
                  <a:lnTo>
                    <a:pt x="589024" y="279168"/>
                  </a:lnTo>
                  <a:lnTo>
                    <a:pt x="634053" y="254345"/>
                  </a:lnTo>
                  <a:lnTo>
                    <a:pt x="674842" y="228350"/>
                  </a:lnTo>
                  <a:lnTo>
                    <a:pt x="710518" y="201517"/>
                  </a:lnTo>
                  <a:lnTo>
                    <a:pt x="740208" y="174181"/>
                  </a:lnTo>
                  <a:lnTo>
                    <a:pt x="778137" y="119338"/>
                  </a:lnTo>
                  <a:lnTo>
                    <a:pt x="784629" y="92499"/>
                  </a:lnTo>
                  <a:lnTo>
                    <a:pt x="781642" y="66494"/>
                  </a:lnTo>
                  <a:lnTo>
                    <a:pt x="750670" y="27425"/>
                  </a:lnTo>
                  <a:lnTo>
                    <a:pt x="714337" y="11269"/>
                  </a:lnTo>
                  <a:lnTo>
                    <a:pt x="667729" y="2306"/>
                  </a:lnTo>
                  <a:lnTo>
                    <a:pt x="612700" y="0"/>
                  </a:lnTo>
                  <a:lnTo>
                    <a:pt x="583331" y="1018"/>
                  </a:lnTo>
                  <a:lnTo>
                    <a:pt x="521075" y="7285"/>
                  </a:lnTo>
                  <a:lnTo>
                    <a:pt x="434880" y="22883"/>
                  </a:lnTo>
                  <a:lnTo>
                    <a:pt x="380561" y="36308"/>
                  </a:lnTo>
                  <a:lnTo>
                    <a:pt x="326448" y="52357"/>
                  </a:lnTo>
                  <a:lnTo>
                    <a:pt x="273466" y="70773"/>
                  </a:lnTo>
                  <a:lnTo>
                    <a:pt x="222538" y="91304"/>
                  </a:lnTo>
                  <a:lnTo>
                    <a:pt x="174590" y="113695"/>
                  </a:lnTo>
                  <a:lnTo>
                    <a:pt x="130545" y="13769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4512249" y="4218432"/>
              <a:ext cx="784860" cy="395605"/>
            </a:xfrm>
            <a:custGeom>
              <a:avLst/>
              <a:gdLst/>
              <a:ahLst/>
              <a:cxnLst/>
              <a:rect l="l" t="t" r="r" b="b"/>
              <a:pathLst>
                <a:path w="784859" h="395604">
                  <a:moveTo>
                    <a:pt x="271433" y="343529"/>
                  </a:moveTo>
                  <a:lnTo>
                    <a:pt x="278725" y="384773"/>
                  </a:lnTo>
                  <a:lnTo>
                    <a:pt x="330848" y="374005"/>
                  </a:lnTo>
                  <a:lnTo>
                    <a:pt x="383976" y="360057"/>
                  </a:lnTo>
                  <a:lnTo>
                    <a:pt x="437231" y="343265"/>
                  </a:lnTo>
                  <a:lnTo>
                    <a:pt x="489740" y="323964"/>
                  </a:lnTo>
                  <a:lnTo>
                    <a:pt x="540628" y="302487"/>
                  </a:lnTo>
                  <a:lnTo>
                    <a:pt x="589024" y="279170"/>
                  </a:lnTo>
                  <a:lnTo>
                    <a:pt x="634052" y="254347"/>
                  </a:lnTo>
                  <a:lnTo>
                    <a:pt x="674842" y="228352"/>
                  </a:lnTo>
                  <a:lnTo>
                    <a:pt x="710518" y="201519"/>
                  </a:lnTo>
                  <a:lnTo>
                    <a:pt x="740208" y="174184"/>
                  </a:lnTo>
                  <a:lnTo>
                    <a:pt x="775332" y="124419"/>
                  </a:lnTo>
                  <a:lnTo>
                    <a:pt x="612731" y="218297"/>
                  </a:lnTo>
                  <a:lnTo>
                    <a:pt x="569623" y="242051"/>
                  </a:lnTo>
                  <a:lnTo>
                    <a:pt x="523185" y="264409"/>
                  </a:lnTo>
                  <a:lnTo>
                    <a:pt x="474285" y="285036"/>
                  </a:lnTo>
                  <a:lnTo>
                    <a:pt x="423791" y="303596"/>
                  </a:lnTo>
                  <a:lnTo>
                    <a:pt x="372573" y="319755"/>
                  </a:lnTo>
                  <a:lnTo>
                    <a:pt x="321497" y="333178"/>
                  </a:lnTo>
                  <a:lnTo>
                    <a:pt x="271433" y="343529"/>
                  </a:lnTo>
                  <a:close/>
                </a:path>
                <a:path w="784859" h="395604">
                  <a:moveTo>
                    <a:pt x="741713" y="79240"/>
                  </a:moveTo>
                  <a:lnTo>
                    <a:pt x="720322" y="133663"/>
                  </a:lnTo>
                  <a:lnTo>
                    <a:pt x="676217" y="175379"/>
                  </a:lnTo>
                  <a:lnTo>
                    <a:pt x="612731" y="218297"/>
                  </a:lnTo>
                  <a:lnTo>
                    <a:pt x="775332" y="124419"/>
                  </a:lnTo>
                  <a:lnTo>
                    <a:pt x="778137" y="119340"/>
                  </a:lnTo>
                  <a:lnTo>
                    <a:pt x="784629" y="92501"/>
                  </a:lnTo>
                  <a:lnTo>
                    <a:pt x="781642" y="66496"/>
                  </a:lnTo>
                  <a:lnTo>
                    <a:pt x="742249" y="80722"/>
                  </a:lnTo>
                  <a:lnTo>
                    <a:pt x="741713" y="79240"/>
                  </a:lnTo>
                  <a:close/>
                </a:path>
                <a:path w="784859" h="395604">
                  <a:moveTo>
                    <a:pt x="157060" y="353513"/>
                  </a:moveTo>
                  <a:lnTo>
                    <a:pt x="156016" y="395392"/>
                  </a:lnTo>
                  <a:lnTo>
                    <a:pt x="184813" y="395119"/>
                  </a:lnTo>
                  <a:lnTo>
                    <a:pt x="215005" y="393270"/>
                  </a:lnTo>
                  <a:lnTo>
                    <a:pt x="246379" y="389828"/>
                  </a:lnTo>
                  <a:lnTo>
                    <a:pt x="278719" y="384774"/>
                  </a:lnTo>
                  <a:lnTo>
                    <a:pt x="271337" y="343546"/>
                  </a:lnTo>
                  <a:lnTo>
                    <a:pt x="240828" y="348313"/>
                  </a:lnTo>
                  <a:lnTo>
                    <a:pt x="211427" y="351539"/>
                  </a:lnTo>
                  <a:lnTo>
                    <a:pt x="183340" y="353261"/>
                  </a:lnTo>
                  <a:lnTo>
                    <a:pt x="157060" y="353513"/>
                  </a:lnTo>
                  <a:close/>
                </a:path>
                <a:path w="784859" h="395604">
                  <a:moveTo>
                    <a:pt x="271337" y="343546"/>
                  </a:moveTo>
                  <a:lnTo>
                    <a:pt x="278719" y="384770"/>
                  </a:lnTo>
                  <a:lnTo>
                    <a:pt x="271468" y="343729"/>
                  </a:lnTo>
                  <a:lnTo>
                    <a:pt x="271337" y="343546"/>
                  </a:lnTo>
                  <a:close/>
                </a:path>
                <a:path w="784859" h="395604">
                  <a:moveTo>
                    <a:pt x="741690" y="79069"/>
                  </a:moveTo>
                  <a:lnTo>
                    <a:pt x="741713" y="79240"/>
                  </a:lnTo>
                  <a:lnTo>
                    <a:pt x="742249" y="80722"/>
                  </a:lnTo>
                  <a:lnTo>
                    <a:pt x="781643" y="66496"/>
                  </a:lnTo>
                  <a:lnTo>
                    <a:pt x="741690" y="79069"/>
                  </a:lnTo>
                  <a:close/>
                </a:path>
                <a:path w="784859" h="395604">
                  <a:moveTo>
                    <a:pt x="781642" y="66496"/>
                  </a:moveTo>
                  <a:close/>
                </a:path>
                <a:path w="784859" h="395604">
                  <a:moveTo>
                    <a:pt x="778286" y="57941"/>
                  </a:moveTo>
                  <a:lnTo>
                    <a:pt x="741690" y="79069"/>
                  </a:lnTo>
                  <a:lnTo>
                    <a:pt x="781642" y="66496"/>
                  </a:lnTo>
                  <a:lnTo>
                    <a:pt x="779692" y="61094"/>
                  </a:lnTo>
                  <a:lnTo>
                    <a:pt x="778286" y="57941"/>
                  </a:lnTo>
                  <a:close/>
                </a:path>
                <a:path w="784859" h="395604">
                  <a:moveTo>
                    <a:pt x="774875" y="51315"/>
                  </a:moveTo>
                  <a:lnTo>
                    <a:pt x="739395" y="73572"/>
                  </a:lnTo>
                  <a:lnTo>
                    <a:pt x="739840" y="74674"/>
                  </a:lnTo>
                  <a:lnTo>
                    <a:pt x="740964" y="77165"/>
                  </a:lnTo>
                  <a:lnTo>
                    <a:pt x="741713" y="79240"/>
                  </a:lnTo>
                  <a:lnTo>
                    <a:pt x="741690" y="79069"/>
                  </a:lnTo>
                  <a:lnTo>
                    <a:pt x="778286" y="57941"/>
                  </a:lnTo>
                  <a:lnTo>
                    <a:pt x="777462" y="56092"/>
                  </a:lnTo>
                  <a:lnTo>
                    <a:pt x="774875" y="51315"/>
                  </a:lnTo>
                  <a:close/>
                </a:path>
                <a:path w="784859" h="395604">
                  <a:moveTo>
                    <a:pt x="739114" y="73229"/>
                  </a:moveTo>
                  <a:lnTo>
                    <a:pt x="739322" y="73614"/>
                  </a:lnTo>
                  <a:lnTo>
                    <a:pt x="739114" y="73229"/>
                  </a:lnTo>
                  <a:close/>
                </a:path>
                <a:path w="784859" h="395604">
                  <a:moveTo>
                    <a:pt x="738062" y="71290"/>
                  </a:moveTo>
                  <a:lnTo>
                    <a:pt x="739395" y="73572"/>
                  </a:lnTo>
                  <a:lnTo>
                    <a:pt x="774874" y="51315"/>
                  </a:lnTo>
                  <a:lnTo>
                    <a:pt x="738062" y="71290"/>
                  </a:lnTo>
                  <a:close/>
                </a:path>
                <a:path w="784859" h="395604">
                  <a:moveTo>
                    <a:pt x="612700" y="1"/>
                  </a:moveTo>
                  <a:lnTo>
                    <a:pt x="613302" y="41881"/>
                  </a:lnTo>
                  <a:lnTo>
                    <a:pt x="639549" y="42210"/>
                  </a:lnTo>
                  <a:lnTo>
                    <a:pt x="663213" y="43947"/>
                  </a:lnTo>
                  <a:lnTo>
                    <a:pt x="702358" y="51405"/>
                  </a:lnTo>
                  <a:lnTo>
                    <a:pt x="739114" y="73229"/>
                  </a:lnTo>
                  <a:lnTo>
                    <a:pt x="738062" y="71290"/>
                  </a:lnTo>
                  <a:lnTo>
                    <a:pt x="774058" y="50508"/>
                  </a:lnTo>
                  <a:lnTo>
                    <a:pt x="750671" y="27427"/>
                  </a:lnTo>
                  <a:lnTo>
                    <a:pt x="714337" y="11271"/>
                  </a:lnTo>
                  <a:lnTo>
                    <a:pt x="667729" y="2308"/>
                  </a:lnTo>
                  <a:lnTo>
                    <a:pt x="612700" y="1"/>
                  </a:lnTo>
                  <a:close/>
                </a:path>
                <a:path w="784859" h="395604">
                  <a:moveTo>
                    <a:pt x="774058" y="50508"/>
                  </a:moveTo>
                  <a:lnTo>
                    <a:pt x="738062" y="71290"/>
                  </a:lnTo>
                  <a:lnTo>
                    <a:pt x="774875" y="51315"/>
                  </a:lnTo>
                  <a:lnTo>
                    <a:pt x="774058" y="50508"/>
                  </a:lnTo>
                  <a:close/>
                </a:path>
                <a:path w="784859" h="395604">
                  <a:moveTo>
                    <a:pt x="774875" y="51315"/>
                  </a:moveTo>
                  <a:close/>
                </a:path>
                <a:path w="784859" h="395604">
                  <a:moveTo>
                    <a:pt x="3650" y="318483"/>
                  </a:moveTo>
                  <a:lnTo>
                    <a:pt x="23475" y="352112"/>
                  </a:lnTo>
                  <a:lnTo>
                    <a:pt x="56866" y="375611"/>
                  </a:lnTo>
                  <a:lnTo>
                    <a:pt x="101741" y="389772"/>
                  </a:lnTo>
                  <a:lnTo>
                    <a:pt x="156016" y="395392"/>
                  </a:lnTo>
                  <a:lnTo>
                    <a:pt x="156774" y="353516"/>
                  </a:lnTo>
                  <a:lnTo>
                    <a:pt x="108538" y="348513"/>
                  </a:lnTo>
                  <a:lnTo>
                    <a:pt x="74794" y="337758"/>
                  </a:lnTo>
                  <a:lnTo>
                    <a:pt x="53841" y="322962"/>
                  </a:lnTo>
                  <a:lnTo>
                    <a:pt x="48485" y="314023"/>
                  </a:lnTo>
                  <a:lnTo>
                    <a:pt x="45446" y="315778"/>
                  </a:lnTo>
                  <a:lnTo>
                    <a:pt x="3650" y="318483"/>
                  </a:lnTo>
                  <a:close/>
                </a:path>
                <a:path w="784859" h="395604">
                  <a:moveTo>
                    <a:pt x="156774" y="353516"/>
                  </a:moveTo>
                  <a:lnTo>
                    <a:pt x="156016" y="395392"/>
                  </a:lnTo>
                  <a:lnTo>
                    <a:pt x="157175" y="353525"/>
                  </a:lnTo>
                  <a:lnTo>
                    <a:pt x="156774" y="353516"/>
                  </a:lnTo>
                  <a:close/>
                </a:path>
                <a:path w="784859" h="395604">
                  <a:moveTo>
                    <a:pt x="156821" y="353489"/>
                  </a:moveTo>
                  <a:lnTo>
                    <a:pt x="157060" y="353513"/>
                  </a:lnTo>
                  <a:lnTo>
                    <a:pt x="156821" y="353489"/>
                  </a:lnTo>
                  <a:close/>
                </a:path>
                <a:path w="784859" h="395604">
                  <a:moveTo>
                    <a:pt x="612700" y="5"/>
                  </a:moveTo>
                  <a:lnTo>
                    <a:pt x="613085" y="41883"/>
                  </a:lnTo>
                  <a:lnTo>
                    <a:pt x="613302" y="41881"/>
                  </a:lnTo>
                  <a:lnTo>
                    <a:pt x="612700" y="5"/>
                  </a:lnTo>
                  <a:close/>
                </a:path>
                <a:path w="784859" h="395604">
                  <a:moveTo>
                    <a:pt x="488481" y="12336"/>
                  </a:moveTo>
                  <a:lnTo>
                    <a:pt x="495532" y="53622"/>
                  </a:lnTo>
                  <a:lnTo>
                    <a:pt x="526844" y="48772"/>
                  </a:lnTo>
                  <a:lnTo>
                    <a:pt x="556954" y="45153"/>
                  </a:lnTo>
                  <a:lnTo>
                    <a:pt x="585741" y="42834"/>
                  </a:lnTo>
                  <a:lnTo>
                    <a:pt x="613085" y="41883"/>
                  </a:lnTo>
                  <a:lnTo>
                    <a:pt x="612697" y="2"/>
                  </a:lnTo>
                  <a:lnTo>
                    <a:pt x="583331" y="1020"/>
                  </a:lnTo>
                  <a:lnTo>
                    <a:pt x="552740" y="3482"/>
                  </a:lnTo>
                  <a:lnTo>
                    <a:pt x="521075" y="7287"/>
                  </a:lnTo>
                  <a:lnTo>
                    <a:pt x="488481" y="12336"/>
                  </a:lnTo>
                  <a:close/>
                </a:path>
                <a:path w="784859" h="395604">
                  <a:moveTo>
                    <a:pt x="612700" y="0"/>
                  </a:moveTo>
                  <a:close/>
                </a:path>
                <a:path w="784859" h="395604">
                  <a:moveTo>
                    <a:pt x="3651" y="318483"/>
                  </a:moveTo>
                  <a:lnTo>
                    <a:pt x="45446" y="315778"/>
                  </a:lnTo>
                  <a:lnTo>
                    <a:pt x="45373" y="314643"/>
                  </a:lnTo>
                  <a:lnTo>
                    <a:pt x="8722" y="316875"/>
                  </a:lnTo>
                  <a:lnTo>
                    <a:pt x="3651" y="318483"/>
                  </a:lnTo>
                  <a:close/>
                </a:path>
                <a:path w="784859" h="395604">
                  <a:moveTo>
                    <a:pt x="44266" y="306979"/>
                  </a:moveTo>
                  <a:lnTo>
                    <a:pt x="45062" y="309505"/>
                  </a:lnTo>
                  <a:lnTo>
                    <a:pt x="45446" y="315778"/>
                  </a:lnTo>
                  <a:lnTo>
                    <a:pt x="48485" y="314023"/>
                  </a:lnTo>
                  <a:lnTo>
                    <a:pt x="44266" y="306979"/>
                  </a:lnTo>
                  <a:close/>
                </a:path>
                <a:path w="784859" h="395604">
                  <a:moveTo>
                    <a:pt x="8722" y="316875"/>
                  </a:moveTo>
                  <a:lnTo>
                    <a:pt x="45375" y="314642"/>
                  </a:lnTo>
                  <a:lnTo>
                    <a:pt x="45062" y="309505"/>
                  </a:lnTo>
                  <a:lnTo>
                    <a:pt x="44266" y="306979"/>
                  </a:lnTo>
                  <a:lnTo>
                    <a:pt x="43576" y="305829"/>
                  </a:lnTo>
                  <a:lnTo>
                    <a:pt x="8722" y="316875"/>
                  </a:lnTo>
                  <a:close/>
                </a:path>
                <a:path w="784859" h="395604">
                  <a:moveTo>
                    <a:pt x="397524" y="32118"/>
                  </a:moveTo>
                  <a:lnTo>
                    <a:pt x="172053" y="162293"/>
                  </a:lnTo>
                  <a:lnTo>
                    <a:pt x="212790" y="141672"/>
                  </a:lnTo>
                  <a:lnTo>
                    <a:pt x="256570" y="122397"/>
                  </a:lnTo>
                  <a:lnTo>
                    <a:pt x="302662" y="104679"/>
                  </a:lnTo>
                  <a:lnTo>
                    <a:pt x="350335" y="88731"/>
                  </a:lnTo>
                  <a:lnTo>
                    <a:pt x="398856" y="74765"/>
                  </a:lnTo>
                  <a:lnTo>
                    <a:pt x="447495" y="62992"/>
                  </a:lnTo>
                  <a:lnTo>
                    <a:pt x="495521" y="53624"/>
                  </a:lnTo>
                  <a:lnTo>
                    <a:pt x="488481" y="12336"/>
                  </a:lnTo>
                  <a:lnTo>
                    <a:pt x="434880" y="22885"/>
                  </a:lnTo>
                  <a:lnTo>
                    <a:pt x="397524" y="32118"/>
                  </a:lnTo>
                  <a:close/>
                </a:path>
                <a:path w="784859" h="395604">
                  <a:moveTo>
                    <a:pt x="3569" y="317189"/>
                  </a:moveTo>
                  <a:lnTo>
                    <a:pt x="8722" y="316875"/>
                  </a:lnTo>
                  <a:lnTo>
                    <a:pt x="43576" y="305829"/>
                  </a:lnTo>
                  <a:lnTo>
                    <a:pt x="44266" y="306979"/>
                  </a:lnTo>
                  <a:lnTo>
                    <a:pt x="43514" y="304596"/>
                  </a:lnTo>
                  <a:lnTo>
                    <a:pt x="3569" y="317189"/>
                  </a:lnTo>
                  <a:close/>
                </a:path>
                <a:path w="784859" h="395604">
                  <a:moveTo>
                    <a:pt x="0" y="301166"/>
                  </a:moveTo>
                  <a:lnTo>
                    <a:pt x="655" y="306647"/>
                  </a:lnTo>
                  <a:lnTo>
                    <a:pt x="1961" y="312091"/>
                  </a:lnTo>
                  <a:lnTo>
                    <a:pt x="3570" y="317189"/>
                  </a:lnTo>
                  <a:lnTo>
                    <a:pt x="43514" y="304596"/>
                  </a:lnTo>
                  <a:lnTo>
                    <a:pt x="42491" y="301351"/>
                  </a:lnTo>
                  <a:lnTo>
                    <a:pt x="41856" y="298441"/>
                  </a:lnTo>
                  <a:lnTo>
                    <a:pt x="41587" y="296192"/>
                  </a:lnTo>
                  <a:lnTo>
                    <a:pt x="0" y="301166"/>
                  </a:lnTo>
                  <a:close/>
                </a:path>
                <a:path w="784859" h="395604">
                  <a:moveTo>
                    <a:pt x="3569" y="317189"/>
                  </a:moveTo>
                  <a:lnTo>
                    <a:pt x="3650" y="318483"/>
                  </a:lnTo>
                  <a:lnTo>
                    <a:pt x="8722" y="316875"/>
                  </a:lnTo>
                  <a:lnTo>
                    <a:pt x="3569" y="317189"/>
                  </a:lnTo>
                  <a:close/>
                </a:path>
                <a:path w="784859" h="395604">
                  <a:moveTo>
                    <a:pt x="0" y="301166"/>
                  </a:moveTo>
                  <a:lnTo>
                    <a:pt x="41587" y="296192"/>
                  </a:lnTo>
                  <a:lnTo>
                    <a:pt x="41506" y="295560"/>
                  </a:lnTo>
                  <a:lnTo>
                    <a:pt x="0" y="301166"/>
                  </a:lnTo>
                  <a:close/>
                </a:path>
                <a:path w="784859" h="395604">
                  <a:moveTo>
                    <a:pt x="130545" y="137694"/>
                  </a:moveTo>
                  <a:lnTo>
                    <a:pt x="91327" y="163043"/>
                  </a:lnTo>
                  <a:lnTo>
                    <a:pt x="57861" y="189489"/>
                  </a:lnTo>
                  <a:lnTo>
                    <a:pt x="31071" y="216779"/>
                  </a:lnTo>
                  <a:lnTo>
                    <a:pt x="1216" y="272871"/>
                  </a:lnTo>
                  <a:lnTo>
                    <a:pt x="0" y="301166"/>
                  </a:lnTo>
                  <a:lnTo>
                    <a:pt x="41506" y="295560"/>
                  </a:lnTo>
                  <a:lnTo>
                    <a:pt x="41660" y="284602"/>
                  </a:lnTo>
                  <a:lnTo>
                    <a:pt x="45460" y="271405"/>
                  </a:lnTo>
                  <a:lnTo>
                    <a:pt x="68061" y="238090"/>
                  </a:lnTo>
                  <a:lnTo>
                    <a:pt x="111483" y="200139"/>
                  </a:lnTo>
                  <a:lnTo>
                    <a:pt x="397524" y="32118"/>
                  </a:lnTo>
                  <a:lnTo>
                    <a:pt x="380561" y="36310"/>
                  </a:lnTo>
                  <a:lnTo>
                    <a:pt x="326448" y="52359"/>
                  </a:lnTo>
                  <a:lnTo>
                    <a:pt x="273466" y="70775"/>
                  </a:lnTo>
                  <a:lnTo>
                    <a:pt x="222538" y="91306"/>
                  </a:lnTo>
                  <a:lnTo>
                    <a:pt x="174590" y="113697"/>
                  </a:lnTo>
                  <a:lnTo>
                    <a:pt x="130545" y="13769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4668286" y="4218445"/>
              <a:ext cx="457200" cy="395605"/>
            </a:xfrm>
            <a:custGeom>
              <a:avLst/>
              <a:gdLst/>
              <a:ahLst/>
              <a:cxnLst/>
              <a:rect l="l" t="t" r="r" b="b"/>
              <a:pathLst>
                <a:path w="457200" h="395604">
                  <a:moveTo>
                    <a:pt x="332465" y="12334"/>
                  </a:moveTo>
                  <a:lnTo>
                    <a:pt x="0" y="395391"/>
                  </a:lnTo>
                  <a:lnTo>
                    <a:pt x="28797" y="395117"/>
                  </a:lnTo>
                  <a:lnTo>
                    <a:pt x="58989" y="393268"/>
                  </a:lnTo>
                  <a:lnTo>
                    <a:pt x="90362" y="389825"/>
                  </a:lnTo>
                  <a:lnTo>
                    <a:pt x="122703" y="384772"/>
                  </a:lnTo>
                  <a:lnTo>
                    <a:pt x="456684" y="0"/>
                  </a:lnTo>
                  <a:lnTo>
                    <a:pt x="427314" y="1018"/>
                  </a:lnTo>
                  <a:lnTo>
                    <a:pt x="396724" y="3480"/>
                  </a:lnTo>
                  <a:lnTo>
                    <a:pt x="365059" y="7285"/>
                  </a:lnTo>
                  <a:lnTo>
                    <a:pt x="332465" y="1233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4668285" y="4218445"/>
              <a:ext cx="457200" cy="395605"/>
            </a:xfrm>
            <a:custGeom>
              <a:avLst/>
              <a:gdLst/>
              <a:ahLst/>
              <a:cxnLst/>
              <a:rect l="l" t="t" r="r" b="b"/>
              <a:pathLst>
                <a:path w="457200" h="395604">
                  <a:moveTo>
                    <a:pt x="98125" y="346231"/>
                  </a:moveTo>
                  <a:lnTo>
                    <a:pt x="57206" y="393376"/>
                  </a:lnTo>
                  <a:lnTo>
                    <a:pt x="58989" y="393267"/>
                  </a:lnTo>
                  <a:lnTo>
                    <a:pt x="90362" y="389825"/>
                  </a:lnTo>
                  <a:lnTo>
                    <a:pt x="122703" y="384772"/>
                  </a:lnTo>
                  <a:lnTo>
                    <a:pt x="91073" y="357317"/>
                  </a:lnTo>
                  <a:lnTo>
                    <a:pt x="101099" y="345766"/>
                  </a:lnTo>
                  <a:lnTo>
                    <a:pt x="98125" y="346231"/>
                  </a:lnTo>
                  <a:close/>
                </a:path>
                <a:path w="457200" h="395604">
                  <a:moveTo>
                    <a:pt x="357036" y="50906"/>
                  </a:moveTo>
                  <a:lnTo>
                    <a:pt x="101099" y="345766"/>
                  </a:lnTo>
                  <a:lnTo>
                    <a:pt x="115321" y="343544"/>
                  </a:lnTo>
                  <a:lnTo>
                    <a:pt x="122703" y="384772"/>
                  </a:lnTo>
                  <a:lnTo>
                    <a:pt x="418737" y="43717"/>
                  </a:lnTo>
                  <a:lnTo>
                    <a:pt x="400938" y="45151"/>
                  </a:lnTo>
                  <a:lnTo>
                    <a:pt x="370828" y="48770"/>
                  </a:lnTo>
                  <a:lnTo>
                    <a:pt x="357036" y="50906"/>
                  </a:lnTo>
                  <a:close/>
                </a:path>
                <a:path w="457200" h="395604">
                  <a:moveTo>
                    <a:pt x="101099" y="345766"/>
                  </a:moveTo>
                  <a:lnTo>
                    <a:pt x="91073" y="357317"/>
                  </a:lnTo>
                  <a:lnTo>
                    <a:pt x="122703" y="384772"/>
                  </a:lnTo>
                  <a:lnTo>
                    <a:pt x="115321" y="343544"/>
                  </a:lnTo>
                  <a:lnTo>
                    <a:pt x="101099" y="345766"/>
                  </a:lnTo>
                  <a:close/>
                </a:path>
                <a:path w="457200" h="395604">
                  <a:moveTo>
                    <a:pt x="37086" y="352660"/>
                  </a:moveTo>
                  <a:lnTo>
                    <a:pt x="0" y="395390"/>
                  </a:lnTo>
                  <a:lnTo>
                    <a:pt x="28797" y="395116"/>
                  </a:lnTo>
                  <a:lnTo>
                    <a:pt x="57206" y="393376"/>
                  </a:lnTo>
                  <a:lnTo>
                    <a:pt x="98125" y="346231"/>
                  </a:lnTo>
                  <a:lnTo>
                    <a:pt x="84811" y="348311"/>
                  </a:lnTo>
                  <a:lnTo>
                    <a:pt x="55410" y="351537"/>
                  </a:lnTo>
                  <a:lnTo>
                    <a:pt x="37086" y="352660"/>
                  </a:lnTo>
                  <a:close/>
                </a:path>
                <a:path w="457200" h="395604">
                  <a:moveTo>
                    <a:pt x="332465" y="12335"/>
                  </a:moveTo>
                  <a:lnTo>
                    <a:pt x="37086" y="352660"/>
                  </a:lnTo>
                  <a:lnTo>
                    <a:pt x="55410" y="351537"/>
                  </a:lnTo>
                  <a:lnTo>
                    <a:pt x="84811" y="348311"/>
                  </a:lnTo>
                  <a:lnTo>
                    <a:pt x="98125" y="346231"/>
                  </a:lnTo>
                  <a:lnTo>
                    <a:pt x="354044" y="51370"/>
                  </a:lnTo>
                  <a:lnTo>
                    <a:pt x="339516" y="53620"/>
                  </a:lnTo>
                  <a:lnTo>
                    <a:pt x="332465" y="12335"/>
                  </a:lnTo>
                  <a:close/>
                </a:path>
                <a:path w="457200" h="395604">
                  <a:moveTo>
                    <a:pt x="398313" y="3352"/>
                  </a:moveTo>
                  <a:lnTo>
                    <a:pt x="357036" y="50906"/>
                  </a:lnTo>
                  <a:lnTo>
                    <a:pt x="370828" y="48770"/>
                  </a:lnTo>
                  <a:lnTo>
                    <a:pt x="400938" y="45151"/>
                  </a:lnTo>
                  <a:lnTo>
                    <a:pt x="418737" y="43717"/>
                  </a:lnTo>
                  <a:lnTo>
                    <a:pt x="456684" y="0"/>
                  </a:lnTo>
                  <a:lnTo>
                    <a:pt x="427314" y="1018"/>
                  </a:lnTo>
                  <a:lnTo>
                    <a:pt x="398313" y="3352"/>
                  </a:lnTo>
                  <a:close/>
                </a:path>
                <a:path w="457200" h="395604">
                  <a:moveTo>
                    <a:pt x="332465" y="12335"/>
                  </a:moveTo>
                  <a:lnTo>
                    <a:pt x="364096" y="39788"/>
                  </a:lnTo>
                  <a:lnTo>
                    <a:pt x="354044" y="51370"/>
                  </a:lnTo>
                  <a:lnTo>
                    <a:pt x="357036" y="50906"/>
                  </a:lnTo>
                  <a:lnTo>
                    <a:pt x="398313" y="3352"/>
                  </a:lnTo>
                  <a:lnTo>
                    <a:pt x="396724" y="3480"/>
                  </a:lnTo>
                  <a:lnTo>
                    <a:pt x="365059" y="7285"/>
                  </a:lnTo>
                  <a:lnTo>
                    <a:pt x="332465" y="12335"/>
                  </a:lnTo>
                  <a:close/>
                </a:path>
                <a:path w="457200" h="395604">
                  <a:moveTo>
                    <a:pt x="332465" y="12335"/>
                  </a:moveTo>
                  <a:lnTo>
                    <a:pt x="339516" y="53620"/>
                  </a:lnTo>
                  <a:lnTo>
                    <a:pt x="354044" y="51370"/>
                  </a:lnTo>
                  <a:lnTo>
                    <a:pt x="364096" y="39788"/>
                  </a:lnTo>
                  <a:lnTo>
                    <a:pt x="332465" y="1233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2800381" y="3972748"/>
              <a:ext cx="6204586" cy="6148310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13921351" y="5152340"/>
              <a:ext cx="1898650" cy="2199640"/>
            </a:xfrm>
            <a:custGeom>
              <a:avLst/>
              <a:gdLst/>
              <a:ahLst/>
              <a:cxnLst/>
              <a:rect l="l" t="t" r="r" b="b"/>
              <a:pathLst>
                <a:path w="1898650" h="2199640">
                  <a:moveTo>
                    <a:pt x="1811585" y="5291"/>
                  </a:moveTo>
                  <a:lnTo>
                    <a:pt x="340327" y="1714801"/>
                  </a:lnTo>
                  <a:lnTo>
                    <a:pt x="12694" y="2097243"/>
                  </a:lnTo>
                  <a:lnTo>
                    <a:pt x="0" y="2135354"/>
                  </a:lnTo>
                  <a:lnTo>
                    <a:pt x="5153" y="2154875"/>
                  </a:lnTo>
                  <a:lnTo>
                    <a:pt x="17868" y="2171629"/>
                  </a:lnTo>
                  <a:lnTo>
                    <a:pt x="49088" y="2199305"/>
                  </a:lnTo>
                  <a:lnTo>
                    <a:pt x="392477" y="1798379"/>
                  </a:lnTo>
                  <a:lnTo>
                    <a:pt x="1898369" y="38312"/>
                  </a:lnTo>
                  <a:lnTo>
                    <a:pt x="1869891" y="13067"/>
                  </a:lnTo>
                  <a:lnTo>
                    <a:pt x="1851596" y="2531"/>
                  </a:lnTo>
                  <a:lnTo>
                    <a:pt x="1831322" y="0"/>
                  </a:lnTo>
                  <a:lnTo>
                    <a:pt x="1811585" y="529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13921350" y="5152339"/>
              <a:ext cx="1898650" cy="2199640"/>
            </a:xfrm>
            <a:custGeom>
              <a:avLst/>
              <a:gdLst/>
              <a:ahLst/>
              <a:cxnLst/>
              <a:rect l="l" t="t" r="r" b="b"/>
              <a:pathLst>
                <a:path w="1898650" h="2199640">
                  <a:moveTo>
                    <a:pt x="53097" y="2131890"/>
                  </a:moveTo>
                  <a:lnTo>
                    <a:pt x="17870" y="2171628"/>
                  </a:lnTo>
                  <a:lnTo>
                    <a:pt x="49088" y="2199306"/>
                  </a:lnTo>
                  <a:lnTo>
                    <a:pt x="96751" y="2143609"/>
                  </a:lnTo>
                  <a:lnTo>
                    <a:pt x="86464" y="2134489"/>
                  </a:lnTo>
                  <a:lnTo>
                    <a:pt x="68335" y="2144956"/>
                  </a:lnTo>
                  <a:lnTo>
                    <a:pt x="53097" y="2131890"/>
                  </a:lnTo>
                  <a:close/>
                </a:path>
                <a:path w="1898650" h="2199640">
                  <a:moveTo>
                    <a:pt x="376761" y="1784934"/>
                  </a:moveTo>
                  <a:lnTo>
                    <a:pt x="81256" y="2129873"/>
                  </a:lnTo>
                  <a:lnTo>
                    <a:pt x="96751" y="2143609"/>
                  </a:lnTo>
                  <a:lnTo>
                    <a:pt x="392307" y="1798235"/>
                  </a:lnTo>
                  <a:lnTo>
                    <a:pt x="376761" y="1784934"/>
                  </a:lnTo>
                  <a:close/>
                </a:path>
                <a:path w="1898650" h="2199640">
                  <a:moveTo>
                    <a:pt x="53114" y="2131871"/>
                  </a:moveTo>
                  <a:lnTo>
                    <a:pt x="68335" y="2144956"/>
                  </a:lnTo>
                  <a:lnTo>
                    <a:pt x="53114" y="2131871"/>
                  </a:lnTo>
                  <a:close/>
                </a:path>
                <a:path w="1898650" h="2199640">
                  <a:moveTo>
                    <a:pt x="81256" y="2129873"/>
                  </a:moveTo>
                  <a:lnTo>
                    <a:pt x="68335" y="2144956"/>
                  </a:lnTo>
                  <a:lnTo>
                    <a:pt x="86464" y="2134489"/>
                  </a:lnTo>
                  <a:lnTo>
                    <a:pt x="81256" y="2129873"/>
                  </a:lnTo>
                  <a:close/>
                </a:path>
                <a:path w="1898650" h="2199640">
                  <a:moveTo>
                    <a:pt x="66490" y="2116783"/>
                  </a:moveTo>
                  <a:lnTo>
                    <a:pt x="71213" y="2123063"/>
                  </a:lnTo>
                  <a:lnTo>
                    <a:pt x="73133" y="2130465"/>
                  </a:lnTo>
                  <a:lnTo>
                    <a:pt x="72192" y="2138069"/>
                  </a:lnTo>
                  <a:lnTo>
                    <a:pt x="68357" y="2144929"/>
                  </a:lnTo>
                  <a:lnTo>
                    <a:pt x="81256" y="2129873"/>
                  </a:lnTo>
                  <a:lnTo>
                    <a:pt x="66490" y="2116783"/>
                  </a:lnTo>
                  <a:close/>
                </a:path>
                <a:path w="1898650" h="2199640">
                  <a:moveTo>
                    <a:pt x="66490" y="2116783"/>
                  </a:moveTo>
                  <a:lnTo>
                    <a:pt x="53121" y="2131876"/>
                  </a:lnTo>
                  <a:lnTo>
                    <a:pt x="68352" y="2144925"/>
                  </a:lnTo>
                  <a:lnTo>
                    <a:pt x="72192" y="2138069"/>
                  </a:lnTo>
                  <a:lnTo>
                    <a:pt x="73133" y="2130465"/>
                  </a:lnTo>
                  <a:lnTo>
                    <a:pt x="71213" y="2123063"/>
                  </a:lnTo>
                  <a:lnTo>
                    <a:pt x="66490" y="2116783"/>
                  </a:lnTo>
                  <a:close/>
                </a:path>
                <a:path w="1898650" h="2199640">
                  <a:moveTo>
                    <a:pt x="53097" y="2131889"/>
                  </a:moveTo>
                  <a:lnTo>
                    <a:pt x="17628" y="2171900"/>
                  </a:lnTo>
                  <a:lnTo>
                    <a:pt x="53097" y="2131890"/>
                  </a:lnTo>
                  <a:close/>
                </a:path>
                <a:path w="1898650" h="2199640">
                  <a:moveTo>
                    <a:pt x="28436" y="2110742"/>
                  </a:moveTo>
                  <a:lnTo>
                    <a:pt x="1733" y="2141920"/>
                  </a:lnTo>
                  <a:lnTo>
                    <a:pt x="5153" y="2154876"/>
                  </a:lnTo>
                  <a:lnTo>
                    <a:pt x="17868" y="2171630"/>
                  </a:lnTo>
                  <a:lnTo>
                    <a:pt x="53090" y="2131884"/>
                  </a:lnTo>
                  <a:lnTo>
                    <a:pt x="28436" y="2110742"/>
                  </a:lnTo>
                  <a:close/>
                </a:path>
                <a:path w="1898650" h="2199640">
                  <a:moveTo>
                    <a:pt x="117899" y="2087101"/>
                  </a:moveTo>
                  <a:lnTo>
                    <a:pt x="66489" y="2116782"/>
                  </a:lnTo>
                  <a:lnTo>
                    <a:pt x="81256" y="2129873"/>
                  </a:lnTo>
                  <a:lnTo>
                    <a:pt x="117899" y="2087101"/>
                  </a:lnTo>
                  <a:close/>
                </a:path>
                <a:path w="1898650" h="2199640">
                  <a:moveTo>
                    <a:pt x="28443" y="2110735"/>
                  </a:moveTo>
                  <a:lnTo>
                    <a:pt x="53097" y="2131889"/>
                  </a:lnTo>
                  <a:lnTo>
                    <a:pt x="28443" y="2110735"/>
                  </a:lnTo>
                  <a:close/>
                </a:path>
                <a:path w="1898650" h="2199640">
                  <a:moveTo>
                    <a:pt x="336784" y="1750730"/>
                  </a:moveTo>
                  <a:lnTo>
                    <a:pt x="28445" y="2110737"/>
                  </a:lnTo>
                  <a:lnTo>
                    <a:pt x="53114" y="2131870"/>
                  </a:lnTo>
                  <a:lnTo>
                    <a:pt x="66489" y="2116782"/>
                  </a:lnTo>
                  <a:lnTo>
                    <a:pt x="117899" y="2087101"/>
                  </a:lnTo>
                  <a:lnTo>
                    <a:pt x="376761" y="1784934"/>
                  </a:lnTo>
                  <a:lnTo>
                    <a:pt x="336784" y="1750730"/>
                  </a:lnTo>
                  <a:close/>
                </a:path>
                <a:path w="1898650" h="2199640">
                  <a:moveTo>
                    <a:pt x="12694" y="2097243"/>
                  </a:moveTo>
                  <a:lnTo>
                    <a:pt x="2487" y="2115373"/>
                  </a:lnTo>
                  <a:lnTo>
                    <a:pt x="0" y="2135354"/>
                  </a:lnTo>
                  <a:lnTo>
                    <a:pt x="1733" y="2141920"/>
                  </a:lnTo>
                  <a:lnTo>
                    <a:pt x="28434" y="2110740"/>
                  </a:lnTo>
                  <a:lnTo>
                    <a:pt x="12694" y="2097243"/>
                  </a:lnTo>
                  <a:close/>
                </a:path>
                <a:path w="1898650" h="2199640">
                  <a:moveTo>
                    <a:pt x="66708" y="2066058"/>
                  </a:moveTo>
                  <a:lnTo>
                    <a:pt x="12694" y="2097243"/>
                  </a:lnTo>
                  <a:lnTo>
                    <a:pt x="28443" y="2110735"/>
                  </a:lnTo>
                  <a:lnTo>
                    <a:pt x="66708" y="2066058"/>
                  </a:lnTo>
                  <a:close/>
                </a:path>
                <a:path w="1898650" h="2199640">
                  <a:moveTo>
                    <a:pt x="340447" y="1714905"/>
                  </a:moveTo>
                  <a:lnTo>
                    <a:pt x="12694" y="2097243"/>
                  </a:lnTo>
                  <a:lnTo>
                    <a:pt x="66708" y="2066058"/>
                  </a:lnTo>
                  <a:lnTo>
                    <a:pt x="336808" y="1750701"/>
                  </a:lnTo>
                  <a:lnTo>
                    <a:pt x="356013" y="1728250"/>
                  </a:lnTo>
                  <a:lnTo>
                    <a:pt x="340447" y="1714905"/>
                  </a:lnTo>
                  <a:close/>
                </a:path>
                <a:path w="1898650" h="2199640">
                  <a:moveTo>
                    <a:pt x="376768" y="1784926"/>
                  </a:moveTo>
                  <a:lnTo>
                    <a:pt x="392307" y="1798235"/>
                  </a:lnTo>
                  <a:lnTo>
                    <a:pt x="376768" y="1784926"/>
                  </a:lnTo>
                  <a:close/>
                </a:path>
                <a:path w="1898650" h="2199640">
                  <a:moveTo>
                    <a:pt x="1836936" y="81803"/>
                  </a:moveTo>
                  <a:lnTo>
                    <a:pt x="376768" y="1784926"/>
                  </a:lnTo>
                  <a:lnTo>
                    <a:pt x="392307" y="1798235"/>
                  </a:lnTo>
                  <a:lnTo>
                    <a:pt x="1853081" y="91235"/>
                  </a:lnTo>
                  <a:lnTo>
                    <a:pt x="1849747" y="93160"/>
                  </a:lnTo>
                  <a:lnTo>
                    <a:pt x="1836936" y="81803"/>
                  </a:lnTo>
                  <a:close/>
                </a:path>
                <a:path w="1898650" h="2199640">
                  <a:moveTo>
                    <a:pt x="336808" y="1750701"/>
                  </a:moveTo>
                  <a:lnTo>
                    <a:pt x="376768" y="1784926"/>
                  </a:lnTo>
                  <a:lnTo>
                    <a:pt x="336808" y="1750701"/>
                  </a:lnTo>
                  <a:close/>
                </a:path>
                <a:path w="1898650" h="2199640">
                  <a:moveTo>
                    <a:pt x="363933" y="1735040"/>
                  </a:moveTo>
                  <a:lnTo>
                    <a:pt x="336808" y="1750701"/>
                  </a:lnTo>
                  <a:lnTo>
                    <a:pt x="376768" y="1784926"/>
                  </a:lnTo>
                  <a:lnTo>
                    <a:pt x="395973" y="1762509"/>
                  </a:lnTo>
                  <a:lnTo>
                    <a:pt x="363933" y="1735040"/>
                  </a:lnTo>
                  <a:close/>
                </a:path>
                <a:path w="1898650" h="2199640">
                  <a:moveTo>
                    <a:pt x="356020" y="1728246"/>
                  </a:moveTo>
                  <a:lnTo>
                    <a:pt x="395972" y="1762510"/>
                  </a:lnTo>
                  <a:lnTo>
                    <a:pt x="356020" y="1728246"/>
                  </a:lnTo>
                  <a:close/>
                </a:path>
                <a:path w="1898650" h="2199640">
                  <a:moveTo>
                    <a:pt x="1808851" y="30196"/>
                  </a:moveTo>
                  <a:lnTo>
                    <a:pt x="356022" y="1728248"/>
                  </a:lnTo>
                  <a:lnTo>
                    <a:pt x="395991" y="1762488"/>
                  </a:lnTo>
                  <a:lnTo>
                    <a:pt x="1836936" y="81803"/>
                  </a:lnTo>
                  <a:lnTo>
                    <a:pt x="1821269" y="67915"/>
                  </a:lnTo>
                  <a:lnTo>
                    <a:pt x="1834897" y="52542"/>
                  </a:lnTo>
                  <a:lnTo>
                    <a:pt x="1808851" y="30196"/>
                  </a:lnTo>
                  <a:close/>
                </a:path>
                <a:path w="1898650" h="2199640">
                  <a:moveTo>
                    <a:pt x="356015" y="1728252"/>
                  </a:moveTo>
                  <a:lnTo>
                    <a:pt x="336784" y="1750730"/>
                  </a:lnTo>
                  <a:lnTo>
                    <a:pt x="363933" y="1735040"/>
                  </a:lnTo>
                  <a:lnTo>
                    <a:pt x="356015" y="1728252"/>
                  </a:lnTo>
                  <a:close/>
                </a:path>
                <a:path w="1898650" h="2199640">
                  <a:moveTo>
                    <a:pt x="1794899" y="18225"/>
                  </a:moveTo>
                  <a:lnTo>
                    <a:pt x="340447" y="1714905"/>
                  </a:lnTo>
                  <a:lnTo>
                    <a:pt x="356015" y="1728252"/>
                  </a:lnTo>
                  <a:lnTo>
                    <a:pt x="340447" y="1714905"/>
                  </a:lnTo>
                  <a:lnTo>
                    <a:pt x="393780" y="1684113"/>
                  </a:lnTo>
                  <a:lnTo>
                    <a:pt x="1808850" y="30194"/>
                  </a:lnTo>
                  <a:lnTo>
                    <a:pt x="1794899" y="18225"/>
                  </a:lnTo>
                  <a:close/>
                </a:path>
                <a:path w="1898650" h="2199640">
                  <a:moveTo>
                    <a:pt x="393780" y="1684113"/>
                  </a:moveTo>
                  <a:lnTo>
                    <a:pt x="340447" y="1714905"/>
                  </a:lnTo>
                  <a:lnTo>
                    <a:pt x="356020" y="1728246"/>
                  </a:lnTo>
                  <a:lnTo>
                    <a:pt x="393780" y="1684113"/>
                  </a:lnTo>
                  <a:close/>
                </a:path>
                <a:path w="1898650" h="2199640">
                  <a:moveTo>
                    <a:pt x="1869448" y="13568"/>
                  </a:moveTo>
                  <a:lnTo>
                    <a:pt x="1834909" y="52529"/>
                  </a:lnTo>
                  <a:lnTo>
                    <a:pt x="1850538" y="65928"/>
                  </a:lnTo>
                  <a:lnTo>
                    <a:pt x="1836936" y="81803"/>
                  </a:lnTo>
                  <a:lnTo>
                    <a:pt x="1849747" y="93160"/>
                  </a:lnTo>
                  <a:lnTo>
                    <a:pt x="1898369" y="38313"/>
                  </a:lnTo>
                  <a:lnTo>
                    <a:pt x="1869448" y="13568"/>
                  </a:lnTo>
                  <a:close/>
                </a:path>
                <a:path w="1898650" h="2199640">
                  <a:moveTo>
                    <a:pt x="1898369" y="38313"/>
                  </a:moveTo>
                  <a:lnTo>
                    <a:pt x="1849747" y="93160"/>
                  </a:lnTo>
                  <a:lnTo>
                    <a:pt x="1853081" y="91235"/>
                  </a:lnTo>
                  <a:lnTo>
                    <a:pt x="1898369" y="38313"/>
                  </a:lnTo>
                  <a:close/>
                </a:path>
                <a:path w="1898650" h="2199640">
                  <a:moveTo>
                    <a:pt x="1821269" y="67915"/>
                  </a:moveTo>
                  <a:lnTo>
                    <a:pt x="1836936" y="81803"/>
                  </a:lnTo>
                  <a:lnTo>
                    <a:pt x="1848267" y="68588"/>
                  </a:lnTo>
                  <a:lnTo>
                    <a:pt x="1844024" y="71037"/>
                  </a:lnTo>
                  <a:lnTo>
                    <a:pt x="1836371" y="73122"/>
                  </a:lnTo>
                  <a:lnTo>
                    <a:pt x="1828482" y="72113"/>
                  </a:lnTo>
                  <a:lnTo>
                    <a:pt x="1821269" y="67915"/>
                  </a:lnTo>
                  <a:close/>
                </a:path>
                <a:path w="1898650" h="2199640">
                  <a:moveTo>
                    <a:pt x="1834897" y="52542"/>
                  </a:moveTo>
                  <a:lnTo>
                    <a:pt x="1821269" y="67915"/>
                  </a:lnTo>
                  <a:lnTo>
                    <a:pt x="1828482" y="72113"/>
                  </a:lnTo>
                  <a:lnTo>
                    <a:pt x="1836371" y="73122"/>
                  </a:lnTo>
                  <a:lnTo>
                    <a:pt x="1844024" y="71037"/>
                  </a:lnTo>
                  <a:lnTo>
                    <a:pt x="1850527" y="65952"/>
                  </a:lnTo>
                  <a:lnTo>
                    <a:pt x="1834897" y="52542"/>
                  </a:lnTo>
                  <a:close/>
                </a:path>
                <a:path w="1898650" h="2199640">
                  <a:moveTo>
                    <a:pt x="1850527" y="65952"/>
                  </a:moveTo>
                  <a:lnTo>
                    <a:pt x="1844024" y="71037"/>
                  </a:lnTo>
                  <a:lnTo>
                    <a:pt x="1848267" y="68588"/>
                  </a:lnTo>
                  <a:lnTo>
                    <a:pt x="1850527" y="65952"/>
                  </a:lnTo>
                  <a:close/>
                </a:path>
                <a:path w="1898650" h="2199640">
                  <a:moveTo>
                    <a:pt x="1834909" y="52529"/>
                  </a:moveTo>
                  <a:lnTo>
                    <a:pt x="1850527" y="65951"/>
                  </a:lnTo>
                  <a:lnTo>
                    <a:pt x="1834909" y="52529"/>
                  </a:lnTo>
                  <a:close/>
                </a:path>
                <a:path w="1898650" h="2199640">
                  <a:moveTo>
                    <a:pt x="1869892" y="13067"/>
                  </a:moveTo>
                  <a:lnTo>
                    <a:pt x="1869448" y="13568"/>
                  </a:lnTo>
                  <a:lnTo>
                    <a:pt x="1898370" y="38312"/>
                  </a:lnTo>
                  <a:lnTo>
                    <a:pt x="1869892" y="13067"/>
                  </a:lnTo>
                  <a:close/>
                </a:path>
                <a:path w="1898650" h="2199640">
                  <a:moveTo>
                    <a:pt x="1808855" y="30191"/>
                  </a:moveTo>
                  <a:lnTo>
                    <a:pt x="1834897" y="52542"/>
                  </a:lnTo>
                  <a:lnTo>
                    <a:pt x="1808855" y="30191"/>
                  </a:lnTo>
                  <a:close/>
                </a:path>
                <a:path w="1898650" h="2199640">
                  <a:moveTo>
                    <a:pt x="1834362" y="379"/>
                  </a:moveTo>
                  <a:lnTo>
                    <a:pt x="1808857" y="30193"/>
                  </a:lnTo>
                  <a:lnTo>
                    <a:pt x="1834909" y="52529"/>
                  </a:lnTo>
                  <a:lnTo>
                    <a:pt x="1869448" y="13568"/>
                  </a:lnTo>
                  <a:lnTo>
                    <a:pt x="1866740" y="11251"/>
                  </a:lnTo>
                  <a:lnTo>
                    <a:pt x="1851597" y="2531"/>
                  </a:lnTo>
                  <a:lnTo>
                    <a:pt x="1834362" y="379"/>
                  </a:lnTo>
                  <a:close/>
                </a:path>
                <a:path w="1898650" h="2199640">
                  <a:moveTo>
                    <a:pt x="1866740" y="11251"/>
                  </a:moveTo>
                  <a:lnTo>
                    <a:pt x="1869448" y="13568"/>
                  </a:lnTo>
                  <a:lnTo>
                    <a:pt x="1869892" y="13067"/>
                  </a:lnTo>
                  <a:lnTo>
                    <a:pt x="1866740" y="11251"/>
                  </a:lnTo>
                  <a:close/>
                </a:path>
                <a:path w="1898650" h="2199640">
                  <a:moveTo>
                    <a:pt x="1811586" y="5291"/>
                  </a:moveTo>
                  <a:lnTo>
                    <a:pt x="1794899" y="18225"/>
                  </a:lnTo>
                  <a:lnTo>
                    <a:pt x="1808855" y="30191"/>
                  </a:lnTo>
                  <a:lnTo>
                    <a:pt x="1834362" y="379"/>
                  </a:lnTo>
                  <a:lnTo>
                    <a:pt x="1831323" y="0"/>
                  </a:lnTo>
                  <a:lnTo>
                    <a:pt x="1811586" y="5291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3630956" y="6867128"/>
              <a:ext cx="5286753" cy="3182523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12912680" y="3924384"/>
              <a:ext cx="356235" cy="408305"/>
            </a:xfrm>
            <a:custGeom>
              <a:avLst/>
              <a:gdLst/>
              <a:ahLst/>
              <a:cxnLst/>
              <a:rect l="l" t="t" r="r" b="b"/>
              <a:pathLst>
                <a:path w="356234" h="408304">
                  <a:moveTo>
                    <a:pt x="336682" y="0"/>
                  </a:moveTo>
                  <a:lnTo>
                    <a:pt x="264088" y="25421"/>
                  </a:lnTo>
                  <a:lnTo>
                    <a:pt x="219136" y="52639"/>
                  </a:lnTo>
                  <a:lnTo>
                    <a:pt x="176156" y="82784"/>
                  </a:lnTo>
                  <a:lnTo>
                    <a:pt x="135506" y="115824"/>
                  </a:lnTo>
                  <a:lnTo>
                    <a:pt x="97546" y="151726"/>
                  </a:lnTo>
                  <a:lnTo>
                    <a:pt x="62922" y="190933"/>
                  </a:lnTo>
                  <a:lnTo>
                    <a:pt x="33478" y="233912"/>
                  </a:lnTo>
                  <a:lnTo>
                    <a:pt x="11682" y="280339"/>
                  </a:lnTo>
                  <a:lnTo>
                    <a:pt x="0" y="329895"/>
                  </a:lnTo>
                  <a:lnTo>
                    <a:pt x="899" y="382258"/>
                  </a:lnTo>
                  <a:lnTo>
                    <a:pt x="14626" y="403892"/>
                  </a:lnTo>
                  <a:lnTo>
                    <a:pt x="38307" y="407841"/>
                  </a:lnTo>
                  <a:lnTo>
                    <a:pt x="59659" y="396191"/>
                  </a:lnTo>
                  <a:lnTo>
                    <a:pt x="66397" y="371026"/>
                  </a:lnTo>
                  <a:lnTo>
                    <a:pt x="68701" y="319180"/>
                  </a:lnTo>
                  <a:lnTo>
                    <a:pt x="87758" y="270767"/>
                  </a:lnTo>
                  <a:lnTo>
                    <a:pt x="117950" y="226882"/>
                  </a:lnTo>
                  <a:lnTo>
                    <a:pt x="153662" y="188620"/>
                  </a:lnTo>
                  <a:lnTo>
                    <a:pt x="195951" y="151193"/>
                  </a:lnTo>
                  <a:lnTo>
                    <a:pt x="241016" y="117289"/>
                  </a:lnTo>
                  <a:lnTo>
                    <a:pt x="288682" y="87000"/>
                  </a:lnTo>
                  <a:lnTo>
                    <a:pt x="338777" y="60422"/>
                  </a:lnTo>
                  <a:lnTo>
                    <a:pt x="355957" y="40768"/>
                  </a:lnTo>
                  <a:lnTo>
                    <a:pt x="353521" y="16914"/>
                  </a:lnTo>
                  <a:lnTo>
                    <a:pt x="336682" y="0"/>
                  </a:lnTo>
                  <a:close/>
                </a:path>
              </a:pathLst>
            </a:custGeom>
            <a:solidFill>
              <a:srgbClr val="DD443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1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2825114" y="3951816"/>
              <a:ext cx="178541" cy="219255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15477357" y="2995867"/>
              <a:ext cx="585470" cy="1225550"/>
            </a:xfrm>
            <a:custGeom>
              <a:avLst/>
              <a:gdLst/>
              <a:ahLst/>
              <a:cxnLst/>
              <a:rect l="l" t="t" r="r" b="b"/>
              <a:pathLst>
                <a:path w="585469" h="1225550">
                  <a:moveTo>
                    <a:pt x="122233" y="1001514"/>
                  </a:moveTo>
                  <a:lnTo>
                    <a:pt x="145099" y="1012956"/>
                  </a:lnTo>
                  <a:lnTo>
                    <a:pt x="189229" y="1021128"/>
                  </a:lnTo>
                  <a:lnTo>
                    <a:pt x="202223" y="1020005"/>
                  </a:lnTo>
                  <a:lnTo>
                    <a:pt x="209050" y="1053493"/>
                  </a:lnTo>
                  <a:lnTo>
                    <a:pt x="204506" y="1100950"/>
                  </a:lnTo>
                  <a:lnTo>
                    <a:pt x="186285" y="1144585"/>
                  </a:lnTo>
                  <a:lnTo>
                    <a:pt x="157087" y="1180030"/>
                  </a:lnTo>
                  <a:lnTo>
                    <a:pt x="119506" y="1206090"/>
                  </a:lnTo>
                  <a:lnTo>
                    <a:pt x="76133" y="1221566"/>
                  </a:lnTo>
                  <a:lnTo>
                    <a:pt x="29562" y="1225264"/>
                  </a:lnTo>
                  <a:lnTo>
                    <a:pt x="6213" y="1213433"/>
                  </a:lnTo>
                  <a:lnTo>
                    <a:pt x="0" y="1189877"/>
                  </a:lnTo>
                  <a:lnTo>
                    <a:pt x="9926" y="1167205"/>
                  </a:lnTo>
                  <a:lnTo>
                    <a:pt x="25248" y="1161595"/>
                  </a:lnTo>
                  <a:lnTo>
                    <a:pt x="76004" y="1152032"/>
                  </a:lnTo>
                  <a:lnTo>
                    <a:pt x="108155" y="1131986"/>
                  </a:lnTo>
                  <a:lnTo>
                    <a:pt x="130033" y="1102169"/>
                  </a:lnTo>
                  <a:lnTo>
                    <a:pt x="140218" y="1066865"/>
                  </a:lnTo>
                  <a:lnTo>
                    <a:pt x="137293" y="1030357"/>
                  </a:lnTo>
                  <a:lnTo>
                    <a:pt x="122233" y="1001514"/>
                  </a:lnTo>
                  <a:close/>
                </a:path>
                <a:path w="585469" h="1225550">
                  <a:moveTo>
                    <a:pt x="34997" y="1158025"/>
                  </a:moveTo>
                  <a:lnTo>
                    <a:pt x="76004" y="1152032"/>
                  </a:lnTo>
                  <a:lnTo>
                    <a:pt x="25248" y="1161595"/>
                  </a:lnTo>
                  <a:lnTo>
                    <a:pt x="34997" y="1158025"/>
                  </a:lnTo>
                  <a:close/>
                </a:path>
                <a:path w="585469" h="1225550">
                  <a:moveTo>
                    <a:pt x="360955" y="810279"/>
                  </a:moveTo>
                  <a:lnTo>
                    <a:pt x="358211" y="887773"/>
                  </a:lnTo>
                  <a:lnTo>
                    <a:pt x="341478" y="932714"/>
                  </a:lnTo>
                  <a:lnTo>
                    <a:pt x="314152" y="971548"/>
                  </a:lnTo>
                  <a:lnTo>
                    <a:pt x="276456" y="1001125"/>
                  </a:lnTo>
                  <a:lnTo>
                    <a:pt x="234121" y="1017246"/>
                  </a:lnTo>
                  <a:lnTo>
                    <a:pt x="202223" y="1020005"/>
                  </a:lnTo>
                  <a:lnTo>
                    <a:pt x="199865" y="1008439"/>
                  </a:lnTo>
                  <a:lnTo>
                    <a:pt x="178842" y="967753"/>
                  </a:lnTo>
                  <a:lnTo>
                    <a:pt x="172274" y="960469"/>
                  </a:lnTo>
                  <a:lnTo>
                    <a:pt x="210563" y="953256"/>
                  </a:lnTo>
                  <a:lnTo>
                    <a:pt x="242638" y="942705"/>
                  </a:lnTo>
                  <a:lnTo>
                    <a:pt x="272286" y="917317"/>
                  </a:lnTo>
                  <a:lnTo>
                    <a:pt x="290269" y="882740"/>
                  </a:lnTo>
                  <a:lnTo>
                    <a:pt x="297090" y="843610"/>
                  </a:lnTo>
                  <a:lnTo>
                    <a:pt x="295444" y="826864"/>
                  </a:lnTo>
                  <a:lnTo>
                    <a:pt x="296256" y="826711"/>
                  </a:lnTo>
                  <a:lnTo>
                    <a:pt x="341314" y="817483"/>
                  </a:lnTo>
                  <a:lnTo>
                    <a:pt x="360955" y="810279"/>
                  </a:lnTo>
                  <a:close/>
                </a:path>
                <a:path w="585469" h="1225550">
                  <a:moveTo>
                    <a:pt x="122878" y="917023"/>
                  </a:moveTo>
                  <a:lnTo>
                    <a:pt x="147520" y="939878"/>
                  </a:lnTo>
                  <a:lnTo>
                    <a:pt x="157265" y="943822"/>
                  </a:lnTo>
                  <a:lnTo>
                    <a:pt x="178842" y="967753"/>
                  </a:lnTo>
                  <a:lnTo>
                    <a:pt x="199865" y="1008439"/>
                  </a:lnTo>
                  <a:lnTo>
                    <a:pt x="202223" y="1020005"/>
                  </a:lnTo>
                  <a:lnTo>
                    <a:pt x="189229" y="1021128"/>
                  </a:lnTo>
                  <a:lnTo>
                    <a:pt x="145099" y="1012956"/>
                  </a:lnTo>
                  <a:lnTo>
                    <a:pt x="122233" y="1001514"/>
                  </a:lnTo>
                  <a:lnTo>
                    <a:pt x="119839" y="996929"/>
                  </a:lnTo>
                  <a:lnTo>
                    <a:pt x="86438" y="970864"/>
                  </a:lnTo>
                  <a:lnTo>
                    <a:pt x="122878" y="917023"/>
                  </a:lnTo>
                  <a:close/>
                </a:path>
                <a:path w="585469" h="1225550">
                  <a:moveTo>
                    <a:pt x="69470" y="927085"/>
                  </a:moveTo>
                  <a:lnTo>
                    <a:pt x="122878" y="917023"/>
                  </a:lnTo>
                  <a:lnTo>
                    <a:pt x="86438" y="970864"/>
                  </a:lnTo>
                  <a:lnTo>
                    <a:pt x="119839" y="996929"/>
                  </a:lnTo>
                  <a:lnTo>
                    <a:pt x="122233" y="1001514"/>
                  </a:lnTo>
                  <a:lnTo>
                    <a:pt x="105050" y="992915"/>
                  </a:lnTo>
                  <a:lnTo>
                    <a:pt x="72401" y="961191"/>
                  </a:lnTo>
                  <a:lnTo>
                    <a:pt x="65947" y="940331"/>
                  </a:lnTo>
                  <a:lnTo>
                    <a:pt x="69470" y="927085"/>
                  </a:lnTo>
                  <a:close/>
                </a:path>
                <a:path w="585469" h="1225550">
                  <a:moveTo>
                    <a:pt x="157265" y="943822"/>
                  </a:moveTo>
                  <a:lnTo>
                    <a:pt x="177803" y="952134"/>
                  </a:lnTo>
                  <a:lnTo>
                    <a:pt x="210563" y="953256"/>
                  </a:lnTo>
                  <a:lnTo>
                    <a:pt x="172274" y="960469"/>
                  </a:lnTo>
                  <a:lnTo>
                    <a:pt x="157265" y="943822"/>
                  </a:lnTo>
                  <a:close/>
                </a:path>
                <a:path w="585469" h="1225550">
                  <a:moveTo>
                    <a:pt x="86759" y="905435"/>
                  </a:moveTo>
                  <a:lnTo>
                    <a:pt x="108840" y="907350"/>
                  </a:lnTo>
                  <a:lnTo>
                    <a:pt x="147870" y="933402"/>
                  </a:lnTo>
                  <a:lnTo>
                    <a:pt x="157265" y="943822"/>
                  </a:lnTo>
                  <a:lnTo>
                    <a:pt x="147520" y="939878"/>
                  </a:lnTo>
                  <a:lnTo>
                    <a:pt x="122878" y="917023"/>
                  </a:lnTo>
                  <a:lnTo>
                    <a:pt x="69470" y="927085"/>
                  </a:lnTo>
                  <a:lnTo>
                    <a:pt x="71597" y="919087"/>
                  </a:lnTo>
                  <a:lnTo>
                    <a:pt x="86759" y="905435"/>
                  </a:lnTo>
                  <a:close/>
                </a:path>
                <a:path w="585469" h="1225550">
                  <a:moveTo>
                    <a:pt x="341748" y="744830"/>
                  </a:moveTo>
                  <a:lnTo>
                    <a:pt x="343198" y="747183"/>
                  </a:lnTo>
                  <a:lnTo>
                    <a:pt x="359013" y="792172"/>
                  </a:lnTo>
                  <a:lnTo>
                    <a:pt x="360955" y="810279"/>
                  </a:lnTo>
                  <a:lnTo>
                    <a:pt x="341314" y="817483"/>
                  </a:lnTo>
                  <a:lnTo>
                    <a:pt x="296256" y="826711"/>
                  </a:lnTo>
                  <a:lnTo>
                    <a:pt x="295433" y="826751"/>
                  </a:lnTo>
                  <a:lnTo>
                    <a:pt x="293252" y="804561"/>
                  </a:lnTo>
                  <a:lnTo>
                    <a:pt x="277067" y="764695"/>
                  </a:lnTo>
                  <a:lnTo>
                    <a:pt x="274994" y="762002"/>
                  </a:lnTo>
                  <a:lnTo>
                    <a:pt x="318172" y="753867"/>
                  </a:lnTo>
                  <a:lnTo>
                    <a:pt x="341748" y="744830"/>
                  </a:lnTo>
                  <a:close/>
                </a:path>
                <a:path w="585469" h="1225550">
                  <a:moveTo>
                    <a:pt x="295433" y="826751"/>
                  </a:moveTo>
                  <a:lnTo>
                    <a:pt x="296256" y="826711"/>
                  </a:lnTo>
                  <a:lnTo>
                    <a:pt x="295444" y="826864"/>
                  </a:lnTo>
                  <a:close/>
                </a:path>
                <a:path w="585469" h="1225550">
                  <a:moveTo>
                    <a:pt x="49961" y="687738"/>
                  </a:moveTo>
                  <a:lnTo>
                    <a:pt x="136052" y="671518"/>
                  </a:lnTo>
                  <a:lnTo>
                    <a:pt x="120144" y="676950"/>
                  </a:lnTo>
                  <a:lnTo>
                    <a:pt x="120620" y="698017"/>
                  </a:lnTo>
                  <a:lnTo>
                    <a:pt x="146088" y="728621"/>
                  </a:lnTo>
                  <a:lnTo>
                    <a:pt x="181743" y="747386"/>
                  </a:lnTo>
                  <a:lnTo>
                    <a:pt x="227376" y="759768"/>
                  </a:lnTo>
                  <a:lnTo>
                    <a:pt x="273257" y="761611"/>
                  </a:lnTo>
                  <a:lnTo>
                    <a:pt x="274525" y="761393"/>
                  </a:lnTo>
                  <a:lnTo>
                    <a:pt x="277067" y="764695"/>
                  </a:lnTo>
                  <a:lnTo>
                    <a:pt x="293252" y="804561"/>
                  </a:lnTo>
                  <a:lnTo>
                    <a:pt x="295433" y="826751"/>
                  </a:lnTo>
                  <a:lnTo>
                    <a:pt x="250367" y="828958"/>
                  </a:lnTo>
                  <a:lnTo>
                    <a:pt x="204683" y="823857"/>
                  </a:lnTo>
                  <a:lnTo>
                    <a:pt x="164308" y="812622"/>
                  </a:lnTo>
                  <a:lnTo>
                    <a:pt x="125142" y="794430"/>
                  </a:lnTo>
                  <a:lnTo>
                    <a:pt x="90709" y="769055"/>
                  </a:lnTo>
                  <a:lnTo>
                    <a:pt x="64534" y="736271"/>
                  </a:lnTo>
                  <a:lnTo>
                    <a:pt x="50143" y="695852"/>
                  </a:lnTo>
                  <a:lnTo>
                    <a:pt x="49961" y="687738"/>
                  </a:lnTo>
                  <a:close/>
                </a:path>
                <a:path w="585469" h="1225550">
                  <a:moveTo>
                    <a:pt x="252269" y="587"/>
                  </a:moveTo>
                  <a:lnTo>
                    <a:pt x="321264" y="20403"/>
                  </a:lnTo>
                  <a:lnTo>
                    <a:pt x="361897" y="44753"/>
                  </a:lnTo>
                  <a:lnTo>
                    <a:pt x="399910" y="72777"/>
                  </a:lnTo>
                  <a:lnTo>
                    <a:pt x="435072" y="104201"/>
                  </a:lnTo>
                  <a:lnTo>
                    <a:pt x="467151" y="138751"/>
                  </a:lnTo>
                  <a:lnTo>
                    <a:pt x="495919" y="176154"/>
                  </a:lnTo>
                  <a:lnTo>
                    <a:pt x="521143" y="216136"/>
                  </a:lnTo>
                  <a:lnTo>
                    <a:pt x="542593" y="258423"/>
                  </a:lnTo>
                  <a:lnTo>
                    <a:pt x="560039" y="302743"/>
                  </a:lnTo>
                  <a:lnTo>
                    <a:pt x="573249" y="348820"/>
                  </a:lnTo>
                  <a:lnTo>
                    <a:pt x="581661" y="396121"/>
                  </a:lnTo>
                  <a:lnTo>
                    <a:pt x="585012" y="444520"/>
                  </a:lnTo>
                  <a:lnTo>
                    <a:pt x="583262" y="493251"/>
                  </a:lnTo>
                  <a:lnTo>
                    <a:pt x="576369" y="541553"/>
                  </a:lnTo>
                  <a:lnTo>
                    <a:pt x="564295" y="588660"/>
                  </a:lnTo>
                  <a:lnTo>
                    <a:pt x="546998" y="633810"/>
                  </a:lnTo>
                  <a:lnTo>
                    <a:pt x="524439" y="676239"/>
                  </a:lnTo>
                  <a:lnTo>
                    <a:pt x="496576" y="715182"/>
                  </a:lnTo>
                  <a:lnTo>
                    <a:pt x="463370" y="749876"/>
                  </a:lnTo>
                  <a:lnTo>
                    <a:pt x="424780" y="779557"/>
                  </a:lnTo>
                  <a:lnTo>
                    <a:pt x="384502" y="801642"/>
                  </a:lnTo>
                  <a:lnTo>
                    <a:pt x="360955" y="810279"/>
                  </a:lnTo>
                  <a:lnTo>
                    <a:pt x="359013" y="792172"/>
                  </a:lnTo>
                  <a:lnTo>
                    <a:pt x="343198" y="747183"/>
                  </a:lnTo>
                  <a:lnTo>
                    <a:pt x="341748" y="744830"/>
                  </a:lnTo>
                  <a:lnTo>
                    <a:pt x="360905" y="737486"/>
                  </a:lnTo>
                  <a:lnTo>
                    <a:pt x="400242" y="713419"/>
                  </a:lnTo>
                  <a:lnTo>
                    <a:pt x="434967" y="682614"/>
                  </a:lnTo>
                  <a:lnTo>
                    <a:pt x="463867" y="646024"/>
                  </a:lnTo>
                  <a:lnTo>
                    <a:pt x="486780" y="604352"/>
                  </a:lnTo>
                  <a:lnTo>
                    <a:pt x="503357" y="559931"/>
                  </a:lnTo>
                  <a:lnTo>
                    <a:pt x="513776" y="513582"/>
                  </a:lnTo>
                  <a:lnTo>
                    <a:pt x="518215" y="466127"/>
                  </a:lnTo>
                  <a:lnTo>
                    <a:pt x="516852" y="418388"/>
                  </a:lnTo>
                  <a:lnTo>
                    <a:pt x="509864" y="371186"/>
                  </a:lnTo>
                  <a:lnTo>
                    <a:pt x="497431" y="325344"/>
                  </a:lnTo>
                  <a:lnTo>
                    <a:pt x="477611" y="276481"/>
                  </a:lnTo>
                  <a:lnTo>
                    <a:pt x="452164" y="230521"/>
                  </a:lnTo>
                  <a:lnTo>
                    <a:pt x="421528" y="188014"/>
                  </a:lnTo>
                  <a:lnTo>
                    <a:pt x="386139" y="149511"/>
                  </a:lnTo>
                  <a:lnTo>
                    <a:pt x="346437" y="115559"/>
                  </a:lnTo>
                  <a:lnTo>
                    <a:pt x="302857" y="86710"/>
                  </a:lnTo>
                  <a:lnTo>
                    <a:pt x="255839" y="63513"/>
                  </a:lnTo>
                  <a:lnTo>
                    <a:pt x="236951" y="44288"/>
                  </a:lnTo>
                  <a:lnTo>
                    <a:pt x="237133" y="19331"/>
                  </a:lnTo>
                  <a:lnTo>
                    <a:pt x="252269" y="587"/>
                  </a:lnTo>
                  <a:close/>
                </a:path>
                <a:path w="585469" h="1225550">
                  <a:moveTo>
                    <a:pt x="116228" y="604450"/>
                  </a:moveTo>
                  <a:lnTo>
                    <a:pt x="178233" y="610649"/>
                  </a:lnTo>
                  <a:lnTo>
                    <a:pt x="249231" y="644139"/>
                  </a:lnTo>
                  <a:lnTo>
                    <a:pt x="286745" y="672765"/>
                  </a:lnTo>
                  <a:lnTo>
                    <a:pt x="318588" y="707247"/>
                  </a:lnTo>
                  <a:lnTo>
                    <a:pt x="341748" y="744830"/>
                  </a:lnTo>
                  <a:lnTo>
                    <a:pt x="318172" y="753867"/>
                  </a:lnTo>
                  <a:lnTo>
                    <a:pt x="274525" y="761393"/>
                  </a:lnTo>
                  <a:lnTo>
                    <a:pt x="250835" y="730609"/>
                  </a:lnTo>
                  <a:lnTo>
                    <a:pt x="217418" y="703070"/>
                  </a:lnTo>
                  <a:lnTo>
                    <a:pt x="179678" y="682841"/>
                  </a:lnTo>
                  <a:lnTo>
                    <a:pt x="159009" y="675542"/>
                  </a:lnTo>
                  <a:lnTo>
                    <a:pt x="136052" y="671518"/>
                  </a:lnTo>
                  <a:lnTo>
                    <a:pt x="49961" y="687738"/>
                  </a:lnTo>
                  <a:lnTo>
                    <a:pt x="49602" y="671816"/>
                  </a:lnTo>
                  <a:lnTo>
                    <a:pt x="55781" y="649393"/>
                  </a:lnTo>
                  <a:lnTo>
                    <a:pt x="68292" y="629968"/>
                  </a:lnTo>
                  <a:lnTo>
                    <a:pt x="86751" y="614925"/>
                  </a:lnTo>
                  <a:lnTo>
                    <a:pt x="116228" y="604450"/>
                  </a:lnTo>
                  <a:close/>
                </a:path>
                <a:path w="585469" h="1225550">
                  <a:moveTo>
                    <a:pt x="274525" y="761393"/>
                  </a:moveTo>
                  <a:lnTo>
                    <a:pt x="318172" y="753867"/>
                  </a:lnTo>
                  <a:lnTo>
                    <a:pt x="274994" y="762002"/>
                  </a:lnTo>
                  <a:lnTo>
                    <a:pt x="274525" y="761393"/>
                  </a:lnTo>
                  <a:close/>
                </a:path>
              </a:pathLst>
            </a:custGeom>
            <a:solidFill>
              <a:srgbClr val="DD443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" name="object 1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6967974" y="0"/>
              <a:ext cx="3136125" cy="3098740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381690" y="7360931"/>
              <a:ext cx="7413666" cy="3953724"/>
            </a:xfrm>
            <a:prstGeom prst="rect">
              <a:avLst/>
            </a:prstGeom>
          </p:spPr>
        </p:pic>
        <p:sp>
          <p:nvSpPr>
            <p:cNvPr id="21" name="object 21"/>
            <p:cNvSpPr/>
            <p:nvPr/>
          </p:nvSpPr>
          <p:spPr>
            <a:xfrm>
              <a:off x="8576881" y="6744861"/>
              <a:ext cx="402590" cy="340995"/>
            </a:xfrm>
            <a:custGeom>
              <a:avLst/>
              <a:gdLst/>
              <a:ahLst/>
              <a:cxnLst/>
              <a:rect l="l" t="t" r="r" b="b"/>
              <a:pathLst>
                <a:path w="402590" h="340995">
                  <a:moveTo>
                    <a:pt x="97612" y="306959"/>
                  </a:moveTo>
                  <a:lnTo>
                    <a:pt x="91516" y="251777"/>
                  </a:lnTo>
                  <a:lnTo>
                    <a:pt x="82969" y="196989"/>
                  </a:lnTo>
                  <a:lnTo>
                    <a:pt x="72059" y="142646"/>
                  </a:lnTo>
                  <a:lnTo>
                    <a:pt x="58889" y="88773"/>
                  </a:lnTo>
                  <a:lnTo>
                    <a:pt x="30886" y="69342"/>
                  </a:lnTo>
                  <a:lnTo>
                    <a:pt x="19304" y="71437"/>
                  </a:lnTo>
                  <a:lnTo>
                    <a:pt x="8877" y="78384"/>
                  </a:lnTo>
                  <a:lnTo>
                    <a:pt x="2463" y="87807"/>
                  </a:lnTo>
                  <a:lnTo>
                    <a:pt x="0" y="98945"/>
                  </a:lnTo>
                  <a:lnTo>
                    <a:pt x="1397" y="111099"/>
                  </a:lnTo>
                  <a:lnTo>
                    <a:pt x="13271" y="160299"/>
                  </a:lnTo>
                  <a:lnTo>
                    <a:pt x="23114" y="210858"/>
                  </a:lnTo>
                  <a:lnTo>
                    <a:pt x="30873" y="262229"/>
                  </a:lnTo>
                  <a:lnTo>
                    <a:pt x="36474" y="313880"/>
                  </a:lnTo>
                  <a:lnTo>
                    <a:pt x="40030" y="325170"/>
                  </a:lnTo>
                  <a:lnTo>
                    <a:pt x="47726" y="334289"/>
                  </a:lnTo>
                  <a:lnTo>
                    <a:pt x="58204" y="339940"/>
                  </a:lnTo>
                  <a:lnTo>
                    <a:pt x="70129" y="340829"/>
                  </a:lnTo>
                  <a:lnTo>
                    <a:pt x="81673" y="336829"/>
                  </a:lnTo>
                  <a:lnTo>
                    <a:pt x="90678" y="329298"/>
                  </a:lnTo>
                  <a:lnTo>
                    <a:pt x="96291" y="319062"/>
                  </a:lnTo>
                  <a:lnTo>
                    <a:pt x="97612" y="306959"/>
                  </a:lnTo>
                  <a:close/>
                </a:path>
                <a:path w="402590" h="340995">
                  <a:moveTo>
                    <a:pt x="402501" y="26631"/>
                  </a:moveTo>
                  <a:lnTo>
                    <a:pt x="390029" y="7200"/>
                  </a:lnTo>
                  <a:lnTo>
                    <a:pt x="368744" y="0"/>
                  </a:lnTo>
                  <a:lnTo>
                    <a:pt x="347802" y="12319"/>
                  </a:lnTo>
                  <a:lnTo>
                    <a:pt x="318681" y="53467"/>
                  </a:lnTo>
                  <a:lnTo>
                    <a:pt x="290385" y="95173"/>
                  </a:lnTo>
                  <a:lnTo>
                    <a:pt x="262902" y="137401"/>
                  </a:lnTo>
                  <a:lnTo>
                    <a:pt x="236232" y="180162"/>
                  </a:lnTo>
                  <a:lnTo>
                    <a:pt x="210362" y="223405"/>
                  </a:lnTo>
                  <a:lnTo>
                    <a:pt x="185280" y="267144"/>
                  </a:lnTo>
                  <a:lnTo>
                    <a:pt x="182346" y="278892"/>
                  </a:lnTo>
                  <a:lnTo>
                    <a:pt x="185013" y="290880"/>
                  </a:lnTo>
                  <a:lnTo>
                    <a:pt x="191909" y="301256"/>
                  </a:lnTo>
                  <a:lnTo>
                    <a:pt x="201676" y="308203"/>
                  </a:lnTo>
                  <a:lnTo>
                    <a:pt x="214033" y="310781"/>
                  </a:lnTo>
                  <a:lnTo>
                    <a:pt x="225399" y="308279"/>
                  </a:lnTo>
                  <a:lnTo>
                    <a:pt x="235153" y="301663"/>
                  </a:lnTo>
                  <a:lnTo>
                    <a:pt x="242697" y="291858"/>
                  </a:lnTo>
                  <a:lnTo>
                    <a:pt x="266458" y="250482"/>
                  </a:lnTo>
                  <a:lnTo>
                    <a:pt x="291033" y="209600"/>
                  </a:lnTo>
                  <a:lnTo>
                    <a:pt x="316395" y="169202"/>
                  </a:lnTo>
                  <a:lnTo>
                    <a:pt x="342506" y="129298"/>
                  </a:lnTo>
                  <a:lnTo>
                    <a:pt x="369379" y="89877"/>
                  </a:lnTo>
                  <a:lnTo>
                    <a:pt x="396963" y="50952"/>
                  </a:lnTo>
                  <a:lnTo>
                    <a:pt x="402501" y="26631"/>
                  </a:lnTo>
                  <a:close/>
                </a:path>
              </a:pathLst>
            </a:custGeom>
            <a:solidFill>
              <a:srgbClr val="DD443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" name="object 2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8882377" y="6952349"/>
              <a:ext cx="172801" cy="165154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0</Words>
  <Application>Microsoft Office PowerPoint</Application>
  <PresentationFormat>Произвольный</PresentationFormat>
  <Paragraphs>0</Paragraphs>
  <Slides>29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1" baseType="lpstr">
      <vt:lpstr>Calibri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cp:lastModifiedBy>Мидоренко Дмитрий Адольфович</cp:lastModifiedBy>
  <cp:revision>1</cp:revision>
  <dcterms:created xsi:type="dcterms:W3CDTF">2024-11-21T09:17:54Z</dcterms:created>
  <dcterms:modified xsi:type="dcterms:W3CDTF">2024-11-21T09:18:12Z</dcterms:modified>
</cp:coreProperties>
</file>