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57" r:id="rId2"/>
    <p:sldId id="280" r:id="rId3"/>
    <p:sldId id="266" r:id="rId4"/>
    <p:sldId id="281" r:id="rId5"/>
    <p:sldId id="282" r:id="rId6"/>
    <p:sldId id="273" r:id="rId7"/>
    <p:sldId id="276" r:id="rId8"/>
    <p:sldId id="277" r:id="rId9"/>
    <p:sldId id="27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992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15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47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5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5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57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72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31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6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25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89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155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56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57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16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Autofit/>
          </a:bodyPr>
          <a:lstStyle/>
          <a:p>
            <a:pPr algn="ctr"/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7" name="Рисунок 1" descr="https://bipbap.ru/wp-content/uploads/2019/02/153151_15278401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686" y="358347"/>
            <a:ext cx="10565028" cy="6190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FF0000"/>
                </a:solidFill>
              </a:rPr>
              <a:t>Всемирный День донора крови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Всемирный День донора крови (World Blood Donor Day) </a:t>
            </a:r>
            <a:r>
              <a:rPr lang="ru-RU" sz="3000" dirty="0" smtClean="0"/>
              <a:t>отмечается ежегодно </a:t>
            </a:r>
            <a:r>
              <a:rPr lang="ru-RU" sz="3000" dirty="0"/>
              <a:t>14 </a:t>
            </a:r>
            <a:r>
              <a:rPr lang="ru-RU" sz="3000" dirty="0" smtClean="0"/>
              <a:t>июня.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000" b="1" dirty="0" smtClean="0">
                <a:solidFill>
                  <a:srgbClr val="FF0000"/>
                </a:solidFill>
              </a:rPr>
              <a:t>Цель </a:t>
            </a:r>
            <a:r>
              <a:rPr lang="ru-RU" sz="3000" b="1" dirty="0">
                <a:solidFill>
                  <a:srgbClr val="FF0000"/>
                </a:solidFill>
              </a:rPr>
              <a:t>Всемирного дня донора крови </a:t>
            </a:r>
            <a:r>
              <a:rPr lang="ru-RU" sz="3000" dirty="0"/>
              <a:t>– повышение осведомленности о необходимости безопасной крови и ее </a:t>
            </a:r>
            <a:r>
              <a:rPr lang="ru-RU" sz="3000" dirty="0" smtClean="0"/>
              <a:t>продуктов, пополнение </a:t>
            </a:r>
            <a:r>
              <a:rPr lang="ru-RU" sz="3000" dirty="0"/>
              <a:t>рядов доноров, выражение благодарности тем, кто регулярно сдает свою кровь, за их самопожертвование и спасение людей.</a:t>
            </a:r>
          </a:p>
          <a:p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407" y="0"/>
            <a:ext cx="250507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73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FF0000"/>
                </a:solidFill>
              </a:rPr>
              <a:t>История праздника</a:t>
            </a:r>
            <a:r>
              <a:rPr lang="ru-RU" b="1" dirty="0" smtClean="0">
                <a:solidFill>
                  <a:srgbClr val="FF0000"/>
                </a:solidFill>
              </a:rPr>
              <a:t>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FF0000"/>
                </a:solidFill>
              </a:rPr>
              <a:t>Первый День донора прошел 14 </a:t>
            </a:r>
            <a:r>
              <a:rPr lang="ru-RU" sz="1800" dirty="0">
                <a:solidFill>
                  <a:srgbClr val="FF0000"/>
                </a:solidFill>
              </a:rPr>
              <a:t>июня 2004 </a:t>
            </a:r>
            <a:r>
              <a:rPr lang="ru-RU" sz="1800" dirty="0" smtClean="0">
                <a:solidFill>
                  <a:srgbClr val="FF0000"/>
                </a:solidFill>
              </a:rPr>
              <a:t>года</a:t>
            </a:r>
            <a:r>
              <a:rPr lang="ru-RU" sz="1800" dirty="0" smtClean="0"/>
              <a:t>, </a:t>
            </a:r>
            <a:r>
              <a:rPr lang="ru-RU" sz="1800" dirty="0"/>
              <a:t>а уже через </a:t>
            </a:r>
            <a:r>
              <a:rPr lang="ru-RU" sz="1800" dirty="0" smtClean="0"/>
              <a:t>год, в мае 2005 года, министры </a:t>
            </a:r>
            <a:r>
              <a:rPr lang="ru-RU" sz="1800" dirty="0"/>
              <a:t>здравоохранения разных стран мира </a:t>
            </a:r>
            <a:r>
              <a:rPr lang="ru-RU" sz="1800" dirty="0" smtClean="0"/>
              <a:t>в </a:t>
            </a:r>
            <a:r>
              <a:rPr lang="ru-RU" sz="1800" dirty="0"/>
              <a:t>резолюции WHA58.13 на 58-й сессии Всемирной ассамблеи здравоохранения в Женеве </a:t>
            </a:r>
            <a:r>
              <a:rPr lang="ru-RU" sz="1800" dirty="0" smtClean="0"/>
              <a:t>учредили  </a:t>
            </a:r>
            <a:r>
              <a:rPr lang="ru-RU" sz="1800" dirty="0" smtClean="0">
                <a:solidFill>
                  <a:srgbClr val="FF0000"/>
                </a:solidFill>
              </a:rPr>
              <a:t>Всемирный день </a:t>
            </a:r>
            <a:r>
              <a:rPr lang="ru-RU" sz="1800" dirty="0">
                <a:solidFill>
                  <a:srgbClr val="FF0000"/>
                </a:solidFill>
              </a:rPr>
              <a:t>донора </a:t>
            </a:r>
            <a:r>
              <a:rPr lang="ru-RU" sz="1800" dirty="0" smtClean="0">
                <a:solidFill>
                  <a:srgbClr val="FF0000"/>
                </a:solidFill>
              </a:rPr>
              <a:t>крови</a:t>
            </a:r>
            <a:r>
              <a:rPr lang="ru-RU" sz="1800" dirty="0" smtClean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FF0000"/>
                </a:solidFill>
              </a:rPr>
              <a:t>Идея учреждения праздника </a:t>
            </a:r>
            <a:r>
              <a:rPr lang="ru-RU" sz="1800" dirty="0" smtClean="0"/>
              <a:t>принадлежит:</a:t>
            </a:r>
          </a:p>
          <a:p>
            <a:pPr algn="just"/>
            <a:r>
              <a:rPr lang="ru-RU" sz="1800" dirty="0" smtClean="0"/>
              <a:t>Всемирной </a:t>
            </a:r>
            <a:r>
              <a:rPr lang="ru-RU" sz="1800" dirty="0"/>
              <a:t>организации здравоохранения (ВОЗ), </a:t>
            </a:r>
            <a:endParaRPr lang="ru-RU" sz="1800" dirty="0" smtClean="0"/>
          </a:p>
          <a:p>
            <a:pPr algn="just"/>
            <a:r>
              <a:rPr lang="ru-RU" sz="1800" dirty="0" smtClean="0"/>
              <a:t>Международной </a:t>
            </a:r>
            <a:r>
              <a:rPr lang="ru-RU" sz="1800" dirty="0"/>
              <a:t>федерации Красного Креста и Красного Полумесяца, </a:t>
            </a:r>
            <a:endParaRPr lang="ru-RU" sz="1800" dirty="0" smtClean="0"/>
          </a:p>
          <a:p>
            <a:pPr algn="just"/>
            <a:r>
              <a:rPr lang="ru-RU" sz="1800" dirty="0" smtClean="0"/>
              <a:t>Международной </a:t>
            </a:r>
            <a:r>
              <a:rPr lang="ru-RU" sz="1800" dirty="0"/>
              <a:t>Федерации Организаций Доноров Крови и </a:t>
            </a:r>
            <a:endParaRPr lang="ru-RU" sz="1800" dirty="0" smtClean="0"/>
          </a:p>
          <a:p>
            <a:pPr algn="just"/>
            <a:r>
              <a:rPr lang="ru-RU" sz="1800" dirty="0" smtClean="0"/>
              <a:t>Международному </a:t>
            </a:r>
            <a:r>
              <a:rPr lang="ru-RU" sz="1800" dirty="0"/>
              <a:t>обществу по переливанию крови.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FF0000"/>
                </a:solidFill>
              </a:rPr>
              <a:t>Дата празднования – 14 июня - </a:t>
            </a:r>
            <a:r>
              <a:rPr lang="ru-RU" sz="1800" dirty="0" smtClean="0"/>
              <a:t>выбрана не случайно, она имеет </a:t>
            </a:r>
            <a:r>
              <a:rPr lang="ru-RU" sz="1800" dirty="0"/>
              <a:t>символическое </a:t>
            </a:r>
            <a:r>
              <a:rPr lang="ru-RU" sz="1800" dirty="0" smtClean="0"/>
              <a:t>значение и приурочена </a:t>
            </a:r>
            <a:r>
              <a:rPr lang="ru-RU" sz="1800" dirty="0"/>
              <a:t>ко дню рождения </a:t>
            </a:r>
            <a:r>
              <a:rPr lang="ru-RU" sz="1800" dirty="0" smtClean="0"/>
              <a:t>великого врача </a:t>
            </a:r>
            <a:r>
              <a:rPr lang="ru-RU" sz="1800" dirty="0">
                <a:solidFill>
                  <a:srgbClr val="FF0000"/>
                </a:solidFill>
              </a:rPr>
              <a:t>Карла Ландштейнера</a:t>
            </a:r>
            <a:r>
              <a:rPr lang="ru-RU" sz="1800" dirty="0"/>
              <a:t> </a:t>
            </a:r>
            <a:r>
              <a:rPr lang="ru-RU" sz="1800" dirty="0" smtClean="0"/>
              <a:t>, австрийца по происхождению - 14 </a:t>
            </a:r>
            <a:r>
              <a:rPr lang="ru-RU" sz="1800" dirty="0"/>
              <a:t>июня 1868 года. В 1930 году ему присудили Нобелевскую премию за </a:t>
            </a:r>
            <a:r>
              <a:rPr lang="ru-RU" sz="1800" dirty="0" smtClean="0"/>
              <a:t>величайшее научное открытие о делении крови человека на группы.</a:t>
            </a:r>
            <a:endParaRPr lang="ru-RU" sz="1800" dirty="0"/>
          </a:p>
          <a:p>
            <a:pPr algn="just" fontAlgn="t"/>
            <a:endParaRPr lang="ru-RU" sz="3600" dirty="0" smtClean="0"/>
          </a:p>
          <a:p>
            <a:pPr algn="just"/>
            <a:endParaRPr lang="ru-RU" sz="3400" dirty="0"/>
          </a:p>
        </p:txBody>
      </p:sp>
      <p:pic>
        <p:nvPicPr>
          <p:cNvPr id="5" name="Рисунок 7" descr="14 июня - Всемирный день донора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497" y="0"/>
            <a:ext cx="2870200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>
                <a:solidFill>
                  <a:srgbClr val="FF0000"/>
                </a:solidFill>
              </a:rPr>
              <a:t>История </a:t>
            </a:r>
            <a:r>
              <a:rPr lang="ru-RU" sz="4000" b="1" dirty="0" smtClean="0">
                <a:solidFill>
                  <a:srgbClr val="FF0000"/>
                </a:solidFill>
              </a:rPr>
              <a:t>праздника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100" dirty="0" smtClean="0"/>
              <a:t>Каждый год  </a:t>
            </a:r>
            <a:r>
              <a:rPr lang="ru-RU" sz="2100" b="1" dirty="0" smtClean="0">
                <a:solidFill>
                  <a:srgbClr val="FF0000"/>
                </a:solidFill>
              </a:rPr>
              <a:t>Всемирный День донора крови </a:t>
            </a:r>
            <a:r>
              <a:rPr lang="ru-RU" sz="2100" dirty="0" smtClean="0"/>
              <a:t>проходит под определенным лозунгом:</a:t>
            </a:r>
          </a:p>
          <a:p>
            <a:pPr marL="0" indent="0" algn="just">
              <a:buNone/>
            </a:pPr>
            <a:endParaRPr lang="ru-RU" sz="1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7030A0"/>
                </a:solidFill>
              </a:rPr>
              <a:t>2022 год: «Донорство крови — акт солидарности. Станьте донором и спасайте жизни»</a:t>
            </a:r>
          </a:p>
          <a:p>
            <a:pPr marL="0" indent="0" algn="just">
              <a:buNone/>
            </a:pPr>
            <a:r>
              <a:rPr lang="ru-RU" sz="1700" dirty="0" smtClean="0"/>
              <a:t>Призван привлечь внимание к значению добровольного донорства крови для спасения жизни людей и укрепления </a:t>
            </a:r>
            <a:r>
              <a:rPr lang="ru-RU" sz="1700" b="1" dirty="0" smtClean="0"/>
              <a:t> </a:t>
            </a:r>
            <a:r>
              <a:rPr lang="ru-RU" sz="1700" dirty="0"/>
              <a:t>общественной солидарности и социальной сплоченности</a:t>
            </a:r>
            <a:endParaRPr lang="ru-RU" sz="1700" dirty="0" smtClean="0"/>
          </a:p>
          <a:p>
            <a:pPr marL="0" indent="0" algn="just">
              <a:buNone/>
            </a:pP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7030A0"/>
                </a:solidFill>
              </a:rPr>
              <a:t>2021год: «</a:t>
            </a:r>
            <a:r>
              <a:rPr lang="ru-RU" sz="1900" b="1" dirty="0">
                <a:solidFill>
                  <a:srgbClr val="7030A0"/>
                </a:solidFill>
              </a:rPr>
              <a:t>Сдавайте кровь, пусть в мире пульсирует жизнь»</a:t>
            </a:r>
            <a:r>
              <a:rPr lang="ru-RU" sz="1900" dirty="0">
                <a:solidFill>
                  <a:srgbClr val="7030A0"/>
                </a:solidFill>
              </a:rPr>
              <a:t>. </a:t>
            </a:r>
            <a:endParaRPr lang="ru-RU" sz="1900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sz="1700" dirty="0" smtClean="0"/>
              <a:t>Он </a:t>
            </a:r>
            <a:r>
              <a:rPr lang="ru-RU" sz="1700" dirty="0"/>
              <a:t>передает важный вклад доноров крови в то, чтобы в мире сохранялась жизнь, в спасение жизни одних и улучшение качества жизни других. Он подкрепляет глобальный призыв к тому, чтобы больше людей во всем мире регулярно сдавали кровь и тем самым вносили вклад в улучшение здоровья</a:t>
            </a:r>
            <a:r>
              <a:rPr lang="ru-RU" sz="1700" dirty="0" smtClean="0"/>
              <a:t>.</a:t>
            </a:r>
          </a:p>
          <a:p>
            <a:pPr marL="0" indent="0" algn="just">
              <a:buNone/>
            </a:pPr>
            <a:endParaRPr lang="ru-RU" sz="17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7030A0"/>
                </a:solidFill>
              </a:rPr>
              <a:t>2020 </a:t>
            </a:r>
            <a:r>
              <a:rPr lang="ru-RU" sz="1900" b="1" dirty="0">
                <a:solidFill>
                  <a:srgbClr val="7030A0"/>
                </a:solidFill>
              </a:rPr>
              <a:t>год: «</a:t>
            </a:r>
            <a:r>
              <a:rPr lang="ru-RU" sz="1900" b="1" dirty="0">
                <a:solidFill>
                  <a:srgbClr val="7030A0"/>
                </a:solidFill>
              </a:rPr>
              <a:t>Безопасная кровь спасает жизни»</a:t>
            </a:r>
            <a:r>
              <a:rPr lang="ru-RU" sz="1900" dirty="0"/>
              <a:t>, </a:t>
            </a:r>
            <a:r>
              <a:rPr lang="ru-RU" sz="1900" dirty="0" smtClean="0"/>
              <a:t>слоган -</a:t>
            </a:r>
            <a:r>
              <a:rPr lang="ru-RU" sz="1900" dirty="0"/>
              <a:t> </a:t>
            </a:r>
            <a:r>
              <a:rPr lang="ru-RU" sz="1900" b="1" dirty="0">
                <a:solidFill>
                  <a:srgbClr val="7030A0"/>
                </a:solidFill>
              </a:rPr>
              <a:t>«Сдавая кровь, вы делаете мир более здоровым»</a:t>
            </a:r>
            <a:r>
              <a:rPr lang="ru-RU" sz="1900" dirty="0"/>
              <a:t>. </a:t>
            </a:r>
            <a:endParaRPr lang="ru-RU" sz="1900" dirty="0" smtClean="0"/>
          </a:p>
          <a:p>
            <a:pPr marL="0" indent="0" algn="just">
              <a:buNone/>
            </a:pPr>
            <a:r>
              <a:rPr lang="ru-RU" sz="1700" dirty="0" smtClean="0"/>
              <a:t>Упор был </a:t>
            </a:r>
            <a:r>
              <a:rPr lang="ru-RU" sz="1700" dirty="0"/>
              <a:t>сделан на то, какую пользу каждый донор может принести в плане укрепления здоровья других людей. Потребность в донорской крови существует во всем мире: населению необходим доступ к безопасной и проверенной крови и продуктам крови как в обычной жизни, так и в чрезвычайных ситуациях. </a:t>
            </a:r>
            <a:endParaRPr lang="ru-RU" sz="1700" dirty="0" smtClean="0"/>
          </a:p>
          <a:p>
            <a:pPr marL="0" indent="0" algn="just">
              <a:buNone/>
            </a:pP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7030A0"/>
                </a:solidFill>
              </a:rPr>
              <a:t>2019год:  </a:t>
            </a:r>
            <a:r>
              <a:rPr lang="ru-RU" sz="1900" b="1" dirty="0">
                <a:solidFill>
                  <a:srgbClr val="7030A0"/>
                </a:solidFill>
              </a:rPr>
              <a:t>«Безопасная кровь для всех</a:t>
            </a:r>
            <a:r>
              <a:rPr lang="ru-RU" sz="1900" b="1" dirty="0" smtClean="0">
                <a:solidFill>
                  <a:srgbClr val="7030A0"/>
                </a:solidFill>
              </a:rPr>
              <a:t>»</a:t>
            </a:r>
            <a:endParaRPr lang="ru-RU" sz="1900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sz="1700" dirty="0" smtClean="0"/>
              <a:t>Направлен на то, чтобы повысить осознание </a:t>
            </a:r>
            <a:r>
              <a:rPr lang="ru-RU" sz="1700" dirty="0"/>
              <a:t>всеобщей потребности в наличии безопасной крови для оказания медицинской помощи, а также подчеркнуть, что добровольное донорство крови имеет решающее значение для достижения всеобщего охвата услугами здравоохранения. </a:t>
            </a:r>
            <a:endParaRPr lang="ru-RU" sz="1700" dirty="0" smtClean="0"/>
          </a:p>
          <a:p>
            <a:endParaRPr lang="ru-RU" dirty="0"/>
          </a:p>
        </p:txBody>
      </p:sp>
      <p:pic>
        <p:nvPicPr>
          <p:cNvPr id="5" name="Рисунок 7" descr="14 июня - Всемирный день донора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497" y="0"/>
            <a:ext cx="2870200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73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FF0000"/>
                </a:solidFill>
              </a:rPr>
              <a:t>Традиции праздника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400" b="1" dirty="0" smtClean="0">
                <a:solidFill>
                  <a:srgbClr val="FF0000"/>
                </a:solidFill>
              </a:rPr>
              <a:t>По традиции, этот день празднуют: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/>
              <a:t>больные заболеваниями крови;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д</a:t>
            </a:r>
            <a:r>
              <a:rPr lang="ru-RU" sz="3400" dirty="0" smtClean="0"/>
              <a:t>оноры;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в</a:t>
            </a:r>
            <a:r>
              <a:rPr lang="ru-RU" sz="3400" dirty="0" smtClean="0"/>
              <a:t>рачи профильных специализаций;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ф</a:t>
            </a:r>
            <a:r>
              <a:rPr lang="ru-RU" sz="3400" dirty="0" smtClean="0"/>
              <a:t>армацевты;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с</a:t>
            </a:r>
            <a:r>
              <a:rPr lang="ru-RU" sz="3400" dirty="0" smtClean="0"/>
              <a:t>отрудники станций переливания крови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с</a:t>
            </a:r>
            <a:r>
              <a:rPr lang="ru-RU" sz="3400" dirty="0" smtClean="0"/>
              <a:t>туденты и преподаватели;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о</a:t>
            </a:r>
            <a:r>
              <a:rPr lang="ru-RU" sz="3400" dirty="0" smtClean="0"/>
              <a:t>рганизаторы благотворительных акций и др.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3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400" dirty="0"/>
              <a:t>В этот день устраиваются конференции, форумы, семинары, просветительские лекции. </a:t>
            </a:r>
            <a:endParaRPr lang="ru-RU" sz="3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400" dirty="0" smtClean="0"/>
              <a:t>Благотворительные </a:t>
            </a:r>
            <a:r>
              <a:rPr lang="ru-RU" sz="3400" dirty="0"/>
              <a:t>фонды собирают средства на помощь людям с болезнями кроветворительной системы. </a:t>
            </a:r>
            <a:endParaRPr lang="ru-RU" sz="3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400" dirty="0" smtClean="0"/>
              <a:t>Доноров </a:t>
            </a:r>
            <a:r>
              <a:rPr lang="ru-RU" sz="3400" dirty="0"/>
              <a:t>награждают дипломами, почетными грамотами</a:t>
            </a:r>
            <a:r>
              <a:rPr lang="ru-RU" sz="34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400" dirty="0" smtClean="0"/>
              <a:t>В </a:t>
            </a:r>
            <a:r>
              <a:rPr lang="ru-RU" sz="3400" dirty="0"/>
              <a:t>эфире телевидения и радиостанций транслируют передачи о заболеваниях крови, успехах в их лечении. Специалисты дают советы по сохранению здоровья.</a:t>
            </a:r>
          </a:p>
          <a:p>
            <a:endParaRPr lang="ru-RU" sz="3400" dirty="0" smtClean="0"/>
          </a:p>
          <a:p>
            <a:endParaRPr lang="ru-RU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914" y="110868"/>
            <a:ext cx="2474955" cy="1582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883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800" b="1" dirty="0" smtClean="0">
                <a:solidFill>
                  <a:srgbClr val="FF0000"/>
                </a:solidFill>
              </a:rPr>
              <a:t>Национальный День донора в России</a:t>
            </a:r>
            <a:endParaRPr lang="ru-RU" sz="3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1359243"/>
            <a:ext cx="11122268" cy="491798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Ежегодно 20 апреля, начиная с 2007 года, в России отмечается Национальный день донора, посвященный людям, которые безвозмездно сдают свою кровь, спасая жизни другим.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20 </a:t>
            </a:r>
            <a:r>
              <a:rPr lang="ru-RU" sz="5600" dirty="0"/>
              <a:t>апреля 2022 </a:t>
            </a:r>
            <a:r>
              <a:rPr lang="ru-RU" sz="5600" dirty="0" smtClean="0"/>
              <a:t>года исполнилось </a:t>
            </a:r>
            <a:r>
              <a:rPr lang="ru-RU" sz="5600" dirty="0"/>
              <a:t>190 лет первому переливанию крови в России</a:t>
            </a:r>
            <a:r>
              <a:rPr lang="ru-RU" sz="5600" dirty="0" smtClean="0"/>
              <a:t>. 20 </a:t>
            </a:r>
            <a:r>
              <a:rPr lang="ru-RU" sz="5600" dirty="0"/>
              <a:t>апреля 1832 года </a:t>
            </a:r>
            <a:r>
              <a:rPr lang="ru-RU" sz="5600" dirty="0" smtClean="0"/>
              <a:t>молодой петербургский </a:t>
            </a:r>
            <a:r>
              <a:rPr lang="ru-RU" sz="5600" dirty="0"/>
              <a:t>акушер Андрей Вольф впервые успешно перелил роженице с акушерским кровотечением донорскую кровь от ее мужа и тем самым спас жизнь женщине</a:t>
            </a:r>
            <a:r>
              <a:rPr lang="ru-RU" sz="5600" dirty="0" smtClean="0"/>
              <a:t>.</a:t>
            </a:r>
            <a:r>
              <a:rPr lang="ru-RU" sz="5600" dirty="0"/>
              <a:t> </a:t>
            </a: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В </a:t>
            </a:r>
            <a:r>
              <a:rPr lang="ru-RU" sz="5600" dirty="0"/>
              <a:t>память о первом успешном переливании крови в России Российская ассоциация трансфузиологов предложила отмечать в апреле ежегодный торжественный памятный день — Национальный День донора крови</a:t>
            </a:r>
            <a:r>
              <a:rPr lang="ru-RU" sz="5600" dirty="0" smtClean="0"/>
              <a:t>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Почти </a:t>
            </a:r>
            <a:r>
              <a:rPr lang="ru-RU" sz="5600" dirty="0"/>
              <a:t>двести лет прошло с того памятного дня, однако, кровь доноров остается по-прежнему едва ли не единственной возможностью спасения человеческих жизней в ряде случаев. Переливание компонентов крови показано во множестве случаев: во время сложных операций, людям, пострадавшим в любых видах катастроф, от ожогов, при сложных травмах, тяжелых родах, в ходе оперативного лечения онкологических и гематологических больных</a:t>
            </a:r>
            <a:r>
              <a:rPr lang="ru-RU" sz="5600" dirty="0" smtClean="0"/>
              <a:t>. </a:t>
            </a:r>
            <a:r>
              <a:rPr lang="ru-RU" sz="5600" dirty="0"/>
              <a:t>Ежегодно в России </a:t>
            </a:r>
            <a:r>
              <a:rPr lang="ru-RU" sz="5600" dirty="0" smtClean="0"/>
              <a:t>нуждаются </a:t>
            </a:r>
            <a:r>
              <a:rPr lang="ru-RU" sz="5600" dirty="0"/>
              <a:t>в переливании </a:t>
            </a:r>
            <a:r>
              <a:rPr lang="ru-RU" sz="5600" dirty="0" smtClean="0"/>
              <a:t>крови </a:t>
            </a:r>
            <a:r>
              <a:rPr lang="ru-RU" sz="5600" dirty="0"/>
              <a:t>более полутора миллиона </a:t>
            </a:r>
            <a:r>
              <a:rPr lang="ru-RU" sz="5600" dirty="0" smtClean="0"/>
              <a:t>человек.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В 2022 году девиз Национального Дня донора крови в России – «Сдай кровь – спаси жизнь».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Национальный </a:t>
            </a:r>
            <a:r>
              <a:rPr lang="ru-RU" sz="5600" dirty="0"/>
              <a:t>День донора крови дает возможность выразить признательность людям, которые добровольно и безвозмездно дают свою кровь для спасения жизни</a:t>
            </a:r>
            <a:r>
              <a:rPr lang="ru-RU" sz="5600" dirty="0" smtClean="0"/>
              <a:t>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П</a:t>
            </a:r>
            <a:r>
              <a:rPr lang="ru-RU" sz="5600" dirty="0" smtClean="0"/>
              <a:t>очетными </a:t>
            </a:r>
            <a:r>
              <a:rPr lang="ru-RU" sz="5600" dirty="0"/>
              <a:t>донорами России считаются люди, которые за свою жизнь 40 раз сдали кровь и ее компоненты или 60 раз пожертвовали плазму</a:t>
            </a:r>
            <a:r>
              <a:rPr lang="ru-RU" sz="5600" dirty="0" smtClean="0"/>
              <a:t>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Кроме </a:t>
            </a:r>
            <a:r>
              <a:rPr lang="ru-RU" sz="5600" dirty="0"/>
              <a:t>значка "Почетный донор" эти люди могут рассчитывать на ежегодный отпуск в удобное время согласно Трудовому </a:t>
            </a:r>
            <a:r>
              <a:rPr lang="ru-RU" sz="5600" dirty="0" smtClean="0"/>
              <a:t>кодексу РФ, </a:t>
            </a:r>
            <a:r>
              <a:rPr lang="ru-RU" sz="5600" dirty="0"/>
              <a:t>получение </a:t>
            </a:r>
            <a:r>
              <a:rPr lang="ru-RU" sz="5600" dirty="0" smtClean="0"/>
              <a:t>медицинской помощи </a:t>
            </a:r>
            <a:r>
              <a:rPr lang="ru-RU" sz="5600" dirty="0"/>
              <a:t>вне очереди в </a:t>
            </a:r>
            <a:r>
              <a:rPr lang="ru-RU" sz="5600" dirty="0" smtClean="0"/>
              <a:t>государственных учреждениях </a:t>
            </a:r>
            <a:r>
              <a:rPr lang="ru-RU" sz="5600" dirty="0"/>
              <a:t>и право приобретения путевок в санаторий по месту работы или учебы. Ежегодные выплаты почетным донорам увеличены в 1,5 раза и индексируются согласно уровню инфляции.</a:t>
            </a:r>
          </a:p>
          <a:p>
            <a:endParaRPr lang="ru-RU" sz="2400" dirty="0"/>
          </a:p>
          <a:p>
            <a:endParaRPr lang="ru-RU" dirty="0"/>
          </a:p>
        </p:txBody>
      </p:sp>
      <p:pic>
        <p:nvPicPr>
          <p:cNvPr id="3077" name="Рисунок 10" descr="Всемирный день донора крови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628" y="111211"/>
            <a:ext cx="24225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FF0000"/>
                </a:solidFill>
              </a:rPr>
              <a:t>Интересные факты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/>
              <a:t>Типичный вес крови в нашем организме составляет 8% от веса тела, а 5% её запасов находится непосредственно в сердце. От 15 до 20% крови поступает в центральную нервную систему и мозг, 22% - в почки</a:t>
            </a:r>
            <a:r>
              <a:rPr lang="ru-RU" sz="1600" dirty="0" smtClean="0"/>
              <a:t>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В </a:t>
            </a:r>
            <a:r>
              <a:rPr lang="ru-RU" sz="1600" dirty="0"/>
              <a:t>Японии уже традиционно группу крови относят к индикаторам личности. Традиция настолько укоренилась, что в японской версии Facebook при регистрации профиля обычно требуют указать свою группу крови</a:t>
            </a:r>
            <a:r>
              <a:rPr lang="ru-RU" sz="1600" dirty="0" smtClean="0"/>
              <a:t>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Наверняка</a:t>
            </a:r>
            <a:r>
              <a:rPr lang="ru-RU" sz="1600" dirty="0"/>
              <a:t>, каждый </a:t>
            </a:r>
            <a:r>
              <a:rPr lang="ru-RU" sz="1600" dirty="0" smtClean="0"/>
              <a:t>задумывался, </a:t>
            </a:r>
            <a:r>
              <a:rPr lang="ru-RU" sz="1600" dirty="0"/>
              <a:t>почему порез бумагой настолько болезненный. Это происходит потому, что в поверхностные порезы не выступает достаточно крови, чтобы защитить поврежденные </a:t>
            </a:r>
            <a:r>
              <a:rPr lang="ru-RU" sz="1600" dirty="0" smtClean="0"/>
              <a:t>нервы.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/>
              <a:t>Ежесекундно </a:t>
            </a:r>
            <a:r>
              <a:rPr lang="ru-RU" sz="1600" dirty="0"/>
              <a:t>во всем мире у людей любого возраста и происхождения возникает потребность в переливании крови по жизненным показаниям. Хотя потребность в крови является всеобщей, доступ к ней тех, кто в ней нуждается, к сожалению, всеобщим не является. Особенно остро нехватка крови ощущается в развивающихся странах, где проживает большинство мирового населения</a:t>
            </a:r>
            <a:r>
              <a:rPr lang="ru-RU" sz="1600" dirty="0" smtClean="0"/>
              <a:t>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/>
              <a:t>65% переливаний крови в развивающихся странах приходятся на детей в возрасте до 5 лет</a:t>
            </a:r>
            <a:r>
              <a:rPr lang="ru-RU" sz="1600" dirty="0" smtClean="0"/>
              <a:t>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/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/>
              <a:t>Аутогемотрансфузия – переливание человеку его же крови. Процедура применяется спортсменами. Она приравнивается к допингу. Переливание ускоряет доставку кислорода к мышцам. Впоследствии они проявляют большую производительность.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098" name="Рисунок 3" descr="https://bipbap.ru/wp-content/uploads/2019/02/5806683-640x4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0627" y="98854"/>
            <a:ext cx="2409568" cy="148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FF0000"/>
                </a:solidFill>
              </a:rPr>
              <a:t>Доноры - рекордсмены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FF0000"/>
                </a:solidFill>
              </a:rPr>
              <a:t>Джеймс Харрисон </a:t>
            </a:r>
            <a:r>
              <a:rPr lang="ru-RU" sz="1800" dirty="0"/>
              <a:t>из Австралии имеет уникальную кровь, которая содержит клетки, способные предотвращать развитие антирезусных антител в организме беременной женщины. С 18-летнего возраста он становился донором более 1100 раз. За это время он сдал 560 л ценного биологического материала, из которого были получены антирезусные препараты, спасшие жизнь более 2 млн </a:t>
            </a:r>
            <a:r>
              <a:rPr lang="ru-RU" sz="1800" dirty="0" smtClean="0"/>
              <a:t>новорожденных.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/>
              <a:t>В </a:t>
            </a:r>
            <a:r>
              <a:rPr lang="ru-RU" sz="1800" dirty="0"/>
              <a:t>жилах 62-летнего жителя Волгограда </a:t>
            </a:r>
            <a:r>
              <a:rPr lang="ru-RU" sz="1800" dirty="0">
                <a:solidFill>
                  <a:srgbClr val="FF0000"/>
                </a:solidFill>
              </a:rPr>
              <a:t>Юрия Мартынова </a:t>
            </a:r>
            <a:r>
              <a:rPr lang="ru-RU" sz="1800" dirty="0"/>
              <a:t>течет кровь редкой четвертой группы. За 44 года он садился в донорское кресло 411 раз. Герой носит звание почетного донора России. Его имя занесено в книгу рекордов РФ</a:t>
            </a:r>
            <a:r>
              <a:rPr lang="ru-RU" sz="1800" dirty="0" smtClean="0"/>
              <a:t>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/>
              <a:t>Украинец </a:t>
            </a:r>
            <a:r>
              <a:rPr lang="ru-RU" sz="1800" dirty="0">
                <a:solidFill>
                  <a:srgbClr val="FF0000"/>
                </a:solidFill>
              </a:rPr>
              <a:t>Владимир Николаев </a:t>
            </a:r>
            <a:r>
              <a:rPr lang="ru-RU" sz="1800" dirty="0"/>
              <a:t>стал донором в 21 год. За 40 лет он сдал более 400 л крови и 200 л плазмы. За его подвиг ему присвоены звания почетного донора СССР, Украины, он является Героем </a:t>
            </a:r>
            <a:r>
              <a:rPr lang="ru-RU" sz="1800" dirty="0" smtClean="0"/>
              <a:t>Украины.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/>
              <a:t>Эти </a:t>
            </a:r>
            <a:r>
              <a:rPr lang="ru-RU" sz="1800" dirty="0"/>
              <a:t>люди никогда не брали денег за свою помощь, которая уже превратилась для них в привычку</a:t>
            </a:r>
            <a:r>
              <a:rPr lang="ru-RU" sz="1800" dirty="0" smtClean="0"/>
              <a:t>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/>
              <a:t>На </a:t>
            </a:r>
            <a:r>
              <a:rPr lang="ru-RU" sz="1800" dirty="0"/>
              <a:t>смену маститым донорам приходит молодежь. Это </a:t>
            </a:r>
            <a:r>
              <a:rPr lang="ru-RU" sz="1800" dirty="0">
                <a:solidFill>
                  <a:srgbClr val="FF0000"/>
                </a:solidFill>
              </a:rPr>
              <a:t>Максим Михайлов </a:t>
            </a:r>
            <a:r>
              <a:rPr lang="ru-RU" sz="1800" dirty="0"/>
              <a:t>из Москвы и </a:t>
            </a:r>
            <a:r>
              <a:rPr lang="ru-RU" sz="1800" dirty="0">
                <a:solidFill>
                  <a:srgbClr val="FF0000"/>
                </a:solidFill>
              </a:rPr>
              <a:t>Владислав Новобрицкий </a:t>
            </a:r>
            <a:r>
              <a:rPr lang="ru-RU" sz="1800" dirty="0"/>
              <a:t>из Иркутска. К своим 21 годам (т. е. за 3 года) они уже </a:t>
            </a:r>
            <a:r>
              <a:rPr lang="ru-RU" sz="1800" dirty="0" smtClean="0"/>
              <a:t>имели </a:t>
            </a:r>
            <a:r>
              <a:rPr lang="ru-RU" sz="1800" dirty="0"/>
              <a:t>по 40 и 42 кровосдачи соответственно. За это их называют почетными донорами России.</a:t>
            </a:r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6146" name="Рисунок 6" descr="https://bipbap.ru/wp-content/uploads/2019/02/8f25b1f7091004e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3622" y="111211"/>
            <a:ext cx="2248929" cy="1692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FF0000"/>
                </a:solidFill>
              </a:rPr>
              <a:t>Популярные утверждения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о донорстве: правда или вымысел?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825624"/>
            <a:ext cx="10964007" cy="4918075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7030A0"/>
                </a:solidFill>
              </a:rPr>
              <a:t>Стать донором сложно, нужно пройти множество проверок.</a:t>
            </a:r>
            <a:endParaRPr lang="ru-RU" sz="2000" b="1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b="1" i="1" dirty="0"/>
              <a:t>И </a:t>
            </a:r>
            <a:r>
              <a:rPr lang="ru-RU" sz="1700" b="1" i="1" dirty="0" smtClean="0"/>
              <a:t>вымысел, </a:t>
            </a:r>
            <a:r>
              <a:rPr lang="ru-RU" sz="1700" b="1" i="1" dirty="0"/>
              <a:t>и </a:t>
            </a:r>
            <a:r>
              <a:rPr lang="ru-RU" sz="1700" b="1" i="1" dirty="0" smtClean="0"/>
              <a:t>правда</a:t>
            </a:r>
            <a:r>
              <a:rPr lang="ru-RU" sz="1700" b="1" i="1" dirty="0"/>
              <a:t>.</a:t>
            </a:r>
          </a:p>
          <a:p>
            <a:pPr marL="0" indent="0" algn="just">
              <a:buNone/>
            </a:pPr>
            <a:r>
              <a:rPr lang="ru-RU" sz="1700" dirty="0"/>
              <a:t>На этот вопрос нельзя ответить однозначно. Это миф с бюрократической точки зрения, так как многие препятствия убрали или упростили. Благодаря цифровизации и различным базам данных все стало проще. По сути, сегодня нужно лишь желание стать донором, паспорт и возраст старше 18 лет. Все остальное </a:t>
            </a:r>
            <a:r>
              <a:rPr lang="ru-RU" sz="1700" dirty="0" smtClean="0"/>
              <a:t>можно посмотреть </a:t>
            </a:r>
            <a:r>
              <a:rPr lang="ru-RU" sz="1700" dirty="0"/>
              <a:t>в базах данных.</a:t>
            </a:r>
          </a:p>
          <a:p>
            <a:pPr marL="0" indent="0" algn="just">
              <a:buNone/>
            </a:pPr>
            <a:r>
              <a:rPr lang="ru-RU" sz="1700" dirty="0" smtClean="0"/>
              <a:t>Однако с </a:t>
            </a:r>
            <a:r>
              <a:rPr lang="ru-RU" sz="1700" dirty="0"/>
              <a:t>медицинской точки зрения </a:t>
            </a:r>
            <a:r>
              <a:rPr lang="ru-RU" sz="1700" dirty="0" smtClean="0"/>
              <a:t> - </a:t>
            </a:r>
            <a:r>
              <a:rPr lang="ru-RU" sz="1700" dirty="0"/>
              <a:t>довольно жесткие требования в отношении здоровья </a:t>
            </a:r>
            <a:r>
              <a:rPr lang="ru-RU" sz="1700" dirty="0" smtClean="0"/>
              <a:t>донора.  </a:t>
            </a:r>
            <a:r>
              <a:rPr lang="ru-RU" sz="1700" dirty="0"/>
              <a:t>В первую очередь это касается наличия хронических заболеваний и инфекций, а также опухолевых заболеваний. Еще один фактор — постоянный прием лекарственных средств. Эти люди не могут стать донорами по соображениям безопасности как для них, так и для пациентов. Другими словами, чтобы стать донором, надо быть здоровым человеком.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7030A0"/>
                </a:solidFill>
              </a:rPr>
              <a:t>Процедура донации – долгая и болезненная.</a:t>
            </a:r>
            <a:endParaRPr lang="ru-RU" sz="2000" b="1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b="1" i="1" dirty="0" smtClean="0"/>
              <a:t>Вымысел.</a:t>
            </a:r>
            <a:endParaRPr lang="ru-RU" sz="1700" b="1" i="1" dirty="0"/>
          </a:p>
          <a:p>
            <a:pPr marL="0" indent="0" algn="just">
              <a:buNone/>
            </a:pPr>
            <a:r>
              <a:rPr lang="ru-RU" sz="1700" dirty="0" smtClean="0"/>
              <a:t>Донация не занимает  </a:t>
            </a:r>
            <a:r>
              <a:rPr lang="ru-RU" sz="1700" dirty="0"/>
              <a:t>длительного </a:t>
            </a:r>
            <a:r>
              <a:rPr lang="ru-RU" sz="1700" dirty="0" smtClean="0"/>
              <a:t>времени. </a:t>
            </a:r>
            <a:r>
              <a:rPr lang="ru-RU" sz="1700" dirty="0"/>
              <a:t>Все зависит от типа донорства: есть донорство крови, плазмы, клеточного состава крови (тромбоциты, эритроциты) — они разные по времени. Самое быстрое — цельная кровь, обычно это всего 10–15 минут</a:t>
            </a:r>
            <a:r>
              <a:rPr lang="ru-RU" sz="1700" dirty="0" smtClean="0"/>
              <a:t>.</a:t>
            </a:r>
            <a:r>
              <a:rPr lang="ru-RU" sz="1700" dirty="0"/>
              <a:t> Наиболее сложная процедура — заготовка тромбоцитов, она может длиться до полутора часов, и здесь нужна некоторая выдержка со стороны донора. </a:t>
            </a:r>
          </a:p>
          <a:p>
            <a:pPr marL="0" indent="0" algn="just">
              <a:buNone/>
            </a:pPr>
            <a:r>
              <a:rPr lang="ru-RU" sz="1700" dirty="0" smtClean="0"/>
              <a:t>Процедура </a:t>
            </a:r>
            <a:r>
              <a:rPr lang="ru-RU" sz="1700" dirty="0"/>
              <a:t>не болезненная. Единственный неприятный момент — укол в вену. Но все медицинские сестры, которые работают на заготовке крови, в высшей степени </a:t>
            </a:r>
            <a:r>
              <a:rPr lang="ru-RU" sz="1700" dirty="0" smtClean="0"/>
              <a:t>профессиональны.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>
                <a:solidFill>
                  <a:srgbClr val="7030A0"/>
                </a:solidFill>
              </a:rPr>
              <a:t>Сдавать кровь — абсолютно безопасно и даже полезно здоровья</a:t>
            </a:r>
            <a:endParaRPr lang="ru-RU" sz="2000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sz="1700" b="1" i="1" dirty="0" smtClean="0"/>
              <a:t>Правда</a:t>
            </a:r>
          </a:p>
          <a:p>
            <a:pPr marL="0" indent="0" algn="just">
              <a:buNone/>
            </a:pPr>
            <a:r>
              <a:rPr lang="ru-RU" sz="1700" dirty="0" smtClean="0"/>
              <a:t>Это</a:t>
            </a:r>
            <a:r>
              <a:rPr lang="ru-RU" sz="1700" dirty="0"/>
              <a:t>, безусловно, безопасно: все расходные материалы одноразовые.</a:t>
            </a:r>
          </a:p>
          <a:p>
            <a:pPr marL="0" indent="0" algn="just">
              <a:buNone/>
            </a:pPr>
            <a:r>
              <a:rPr lang="ru-RU" sz="1700" dirty="0"/>
              <a:t>Что касается пользы для здоровья, умеренная кровопотеря стимулирует костный мозг и иммунитет. Организм привык бороться, и он совершенствуется в этой борьбе, когда есть небольшая потеря крови, которая не несет никаких рисков по сравнению с травмой, оперативным вмешательством.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7030A0"/>
                </a:solidFill>
              </a:rPr>
              <a:t>Кровь </a:t>
            </a:r>
            <a:r>
              <a:rPr lang="ru-RU" sz="2000" b="1" dirty="0">
                <a:solidFill>
                  <a:srgbClr val="7030A0"/>
                </a:solidFill>
              </a:rPr>
              <a:t>может закончиться, если постоянно ее </a:t>
            </a:r>
            <a:r>
              <a:rPr lang="ru-RU" sz="2000" b="1" dirty="0" smtClean="0">
                <a:solidFill>
                  <a:srgbClr val="7030A0"/>
                </a:solidFill>
              </a:rPr>
              <a:t>сдавать</a:t>
            </a:r>
          </a:p>
          <a:p>
            <a:pPr marL="0" indent="0" algn="just">
              <a:buNone/>
            </a:pPr>
            <a:r>
              <a:rPr lang="ru-RU" sz="1700" b="1" i="1" dirty="0" smtClean="0"/>
              <a:t>Вымысел</a:t>
            </a:r>
            <a:endParaRPr lang="ru-RU" sz="1700" i="1" dirty="0"/>
          </a:p>
          <a:p>
            <a:pPr marL="0" indent="0" algn="just">
              <a:buNone/>
            </a:pPr>
            <a:r>
              <a:rPr lang="ru-RU" sz="1700" dirty="0" smtClean="0"/>
              <a:t>Чисто </a:t>
            </a:r>
            <a:r>
              <a:rPr lang="ru-RU" sz="1700" dirty="0"/>
              <a:t>теоретически, кровь могла бы закончиться, если ее сдавать несколько раз за день. Но фактически это невозможно: система донорства построена так, что сделать это не получится, даже если </a:t>
            </a:r>
            <a:r>
              <a:rPr lang="ru-RU" sz="1700" dirty="0" smtClean="0"/>
              <a:t>донор </a:t>
            </a:r>
            <a:r>
              <a:rPr lang="ru-RU" sz="1700" dirty="0"/>
              <a:t>из каких-то невообразимых целей </a:t>
            </a:r>
            <a:r>
              <a:rPr lang="ru-RU" sz="1700" dirty="0" smtClean="0"/>
              <a:t>захочет </a:t>
            </a:r>
            <a:r>
              <a:rPr lang="ru-RU" sz="1700" dirty="0"/>
              <a:t>так поступить. Сдав кровь, </a:t>
            </a:r>
            <a:r>
              <a:rPr lang="ru-RU" sz="1700" dirty="0" smtClean="0"/>
              <a:t>раньше </a:t>
            </a:r>
            <a:r>
              <a:rPr lang="ru-RU" sz="1700" dirty="0"/>
              <a:t>определенного </a:t>
            </a:r>
            <a:r>
              <a:rPr lang="ru-RU" sz="1700" dirty="0" smtClean="0"/>
              <a:t>срока нельзя </a:t>
            </a:r>
            <a:r>
              <a:rPr lang="ru-RU" sz="1700" dirty="0"/>
              <a:t>попасть донором ни в одно отделение переливания крови, </a:t>
            </a:r>
            <a:r>
              <a:rPr lang="ru-RU" sz="1700" dirty="0" smtClean="0"/>
              <a:t>так как они работают в едином информационном пространстве.</a:t>
            </a:r>
          </a:p>
          <a:p>
            <a:pPr marL="0" indent="0" algn="just">
              <a:buNone/>
            </a:pPr>
            <a:r>
              <a:rPr lang="ru-RU" sz="1700" dirty="0" smtClean="0"/>
              <a:t>Есть четкие сроки — промежутки между сдачами крови, и при соблюдении этих промежутков она совершенно точно не закончится. Например, плазму можно сдавать не чаще 20 раз в год. То есть минимальный промежуток — примерно две недели. Цельную кровь можно сдавать раз в месяц.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b="1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/>
          </a:p>
        </p:txBody>
      </p:sp>
      <p:pic>
        <p:nvPicPr>
          <p:cNvPr id="5122" name="Рисунок 5" descr="https://bipbap.ru/wp-content/uploads/2019/02/iStock-693244582-1024x683-1-640x4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411" y="86497"/>
            <a:ext cx="2347784" cy="15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1679</TotalTime>
  <Words>1320</Words>
  <Application>Microsoft Office PowerPoint</Application>
  <PresentationFormat>Широкоэкранный</PresentationFormat>
  <Paragraphs>103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Тема Office</vt:lpstr>
      <vt:lpstr>Презентация PowerPoint</vt:lpstr>
      <vt:lpstr>Всемирный День донора крови</vt:lpstr>
      <vt:lpstr>История праздника    </vt:lpstr>
      <vt:lpstr>История праздника</vt:lpstr>
      <vt:lpstr>Традиции праздника</vt:lpstr>
      <vt:lpstr>Национальный День донора в России</vt:lpstr>
      <vt:lpstr>Интересные факты</vt:lpstr>
      <vt:lpstr>Доноры - рекордсмены</vt:lpstr>
      <vt:lpstr>Популярные утверждения  о донорстве: правда или вымысел?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User</cp:lastModifiedBy>
  <cp:revision>139</cp:revision>
  <dcterms:created xsi:type="dcterms:W3CDTF">2019-04-11T10:45:24Z</dcterms:created>
  <dcterms:modified xsi:type="dcterms:W3CDTF">2022-06-09T12:56:04Z</dcterms:modified>
</cp:coreProperties>
</file>