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5"/>
  </p:notesMasterIdLst>
  <p:sldIdLst>
    <p:sldId id="256" r:id="rId2"/>
    <p:sldId id="291" r:id="rId3"/>
    <p:sldId id="257" r:id="rId4"/>
    <p:sldId id="292" r:id="rId5"/>
    <p:sldId id="261" r:id="rId6"/>
    <p:sldId id="262" r:id="rId7"/>
    <p:sldId id="273" r:id="rId8"/>
    <p:sldId id="276" r:id="rId9"/>
    <p:sldId id="277" r:id="rId10"/>
    <p:sldId id="263" r:id="rId11"/>
    <p:sldId id="274" r:id="rId12"/>
    <p:sldId id="275" r:id="rId13"/>
    <p:sldId id="264" r:id="rId14"/>
    <p:sldId id="267" r:id="rId15"/>
    <p:sldId id="278" r:id="rId16"/>
    <p:sldId id="294" r:id="rId17"/>
    <p:sldId id="280" r:id="rId18"/>
    <p:sldId id="268" r:id="rId19"/>
    <p:sldId id="270" r:id="rId20"/>
    <p:sldId id="296" r:id="rId21"/>
    <p:sldId id="271" r:id="rId22"/>
    <p:sldId id="281" r:id="rId23"/>
    <p:sldId id="282" r:id="rId24"/>
    <p:sldId id="295" r:id="rId25"/>
    <p:sldId id="279" r:id="rId26"/>
    <p:sldId id="272" r:id="rId27"/>
    <p:sldId id="285" r:id="rId28"/>
    <p:sldId id="298" r:id="rId29"/>
    <p:sldId id="287" r:id="rId30"/>
    <p:sldId id="284" r:id="rId31"/>
    <p:sldId id="289" r:id="rId32"/>
    <p:sldId id="290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86432" autoAdjust="0"/>
  </p:normalViewPr>
  <p:slideViewPr>
    <p:cSldViewPr>
      <p:cViewPr varScale="1">
        <p:scale>
          <a:sx n="91" d="100"/>
          <a:sy n="91" d="100"/>
        </p:scale>
        <p:origin x="9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98755355576359"/>
          <c:y val="9.2990953690837416E-2"/>
          <c:w val="0.79801244644423641"/>
          <c:h val="0.4903577457443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сложившийся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Эмоциональная отстраненность.</c:v>
                </c:pt>
                <c:pt idx="1">
                  <c:v>Личностная отстраненность (деперсонализация).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D-4A70-9CD1-DFCD7EB297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Складывающийся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Эмоциональная отстраненность.</c:v>
                </c:pt>
                <c:pt idx="1">
                  <c:v>Личностная отстраненность (деперсонализация).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0.36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FD-4A70-9CD1-DFCD7EB297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Сложившийся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Эмоциональная отстраненность.</c:v>
                </c:pt>
                <c:pt idx="1">
                  <c:v>Личностная отстраненность (деперсонализация).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FD-4A70-9CD1-DFCD7EB29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8690432"/>
        <c:axId val="128704512"/>
        <c:axId val="0"/>
      </c:bar3DChart>
      <c:catAx>
        <c:axId val="12869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704512"/>
        <c:crosses val="autoZero"/>
        <c:auto val="1"/>
        <c:lblAlgn val="ctr"/>
        <c:lblOffset val="100"/>
        <c:noMultiLvlLbl val="0"/>
      </c:catAx>
      <c:valAx>
        <c:axId val="1287045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80" baseline="0"/>
            </a:pPr>
            <a:endParaRPr lang="ru-RU"/>
          </a:p>
        </c:txPr>
        <c:crossAx val="128690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943678401930301"/>
          <c:y val="2.7324819933935353E-2"/>
          <c:w val="0.33842268699408984"/>
          <c:h val="0.94535036013212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064-44D4-8C46-03259ACAA5B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064-44D4-8C46-03259ACAA5B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064-44D4-8C46-03259ACAA5BC}"/>
              </c:ext>
            </c:extLst>
          </c:dPt>
          <c:dLbls>
            <c:dLbl>
              <c:idx val="0"/>
              <c:layout>
                <c:manualLayout>
                  <c:x val="-0.2536713687996931"/>
                  <c:y val="-1.454468022071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64-44D4-8C46-03259ACAA5BC}"/>
                </c:ext>
              </c:extLst>
            </c:dLbl>
            <c:dLbl>
              <c:idx val="1"/>
              <c:layout>
                <c:manualLayout>
                  <c:x val="-0.27170404489591249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64-44D4-8C46-03259ACAA5BC}"/>
                </c:ext>
              </c:extLst>
            </c:dLbl>
            <c:dLbl>
              <c:idx val="2"/>
              <c:layout>
                <c:manualLayout>
                  <c:x val="-0.14061876007770907"/>
                  <c:y val="-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64-44D4-8C46-03259ACAA5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 спокойно воспринимаю претензии  начальства и коллег по работе.</c:v>
                </c:pt>
                <c:pt idx="1">
                  <c:v>В работе с людьми руководствуюсь принципом: не трать нервы, береги. здоровье</c:v>
                </c:pt>
                <c:pt idx="2">
                  <c:v>Я не очень переживаю за свою работу.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</c:v>
                </c:pt>
                <c:pt idx="1">
                  <c:v>0.84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64-44D4-8C46-03259ACAA5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714240"/>
        <c:axId val="128779008"/>
      </c:barChart>
      <c:catAx>
        <c:axId val="128714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779008"/>
        <c:crosses val="autoZero"/>
        <c:auto val="1"/>
        <c:lblAlgn val="l"/>
        <c:lblOffset val="100"/>
        <c:noMultiLvlLbl val="0"/>
      </c:catAx>
      <c:valAx>
        <c:axId val="128779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871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74260104075765"/>
          <c:y val="0.12800865025879721"/>
          <c:w val="0.37283496789215798"/>
          <c:h val="0.839762814591567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суждений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6988508024743812"/>
                  <c:y val="8.6738996213534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6B-4C4B-8B8E-88E494C6AEA4}"/>
                </c:ext>
              </c:extLst>
            </c:dLbl>
            <c:dLbl>
              <c:idx val="1"/>
              <c:layout>
                <c:manualLayout>
                  <c:x val="-0.24455984079576254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6B-4C4B-8B8E-88E494C6AEA4}"/>
                </c:ext>
              </c:extLst>
            </c:dLbl>
            <c:dLbl>
              <c:idx val="2"/>
              <c:layout>
                <c:manualLayout>
                  <c:x val="-0.19042063939822734"/>
                  <c:y val="-2.8912998737845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6B-4C4B-8B8E-88E494C6AE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работе встречаются настолько неприятные люди, что невольно желаешь им чего-нибудь плохого.</c:v>
                </c:pt>
                <c:pt idx="1">
                  <c:v> Иногда я иду на работу с тяжелым чувством: как все надоело, никого бы не видеть и слышать.</c:v>
                </c:pt>
                <c:pt idx="2">
                  <c:v>Моя работа плохо на меня повлияла – обозлила, притупила эмоции, сделала нервным.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</c:v>
                </c:pt>
                <c:pt idx="1">
                  <c:v>0.83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B-4C4B-8B8E-88E494C6AE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815104"/>
        <c:axId val="128817792"/>
      </c:barChart>
      <c:catAx>
        <c:axId val="128815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28817792"/>
        <c:crosses val="autoZero"/>
        <c:auto val="1"/>
        <c:lblAlgn val="ctr"/>
        <c:lblOffset val="100"/>
        <c:noMultiLvlLbl val="0"/>
      </c:catAx>
      <c:valAx>
        <c:axId val="128817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881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32367832145636"/>
          <c:y val="0.16807959889978555"/>
          <c:w val="0.80896438677681926"/>
          <c:h val="0.673268205889581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формирующаяся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Фаза напряжения</c:v>
                </c:pt>
                <c:pt idx="1">
                  <c:v>Фаза резистенции</c:v>
                </c:pt>
                <c:pt idx="2">
                  <c:v>Фаза истощения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0.66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6-4F00-9427-AA4A4B00B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Формирующиеся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Фаза напряжения</c:v>
                </c:pt>
                <c:pt idx="1">
                  <c:v>Фаза резистенции</c:v>
                </c:pt>
                <c:pt idx="2">
                  <c:v>Фаза истощения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0.2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6-4F00-9427-AA4A4B00BB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Сформированная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Фаза напряжения</c:v>
                </c:pt>
                <c:pt idx="1">
                  <c:v>Фаза резистенции</c:v>
                </c:pt>
                <c:pt idx="2">
                  <c:v>Фаза истощения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0.06</c:v>
                </c:pt>
                <c:pt idx="1">
                  <c:v>0.14000000000000001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6-4F00-9427-AA4A4B00B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897792"/>
        <c:axId val="128899328"/>
        <c:axId val="0"/>
      </c:bar3DChart>
      <c:catAx>
        <c:axId val="12889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/>
          </a:solidFill>
        </c:spPr>
        <c:txPr>
          <a:bodyPr/>
          <a:lstStyle/>
          <a:p>
            <a:pPr>
              <a:defRPr sz="2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899328"/>
        <c:crosses val="autoZero"/>
        <c:auto val="1"/>
        <c:lblAlgn val="ctr"/>
        <c:lblOffset val="100"/>
        <c:noMultiLvlLbl val="0"/>
      </c:catAx>
      <c:valAx>
        <c:axId val="128899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889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837086262124"/>
          <c:y val="1.3955099265064825E-2"/>
          <c:w val="0.86627034437816886"/>
          <c:h val="0.12231048402029401"/>
        </c:manualLayout>
      </c:layout>
      <c:overlay val="0"/>
      <c:spPr>
        <a:solidFill>
          <a:schemeClr val="bg2"/>
        </a:solidFill>
      </c:spPr>
      <c:txPr>
        <a:bodyPr/>
        <a:lstStyle/>
        <a:p>
          <a:pPr>
            <a:defRPr sz="2000" spc="-15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3711411073616E-2"/>
          <c:y val="3.7997139751356601E-2"/>
          <c:w val="0.66535042494688168"/>
          <c:h val="0.765310934950582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риск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2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Сила стресса</c:v>
                </c:pt>
                <c:pt idx="1">
                  <c:v>Частота стресса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7-4F4A-B282-492E0AF789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риск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470990552706619E-3"/>
                  <c:y val="-7.719891392538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67-4F4A-B282-492E0AF7897A}"/>
                </c:ext>
              </c:extLst>
            </c:dLbl>
            <c:dLbl>
              <c:idx val="1"/>
              <c:layout>
                <c:manualLayout>
                  <c:x val="4.6412971658119856E-3"/>
                  <c:y val="1.7813677268182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67-4F4A-B282-492E0AF7897A}"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2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Сила стресса</c:v>
                </c:pt>
                <c:pt idx="1">
                  <c:v>Частота стресса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0.61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67-4F4A-B282-492E0AF789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риск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475358488433059E-2"/>
                  <c:y val="-4.7507347668440877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20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67-4F4A-B282-492E0AF7897A}"/>
                </c:ext>
              </c:extLst>
            </c:dLbl>
            <c:dLbl>
              <c:idx val="1"/>
              <c:layout>
                <c:manualLayout>
                  <c:x val="2.0112287718518605E-2"/>
                  <c:y val="1.1873680702144207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20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67-4F4A-B282-492E0AF7897A}"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Сила стресса</c:v>
                </c:pt>
                <c:pt idx="1">
                  <c:v>Частота стресса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0.36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67-4F4A-B282-492E0AF78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97120"/>
        <c:axId val="129398656"/>
        <c:axId val="129384896"/>
      </c:bar3DChart>
      <c:catAx>
        <c:axId val="129397120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low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98656"/>
        <c:crosses val="autoZero"/>
        <c:auto val="1"/>
        <c:lblAlgn val="ctr"/>
        <c:lblOffset val="100"/>
        <c:noMultiLvlLbl val="0"/>
      </c:catAx>
      <c:valAx>
        <c:axId val="12939865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97120"/>
        <c:crosses val="autoZero"/>
        <c:crossBetween val="between"/>
      </c:valAx>
      <c:serAx>
        <c:axId val="12938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986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95758011014643E-2"/>
          <c:y val="4.85733066696293E-2"/>
          <c:w val="0.74465399181836944"/>
          <c:h val="0.901455393845128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7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CFD-4C88-BC99-CB13AA78259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CFD-4C88-BC99-CB13AA782593}"/>
              </c:ext>
            </c:extLst>
          </c:dPt>
          <c:dPt>
            <c:idx val="2"/>
            <c:bubble3D val="0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  <c:extLst>
              <c:ext xmlns:c16="http://schemas.microsoft.com/office/drawing/2014/chart" uri="{C3380CC4-5D6E-409C-BE32-E72D297353CC}">
                <c16:uniqueId val="{00000005-CCFD-4C88-BC99-CB13AA78259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CCFD-4C88-BC99-CB13AA78259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18-25 лет</c:v>
                </c:pt>
                <c:pt idx="1">
                  <c:v>26-35 лет</c:v>
                </c:pt>
                <c:pt idx="2">
                  <c:v>36-55 лет</c:v>
                </c:pt>
                <c:pt idx="3">
                  <c:v>56 и выше лет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6.9000000000000006E-2</c:v>
                </c:pt>
                <c:pt idx="1">
                  <c:v>0.159</c:v>
                </c:pt>
                <c:pt idx="2">
                  <c:v>0.54500000000000004</c:v>
                </c:pt>
                <c:pt idx="3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FD-4C88-BC99-CB13AA7825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ln>
          <a:noFill/>
        </a:ln>
        <a:scene3d>
          <a:camera prst="orthographicFront"/>
          <a:lightRig rig="threePt" dir="t"/>
        </a:scene3d>
        <a:sp3d>
          <a:bevelB/>
        </a:sp3d>
      </c:spPr>
    </c:plotArea>
    <c:legend>
      <c:legendPos val="r"/>
      <c:layout>
        <c:manualLayout>
          <c:xMode val="edge"/>
          <c:yMode val="edge"/>
          <c:x val="0.75857407212690653"/>
          <c:y val="0.36159315631596489"/>
          <c:w val="0.23197757292840476"/>
          <c:h val="0.35617986890345515"/>
        </c:manualLayout>
      </c:layout>
      <c:overlay val="0"/>
    </c:legend>
    <c:plotVisOnly val="1"/>
    <c:dispBlanksAs val="gap"/>
    <c:showDLblsOverMax val="0"/>
  </c:chart>
  <c:spPr>
    <a:effectLst>
      <a:glow rad="101600">
        <a:schemeClr val="accent2">
          <a:satMod val="175000"/>
          <a:alpha val="40000"/>
        </a:schemeClr>
      </a:glow>
    </a:effectLst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67365499693934"/>
          <c:y val="3.7426149078673795E-2"/>
          <c:w val="0.6632634500306066"/>
          <c:h val="0.808903570462820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медицинский стаж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1-3 лет</c:v>
                </c:pt>
                <c:pt idx="1">
                  <c:v>4-10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 и более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0.09</c:v>
                </c:pt>
                <c:pt idx="1">
                  <c:v>0.16</c:v>
                </c:pt>
                <c:pt idx="2">
                  <c:v>0.05</c:v>
                </c:pt>
                <c:pt idx="3">
                  <c:v>0.13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E-4C23-89A4-8A18E5A795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Стаж работы в психиатрии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1-3 лет</c:v>
                </c:pt>
                <c:pt idx="1">
                  <c:v>4-10 лет</c:v>
                </c:pt>
                <c:pt idx="2">
                  <c:v>11-15 лет</c:v>
                </c:pt>
                <c:pt idx="3">
                  <c:v>16-20 лет</c:v>
                </c:pt>
                <c:pt idx="4">
                  <c:v>21 и более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0.36</c:v>
                </c:pt>
                <c:pt idx="1">
                  <c:v>0.16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E-4C23-89A4-8A18E5A79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28584704"/>
        <c:axId val="128602880"/>
        <c:axId val="0"/>
      </c:bar3DChart>
      <c:catAx>
        <c:axId val="1285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602880"/>
        <c:crosses val="autoZero"/>
        <c:auto val="1"/>
        <c:lblAlgn val="ctr"/>
        <c:lblOffset val="100"/>
        <c:noMultiLvlLbl val="0"/>
      </c:catAx>
      <c:valAx>
        <c:axId val="1286028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8584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solidFill>
          <a:srgbClr val="A7EA52">
            <a:lumMod val="40000"/>
            <a:lumOff val="60000"/>
          </a:srgb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46946371038137"/>
          <c:y val="4.0491751036804434E-2"/>
          <c:w val="0.80553053628961857"/>
          <c:h val="0.85260500579309162"/>
        </c:manualLayout>
      </c:layout>
      <c:pie3DChart>
        <c:varyColors val="1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72B-48AB-9417-7CDD386006E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Совет родителей или друзей </c:v>
                </c:pt>
                <c:pt idx="1">
                  <c:v>Мечтали с детства </c:v>
                </c:pt>
                <c:pt idx="2">
                  <c:v>Стечение обстоятельств </c:v>
                </c:pt>
                <c:pt idx="3">
                  <c:v>Потребность быть нужным </c:v>
                </c:pt>
                <c:pt idx="4">
                  <c:v>Все равно было где учиться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0.39</c:v>
                </c:pt>
                <c:pt idx="1">
                  <c:v>0.3</c:v>
                </c:pt>
                <c:pt idx="2">
                  <c:v>0.16</c:v>
                </c:pt>
                <c:pt idx="3">
                  <c:v>0.09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B-48AB-9417-7CDD386006E7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Совет родителей или друзей </c:v>
                </c:pt>
                <c:pt idx="1">
                  <c:v>Мечтали с детства </c:v>
                </c:pt>
                <c:pt idx="2">
                  <c:v>Стечение обстоятельств </c:v>
                </c:pt>
                <c:pt idx="3">
                  <c:v>Потребность быть нужным </c:v>
                </c:pt>
                <c:pt idx="4">
                  <c:v>Все равно было где учиться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2B-48AB-9417-7CDD386006E7}"/>
            </c:ext>
          </c:extLst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Совет родителей или друзей </c:v>
                </c:pt>
                <c:pt idx="1">
                  <c:v>Мечтали с детства </c:v>
                </c:pt>
                <c:pt idx="2">
                  <c:v>Стечение обстоятельств </c:v>
                </c:pt>
                <c:pt idx="3">
                  <c:v>Потребность быть нужным </c:v>
                </c:pt>
                <c:pt idx="4">
                  <c:v>Все равно было где учиться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B-48AB-9417-7CDD38600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6111310052851278E-2"/>
          <c:y val="4.5280571220275748E-2"/>
          <c:w val="0.2858891174790103"/>
          <c:h val="0.8593909083582445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11513235266151E-2"/>
          <c:y val="0.11469772589370412"/>
          <c:w val="0.60602588200910612"/>
          <c:h val="0.862421447474497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Интерес к психиатрии</c:v>
                </c:pt>
                <c:pt idx="1">
                  <c:v>Совет друзей или родственников</c:v>
                </c:pt>
                <c:pt idx="2">
                  <c:v>Близость нахождения работы к месту жительства </c:v>
                </c:pt>
                <c:pt idx="3">
                  <c:v>Материальное соображение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</c:v>
                </c:pt>
                <c:pt idx="1">
                  <c:v>0.22</c:v>
                </c:pt>
                <c:pt idx="2">
                  <c:v>0.25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B-49FA-A39C-84AC8D4A3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3901270729678683"/>
          <c:y val="9.454692721829705E-2"/>
          <c:w val="0.36098729270321317"/>
          <c:h val="0.81018325291183857"/>
        </c:manualLayout>
      </c:layout>
      <c:overlay val="0"/>
      <c:txPr>
        <a:bodyPr/>
        <a:lstStyle/>
        <a:p>
          <a:pPr>
            <a:defRPr sz="20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336402873475272"/>
          <c:y val="2.6128562343647639E-2"/>
          <c:w val="0.68663597126524722"/>
          <c:h val="0.57633179646705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Несформированный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Неудовлетворен-ность собой</c:v>
                </c:pt>
                <c:pt idx="1">
                  <c:v>Загнанность в клетку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8-4264-9295-8F6BA47EB0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Формирующийся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Неудовлетворен-ность собой</c:v>
                </c:pt>
                <c:pt idx="1">
                  <c:v>Загнанность в клетку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0.18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8-4264-9295-8F6BA47EB0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Сформированный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Неудовлетворен-ность собой</c:v>
                </c:pt>
                <c:pt idx="1">
                  <c:v>Загнанность в клетку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8-4264-9295-8F6BA47EB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7084800"/>
        <c:axId val="127098880"/>
        <c:axId val="0"/>
      </c:bar3DChart>
      <c:catAx>
        <c:axId val="12708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098880"/>
        <c:crosses val="autoZero"/>
        <c:auto val="1"/>
        <c:lblAlgn val="ctr"/>
        <c:lblOffset val="100"/>
        <c:noMultiLvlLbl val="0"/>
      </c:catAx>
      <c:valAx>
        <c:axId val="1270988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80" baseline="0"/>
            </a:pPr>
            <a:endParaRPr lang="ru-RU"/>
          </a:p>
        </c:txPr>
        <c:crossAx val="127084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 суждений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34DD-4670-B200-0A5AA893944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34DD-4670-B200-0A5AA893944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4DD-4670-B200-0A5AA893944F}"/>
              </c:ext>
            </c:extLst>
          </c:dPt>
          <c:dLbls>
            <c:dLbl>
              <c:idx val="0"/>
              <c:layout>
                <c:manualLayout>
                  <c:x val="-0.17273281204722951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DD-4670-B200-0A5AA893944F}"/>
                </c:ext>
              </c:extLst>
            </c:dLbl>
            <c:dLbl>
              <c:idx val="1"/>
              <c:layout>
                <c:manualLayout>
                  <c:x val="-0.2745542591487543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DD-4670-B200-0A5AA893944F}"/>
                </c:ext>
              </c:extLst>
            </c:dLbl>
            <c:dLbl>
              <c:idx val="2"/>
              <c:layout>
                <c:manualLayout>
                  <c:x val="-0.3709209858698404"/>
                  <c:y val="1.068904801823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DD-4670-B200-0A5AA8939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Успехи в работе не вдохновляют меня.</c:v>
                </c:pt>
                <c:pt idx="1">
                  <c:v> Результаты моей работы не стоят тех усилий, которые я затрачиваю .</c:v>
                </c:pt>
                <c:pt idx="2">
                  <c:v>Мои требования к выполняемой работе выше, чем достижения, в силу обстоятельств.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</c:v>
                </c:pt>
                <c:pt idx="1">
                  <c:v>0.5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D-4670-B200-0A5AA89394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7140608"/>
        <c:axId val="127165184"/>
      </c:barChart>
      <c:catAx>
        <c:axId val="1271406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aseline="0">
                <a:latin typeface="Times New Roman" pitchFamily="18" charset="0"/>
                <a:cs typeface="Calibri" pitchFamily="34" charset="0"/>
              </a:defRPr>
            </a:pPr>
            <a:endParaRPr lang="ru-RU"/>
          </a:p>
        </c:txPr>
        <c:crossAx val="127165184"/>
        <c:crosses val="autoZero"/>
        <c:auto val="1"/>
        <c:lblAlgn val="ctr"/>
        <c:lblOffset val="100"/>
        <c:noMultiLvlLbl val="0"/>
      </c:catAx>
      <c:valAx>
        <c:axId val="1271651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714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67812313154182"/>
          <c:y val="0.12800865025879721"/>
          <c:w val="0.40997477839039498"/>
          <c:h val="0.839762814591567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суждений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EF06-46CA-8713-FE1CBADE1F4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EF06-46CA-8713-FE1CBADE1F4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EF06-46CA-8713-FE1CBADE1F4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F06-46CA-8713-FE1CBADE1F49}"/>
              </c:ext>
            </c:extLst>
          </c:dPt>
          <c:dLbls>
            <c:dLbl>
              <c:idx val="0"/>
              <c:layout>
                <c:manualLayout>
                  <c:x val="-0.20089289868261156"/>
                  <c:y val="-1.010437397814607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6-46CA-8713-FE1CBADE1F49}"/>
                </c:ext>
              </c:extLst>
            </c:dLbl>
            <c:dLbl>
              <c:idx val="1"/>
              <c:layout>
                <c:manualLayout>
                  <c:x val="-0.17050573753734258"/>
                  <c:y val="2.755770192200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06-46CA-8713-FE1CBADE1F49}"/>
                </c:ext>
              </c:extLst>
            </c:dLbl>
            <c:dLbl>
              <c:idx val="2"/>
              <c:layout>
                <c:manualLayout>
                  <c:x val="-0.17894661563325062"/>
                  <c:y val="-2.7559871819797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06-46CA-8713-FE1CBADE1F49}"/>
                </c:ext>
              </c:extLst>
            </c:dLbl>
            <c:dLbl>
              <c:idx val="3"/>
              <c:layout>
                <c:manualLayout>
                  <c:x val="-0.13843040077289198"/>
                  <c:y val="2.7557701922008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06-46CA-8713-FE1CBADE1F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Если бы мне повезло с работой, я был бы более счастлив.</c:v>
                </c:pt>
                <c:pt idx="1">
                  <c:v>Моя карьера сложилась не удачно.</c:v>
                </c:pt>
                <c:pt idx="2">
                  <c:v>Обстановка на работе мне кажется очень трудной, сложной.</c:v>
                </c:pt>
                <c:pt idx="3">
                  <c:v>Я бы сменил место работы, если бы представилась возможность.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0.77</c:v>
                </c:pt>
                <c:pt idx="1">
                  <c:v>0.66</c:v>
                </c:pt>
                <c:pt idx="2">
                  <c:v>0.66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06-46CA-8713-FE1CBADE1F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7197184"/>
        <c:axId val="127218048"/>
      </c:barChart>
      <c:catAx>
        <c:axId val="127197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27218048"/>
        <c:crosses val="autoZero"/>
        <c:auto val="1"/>
        <c:lblAlgn val="ctr"/>
        <c:lblOffset val="100"/>
        <c:noMultiLvlLbl val="0"/>
      </c:catAx>
      <c:valAx>
        <c:axId val="1272180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719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Симптом редукции профессиональных обязанностей</a:t>
            </a:r>
          </a:p>
        </c:rich>
      </c:tx>
      <c:layout>
        <c:manualLayout>
          <c:xMode val="edge"/>
          <c:yMode val="edge"/>
          <c:x val="0.14189581439307999"/>
          <c:y val="0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026011194374334E-2"/>
          <c:y val="0.3200205319067112"/>
          <c:w val="0.93301044276248923"/>
          <c:h val="0.676072797466948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Симптом редукции профессиональных обязанностей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22"/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3A0-4969-8171-CBA35E67E7A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3A0-4969-8171-CBA35E67E7A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 сложившийся</c:v>
                </c:pt>
                <c:pt idx="1">
                  <c:v>Складывающийся</c:v>
                </c:pt>
                <c:pt idx="2">
                  <c:v>Сложившийся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A0-4969-8171-CBA35E67E7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5.0000052159045447E-2"/>
          <c:y val="0.20612595751469207"/>
          <c:w val="0.89999989568190908"/>
          <c:h val="0.1146195650625714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6D020-6CD0-4E5F-A6C7-E538FAC4E96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A7099E-3886-44CC-99C1-E4929786525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Организационные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039B309-9DAE-4E00-A6F5-EA1468905EB0}" type="parTrans" cxnId="{557AB1D5-9FB9-48E5-9903-671B4FEBF1A8}">
      <dgm:prSet/>
      <dgm:spPr/>
      <dgm:t>
        <a:bodyPr/>
        <a:lstStyle/>
        <a:p>
          <a:endParaRPr lang="ru-RU"/>
        </a:p>
      </dgm:t>
    </dgm:pt>
    <dgm:pt modelId="{0BFAB1BE-66C3-4097-8081-5CDA3F7820A1}" type="sibTrans" cxnId="{557AB1D5-9FB9-48E5-9903-671B4FEBF1A8}">
      <dgm:prSet/>
      <dgm:spPr/>
      <dgm:t>
        <a:bodyPr/>
        <a:lstStyle/>
        <a:p>
          <a:endParaRPr lang="ru-RU"/>
        </a:p>
      </dgm:t>
    </dgm:pt>
    <dgm:pt modelId="{3B95DFD0-F66D-4A64-8475-68E122718F7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B63AB92-3C09-4E34-979B-7D2AB71224D0}" type="parTrans" cxnId="{D5AFFC66-A80A-4C86-85F0-CCFB3FBA0370}">
      <dgm:prSet/>
      <dgm:spPr/>
      <dgm:t>
        <a:bodyPr/>
        <a:lstStyle/>
        <a:p>
          <a:endParaRPr lang="ru-RU"/>
        </a:p>
      </dgm:t>
    </dgm:pt>
    <dgm:pt modelId="{074317CD-46A0-4FC5-BE9D-D9FD27923EBE}" type="sibTrans" cxnId="{D5AFFC66-A80A-4C86-85F0-CCFB3FBA0370}">
      <dgm:prSet/>
      <dgm:spPr/>
      <dgm:t>
        <a:bodyPr/>
        <a:lstStyle/>
        <a:p>
          <a:endParaRPr lang="ru-RU"/>
        </a:p>
      </dgm:t>
    </dgm:pt>
    <dgm:pt modelId="{9B9447A9-2629-47A0-A164-695CB47C5B6D}">
      <dgm:prSet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Хроническое напряжение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6E8545C-C708-4B73-A408-8CD16141E8E4}" type="sibTrans" cxnId="{FB59A9CD-FA75-4B6A-9083-3B81AC8447FD}">
      <dgm:prSet/>
      <dgm:spPr/>
      <dgm:t>
        <a:bodyPr/>
        <a:lstStyle/>
        <a:p>
          <a:endParaRPr lang="ru-RU"/>
        </a:p>
      </dgm:t>
    </dgm:pt>
    <dgm:pt modelId="{91A420BC-F61B-4D1F-9BE1-F78AEE30CD59}" type="parTrans" cxnId="{FB59A9CD-FA75-4B6A-9083-3B81AC8447FD}">
      <dgm:prSet/>
      <dgm:spPr/>
      <dgm:t>
        <a:bodyPr/>
        <a:lstStyle/>
        <a:p>
          <a:endParaRPr lang="ru-RU"/>
        </a:p>
      </dgm:t>
    </dgm:pt>
    <dgm:pt modelId="{7EE2FF4C-4A0D-4977-9C94-3008674F4357}">
      <dgm:prSet custT="1"/>
      <dgm:spPr/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Неправильное распределение трудового дня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57D94B5-4572-4585-9923-5080C51B417F}" type="parTrans" cxnId="{41355F42-0CF2-4AC4-B242-2F7D5B1B8A88}">
      <dgm:prSet/>
      <dgm:spPr/>
      <dgm:t>
        <a:bodyPr/>
        <a:lstStyle/>
        <a:p>
          <a:endParaRPr lang="ru-RU"/>
        </a:p>
      </dgm:t>
    </dgm:pt>
    <dgm:pt modelId="{832FD89B-ECAD-4D1D-9513-3693E30EE940}" type="sibTrans" cxnId="{41355F42-0CF2-4AC4-B242-2F7D5B1B8A88}">
      <dgm:prSet/>
      <dgm:spPr/>
      <dgm:t>
        <a:bodyPr/>
        <a:lstStyle/>
        <a:p>
          <a:endParaRPr lang="ru-RU"/>
        </a:p>
      </dgm:t>
    </dgm:pt>
    <dgm:pt modelId="{F3253973-36E9-4B0B-B468-B9CEAA32324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Гиперответственность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 выполнение задач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68282F6-6809-4009-8BCC-C4F596FE23CB}" type="parTrans" cxnId="{1B2D7B3A-575E-457D-A70C-70C51B7773A9}">
      <dgm:prSet/>
      <dgm:spPr/>
      <dgm:t>
        <a:bodyPr/>
        <a:lstStyle/>
        <a:p>
          <a:endParaRPr lang="ru-RU"/>
        </a:p>
      </dgm:t>
    </dgm:pt>
    <dgm:pt modelId="{B4BB0B85-E975-4337-A783-A5388809C9FA}" type="sibTrans" cxnId="{1B2D7B3A-575E-457D-A70C-70C51B7773A9}">
      <dgm:prSet/>
      <dgm:spPr/>
      <dgm:t>
        <a:bodyPr/>
        <a:lstStyle/>
        <a:p>
          <a:endParaRPr lang="ru-RU"/>
        </a:p>
      </dgm:t>
    </dgm:pt>
    <dgm:pt modelId="{9CAD9FAF-6298-4060-A49F-3AC1A261E673}">
      <dgm:prSet custT="1"/>
      <dgm:spPr/>
      <dgm:t>
        <a:bodyPr/>
        <a:lstStyle/>
        <a:p>
          <a:pPr algn="l"/>
          <a:r>
            <a:rPr lang="ru-RU" sz="1200" dirty="0" smtClean="0"/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Неблагоприятная психологическая</a:t>
          </a: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атмосфера на рабочем месте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8216E88-4A1B-4AEC-8016-3569F7AC8372}" type="parTrans" cxnId="{2FFFA257-272A-4BC9-849A-7CD6A223E7CC}">
      <dgm:prSet/>
      <dgm:spPr/>
      <dgm:t>
        <a:bodyPr/>
        <a:lstStyle/>
        <a:p>
          <a:endParaRPr lang="ru-RU"/>
        </a:p>
      </dgm:t>
    </dgm:pt>
    <dgm:pt modelId="{615FA500-B648-42E6-BD03-2B59023FC639}" type="sibTrans" cxnId="{2FFFA257-272A-4BC9-849A-7CD6A223E7CC}">
      <dgm:prSet/>
      <dgm:spPr/>
      <dgm:t>
        <a:bodyPr/>
        <a:lstStyle/>
        <a:p>
          <a:endParaRPr lang="ru-RU"/>
        </a:p>
      </dgm:t>
    </dgm:pt>
    <dgm:pt modelId="{5ACF3B8D-5658-4790-9072-74D58A525B3F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Эмоциональная нестабильность</a:t>
          </a:r>
        </a:p>
      </dgm:t>
    </dgm:pt>
    <dgm:pt modelId="{9512ABDE-1887-4D7E-9657-B6AE22C8CC66}" type="parTrans" cxnId="{76726CEB-6287-4457-A043-97DBAD585BE7}">
      <dgm:prSet/>
      <dgm:spPr/>
      <dgm:t>
        <a:bodyPr/>
        <a:lstStyle/>
        <a:p>
          <a:endParaRPr lang="ru-RU"/>
        </a:p>
      </dgm:t>
    </dgm:pt>
    <dgm:pt modelId="{67499849-E52E-482F-B88C-02625FBDBEA2}" type="sibTrans" cxnId="{76726CEB-6287-4457-A043-97DBAD585BE7}">
      <dgm:prSet/>
      <dgm:spPr/>
      <dgm:t>
        <a:bodyPr/>
        <a:lstStyle/>
        <a:p>
          <a:endParaRPr lang="ru-RU"/>
        </a:p>
      </dgm:t>
    </dgm:pt>
    <dgm:pt modelId="{E602D2EC-6F5F-4CAE-AB83-976B5C1F6AEB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Восприятие всех обстоятельств близко к сердцу</a:t>
          </a:r>
        </a:p>
      </dgm:t>
    </dgm:pt>
    <dgm:pt modelId="{83F30A11-BDD2-4D7C-9B67-7B893AB3B049}" type="parTrans" cxnId="{A1CA43DE-90AA-44C6-B078-CD44959B2811}">
      <dgm:prSet/>
      <dgm:spPr/>
      <dgm:t>
        <a:bodyPr/>
        <a:lstStyle/>
        <a:p>
          <a:endParaRPr lang="ru-RU"/>
        </a:p>
      </dgm:t>
    </dgm:pt>
    <dgm:pt modelId="{2DA45270-DC1B-44D0-8FB0-E027F0EE8597}" type="sibTrans" cxnId="{A1CA43DE-90AA-44C6-B078-CD44959B2811}">
      <dgm:prSet/>
      <dgm:spPr/>
      <dgm:t>
        <a:bodyPr/>
        <a:lstStyle/>
        <a:p>
          <a:endParaRPr lang="ru-RU"/>
        </a:p>
      </dgm:t>
    </dgm:pt>
    <dgm:pt modelId="{E38B2F90-59AA-4567-BF5C-411A8AD6961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Нравственные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DECF1-0553-40AE-9476-A9D7649596CB}" type="parTrans" cxnId="{95B534B5-6F6B-446C-8ADB-D9AD08CECA2B}">
      <dgm:prSet/>
      <dgm:spPr/>
      <dgm:t>
        <a:bodyPr/>
        <a:lstStyle/>
        <a:p>
          <a:endParaRPr lang="ru-RU"/>
        </a:p>
      </dgm:t>
    </dgm:pt>
    <dgm:pt modelId="{81A127F6-4F14-44F6-A3CF-EDAD5E0AE48E}" type="sibTrans" cxnId="{95B534B5-6F6B-446C-8ADB-D9AD08CECA2B}">
      <dgm:prSet/>
      <dgm:spPr/>
      <dgm:t>
        <a:bodyPr/>
        <a:lstStyle/>
        <a:p>
          <a:endParaRPr lang="ru-RU"/>
        </a:p>
      </dgm:t>
    </dgm:pt>
    <dgm:pt modelId="{59C9730A-98A7-47E2-A1CC-37926A903DCA}" type="pres">
      <dgm:prSet presAssocID="{A836D020-6CD0-4E5F-A6C7-E538FAC4E9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8DE21D-6F44-46E7-B10C-D770644CBC89}" type="pres">
      <dgm:prSet presAssocID="{48A7099E-3886-44CC-99C1-E4929786525C}" presName="root" presStyleCnt="0"/>
      <dgm:spPr/>
    </dgm:pt>
    <dgm:pt modelId="{EC8E6DCD-D04B-4327-8918-3B196007E4FD}" type="pres">
      <dgm:prSet presAssocID="{48A7099E-3886-44CC-99C1-E4929786525C}" presName="rootComposite" presStyleCnt="0"/>
      <dgm:spPr/>
    </dgm:pt>
    <dgm:pt modelId="{BE300701-CF40-4DD3-8306-2DAD4F3D4251}" type="pres">
      <dgm:prSet presAssocID="{48A7099E-3886-44CC-99C1-E4929786525C}" presName="rootText" presStyleLbl="node1" presStyleIdx="0" presStyleCnt="2" custScaleX="203439" custScaleY="113926" custLinFactNeighborX="-509" custLinFactNeighborY="-12454"/>
      <dgm:spPr/>
      <dgm:t>
        <a:bodyPr/>
        <a:lstStyle/>
        <a:p>
          <a:endParaRPr lang="ru-RU"/>
        </a:p>
      </dgm:t>
    </dgm:pt>
    <dgm:pt modelId="{EF314460-1F9B-4906-9692-5F60BC201C8E}" type="pres">
      <dgm:prSet presAssocID="{48A7099E-3886-44CC-99C1-E4929786525C}" presName="rootConnector" presStyleLbl="node1" presStyleIdx="0" presStyleCnt="2"/>
      <dgm:spPr/>
      <dgm:t>
        <a:bodyPr/>
        <a:lstStyle/>
        <a:p>
          <a:endParaRPr lang="ru-RU"/>
        </a:p>
      </dgm:t>
    </dgm:pt>
    <dgm:pt modelId="{50C5C81D-53C8-4396-82B2-5B04A08A29A1}" type="pres">
      <dgm:prSet presAssocID="{48A7099E-3886-44CC-99C1-E4929786525C}" presName="childShape" presStyleCnt="0"/>
      <dgm:spPr/>
    </dgm:pt>
    <dgm:pt modelId="{322FF8D7-6DB2-48A8-9206-46E696485EFA}" type="pres">
      <dgm:prSet presAssocID="{D57D94B5-4572-4585-9923-5080C51B417F}" presName="Name13" presStyleLbl="parChTrans1D2" presStyleIdx="0" presStyleCnt="7"/>
      <dgm:spPr/>
      <dgm:t>
        <a:bodyPr/>
        <a:lstStyle/>
        <a:p>
          <a:endParaRPr lang="ru-RU"/>
        </a:p>
      </dgm:t>
    </dgm:pt>
    <dgm:pt modelId="{D68FB463-08B4-41D4-A00C-0C7B91EA1C05}" type="pres">
      <dgm:prSet presAssocID="{7EE2FF4C-4A0D-4977-9C94-3008674F4357}" presName="childText" presStyleLbl="bgAcc1" presStyleIdx="0" presStyleCnt="7" custScaleX="239629" custLinFactNeighborX="-3164" custLinFactNeighborY="-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60EEE-C205-4236-B44B-D1CA30389A1B}" type="pres">
      <dgm:prSet presAssocID="{91A420BC-F61B-4D1F-9BE1-F78AEE30CD59}" presName="Name13" presStyleLbl="parChTrans1D2" presStyleIdx="1" presStyleCnt="7"/>
      <dgm:spPr/>
      <dgm:t>
        <a:bodyPr/>
        <a:lstStyle/>
        <a:p>
          <a:endParaRPr lang="ru-RU"/>
        </a:p>
      </dgm:t>
    </dgm:pt>
    <dgm:pt modelId="{318B2FBC-4B5A-48BD-87EF-B0506161CFC9}" type="pres">
      <dgm:prSet presAssocID="{9B9447A9-2629-47A0-A164-695CB47C5B6D}" presName="childText" presStyleLbl="bgAcc1" presStyleIdx="1" presStyleCnt="7" custScaleX="143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B31A-3716-4AE9-9298-C12E4F091D13}" type="pres">
      <dgm:prSet presAssocID="{568282F6-6809-4009-8BCC-C4F596FE23CB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8042D0A-DAAB-4596-B216-68F906DAA36B}" type="pres">
      <dgm:prSet presAssocID="{F3253973-36E9-4B0B-B468-B9CEAA323241}" presName="childText" presStyleLbl="bgAcc1" presStyleIdx="2" presStyleCnt="7" custScaleX="196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1D282-CB78-4663-B9AB-B87F5CDC44EB}" type="pres">
      <dgm:prSet presAssocID="{D8216E88-4A1B-4AEC-8016-3569F7AC8372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72306A1-B36F-4E30-9CD8-8D4674B73A5A}" type="pres">
      <dgm:prSet presAssocID="{9CAD9FAF-6298-4060-A49F-3AC1A261E673}" presName="childText" presStyleLbl="bgAcc1" presStyleIdx="3" presStyleCnt="7" custScaleX="287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49C89-90E5-4427-9842-DACB1BF3B604}" type="pres">
      <dgm:prSet presAssocID="{3B95DFD0-F66D-4A64-8475-68E122718F7F}" presName="root" presStyleCnt="0"/>
      <dgm:spPr/>
    </dgm:pt>
    <dgm:pt modelId="{7ED44CC9-A084-4630-94B7-C354474CD6CC}" type="pres">
      <dgm:prSet presAssocID="{3B95DFD0-F66D-4A64-8475-68E122718F7F}" presName="rootComposite" presStyleCnt="0"/>
      <dgm:spPr/>
    </dgm:pt>
    <dgm:pt modelId="{1925A037-64D6-4613-AA1C-C9527424A365}" type="pres">
      <dgm:prSet presAssocID="{3B95DFD0-F66D-4A64-8475-68E122718F7F}" presName="rootText" presStyleLbl="node1" presStyleIdx="1" presStyleCnt="2" custScaleX="219548"/>
      <dgm:spPr/>
      <dgm:t>
        <a:bodyPr/>
        <a:lstStyle/>
        <a:p>
          <a:endParaRPr lang="ru-RU"/>
        </a:p>
      </dgm:t>
    </dgm:pt>
    <dgm:pt modelId="{51480A6F-C91A-4A07-A662-2325B72CB29C}" type="pres">
      <dgm:prSet presAssocID="{3B95DFD0-F66D-4A64-8475-68E122718F7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C6A6182-4316-41DE-839F-38ED11CCD8DF}" type="pres">
      <dgm:prSet presAssocID="{3B95DFD0-F66D-4A64-8475-68E122718F7F}" presName="childShape" presStyleCnt="0"/>
      <dgm:spPr/>
    </dgm:pt>
    <dgm:pt modelId="{8AA2159A-18EE-49A6-B890-9995D27B81CA}" type="pres">
      <dgm:prSet presAssocID="{5F2DECF1-0553-40AE-9476-A9D7649596CB}" presName="Name13" presStyleLbl="parChTrans1D2" presStyleIdx="4" presStyleCnt="7"/>
      <dgm:spPr/>
      <dgm:t>
        <a:bodyPr/>
        <a:lstStyle/>
        <a:p>
          <a:endParaRPr lang="ru-RU"/>
        </a:p>
      </dgm:t>
    </dgm:pt>
    <dgm:pt modelId="{0E80B90F-E992-4E59-B1EF-C017AB636457}" type="pres">
      <dgm:prSet presAssocID="{E38B2F90-59AA-4567-BF5C-411A8AD69615}" presName="childText" presStyleLbl="bgAcc1" presStyleIdx="4" presStyleCnt="7" custScaleX="26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1F31C-4BFB-483E-B434-B25858095757}" type="pres">
      <dgm:prSet presAssocID="{83F30A11-BDD2-4D7C-9B67-7B893AB3B04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3C4783A-35F1-4888-BECF-C7144315BF00}" type="pres">
      <dgm:prSet presAssocID="{E602D2EC-6F5F-4CAE-AB83-976B5C1F6AEB}" presName="childText" presStyleLbl="bgAcc1" presStyleIdx="5" presStyleCnt="7" custScaleX="264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56824-8F0D-4C21-9C74-F463DC381FF4}" type="pres">
      <dgm:prSet presAssocID="{9512ABDE-1887-4D7E-9657-B6AE22C8CC66}" presName="Name13" presStyleLbl="parChTrans1D2" presStyleIdx="6" presStyleCnt="7"/>
      <dgm:spPr/>
      <dgm:t>
        <a:bodyPr/>
        <a:lstStyle/>
        <a:p>
          <a:endParaRPr lang="ru-RU"/>
        </a:p>
      </dgm:t>
    </dgm:pt>
    <dgm:pt modelId="{ED7BE849-CDA3-4DF5-98A6-6F8DA4896070}" type="pres">
      <dgm:prSet presAssocID="{5ACF3B8D-5658-4790-9072-74D58A525B3F}" presName="childText" presStyleLbl="bgAcc1" presStyleIdx="6" presStyleCnt="7" custScaleX="26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9A9CD-FA75-4B6A-9083-3B81AC8447FD}" srcId="{48A7099E-3886-44CC-99C1-E4929786525C}" destId="{9B9447A9-2629-47A0-A164-695CB47C5B6D}" srcOrd="1" destOrd="0" parTransId="{91A420BC-F61B-4D1F-9BE1-F78AEE30CD59}" sibTransId="{A6E8545C-C708-4B73-A408-8CD16141E8E4}"/>
    <dgm:cxn modelId="{9E4ED387-9B72-4067-A43E-6F5EA1A9AEAE}" type="presOf" srcId="{D8216E88-4A1B-4AEC-8016-3569F7AC8372}" destId="{D821D282-CB78-4663-B9AB-B87F5CDC44EB}" srcOrd="0" destOrd="0" presId="urn:microsoft.com/office/officeart/2005/8/layout/hierarchy3"/>
    <dgm:cxn modelId="{9EDAC495-96FA-4809-BF49-A9E956315995}" type="presOf" srcId="{9B9447A9-2629-47A0-A164-695CB47C5B6D}" destId="{318B2FBC-4B5A-48BD-87EF-B0506161CFC9}" srcOrd="0" destOrd="0" presId="urn:microsoft.com/office/officeart/2005/8/layout/hierarchy3"/>
    <dgm:cxn modelId="{9D70A09C-3FBF-4F71-BFAE-2F4F7399E787}" type="presOf" srcId="{A836D020-6CD0-4E5F-A6C7-E538FAC4E968}" destId="{59C9730A-98A7-47E2-A1CC-37926A903DCA}" srcOrd="0" destOrd="0" presId="urn:microsoft.com/office/officeart/2005/8/layout/hierarchy3"/>
    <dgm:cxn modelId="{909515B5-F73D-4F29-A084-CA0006EA9D82}" type="presOf" srcId="{5F2DECF1-0553-40AE-9476-A9D7649596CB}" destId="{8AA2159A-18EE-49A6-B890-9995D27B81CA}" srcOrd="0" destOrd="0" presId="urn:microsoft.com/office/officeart/2005/8/layout/hierarchy3"/>
    <dgm:cxn modelId="{230C96E8-D74F-45B2-978F-63DF9B79FC56}" type="presOf" srcId="{91A420BC-F61B-4D1F-9BE1-F78AEE30CD59}" destId="{65860EEE-C205-4236-B44B-D1CA30389A1B}" srcOrd="0" destOrd="0" presId="urn:microsoft.com/office/officeart/2005/8/layout/hierarchy3"/>
    <dgm:cxn modelId="{2632B2A3-8AE6-404F-86A8-CE1531C90CE7}" type="presOf" srcId="{83F30A11-BDD2-4D7C-9B67-7B893AB3B049}" destId="{9A81F31C-4BFB-483E-B434-B25858095757}" srcOrd="0" destOrd="0" presId="urn:microsoft.com/office/officeart/2005/8/layout/hierarchy3"/>
    <dgm:cxn modelId="{A1B69B9A-B097-49FE-A4CE-C856ACA58356}" type="presOf" srcId="{E38B2F90-59AA-4567-BF5C-411A8AD69615}" destId="{0E80B90F-E992-4E59-B1EF-C017AB636457}" srcOrd="0" destOrd="0" presId="urn:microsoft.com/office/officeart/2005/8/layout/hierarchy3"/>
    <dgm:cxn modelId="{1B2D7B3A-575E-457D-A70C-70C51B7773A9}" srcId="{48A7099E-3886-44CC-99C1-E4929786525C}" destId="{F3253973-36E9-4B0B-B468-B9CEAA323241}" srcOrd="2" destOrd="0" parTransId="{568282F6-6809-4009-8BCC-C4F596FE23CB}" sibTransId="{B4BB0B85-E975-4337-A783-A5388809C9FA}"/>
    <dgm:cxn modelId="{F91CB7D2-0835-4710-9621-D1CCB98362A7}" type="presOf" srcId="{F3253973-36E9-4B0B-B468-B9CEAA323241}" destId="{98042D0A-DAAB-4596-B216-68F906DAA36B}" srcOrd="0" destOrd="0" presId="urn:microsoft.com/office/officeart/2005/8/layout/hierarchy3"/>
    <dgm:cxn modelId="{95B534B5-6F6B-446C-8ADB-D9AD08CECA2B}" srcId="{3B95DFD0-F66D-4A64-8475-68E122718F7F}" destId="{E38B2F90-59AA-4567-BF5C-411A8AD69615}" srcOrd="0" destOrd="0" parTransId="{5F2DECF1-0553-40AE-9476-A9D7649596CB}" sibTransId="{81A127F6-4F14-44F6-A3CF-EDAD5E0AE48E}"/>
    <dgm:cxn modelId="{F35DB70C-C636-4A27-9D09-61A430A7887F}" type="presOf" srcId="{7EE2FF4C-4A0D-4977-9C94-3008674F4357}" destId="{D68FB463-08B4-41D4-A00C-0C7B91EA1C05}" srcOrd="0" destOrd="0" presId="urn:microsoft.com/office/officeart/2005/8/layout/hierarchy3"/>
    <dgm:cxn modelId="{D5AFFC66-A80A-4C86-85F0-CCFB3FBA0370}" srcId="{A836D020-6CD0-4E5F-A6C7-E538FAC4E968}" destId="{3B95DFD0-F66D-4A64-8475-68E122718F7F}" srcOrd="1" destOrd="0" parTransId="{2B63AB92-3C09-4E34-979B-7D2AB71224D0}" sibTransId="{074317CD-46A0-4FC5-BE9D-D9FD27923EBE}"/>
    <dgm:cxn modelId="{2FFFA257-272A-4BC9-849A-7CD6A223E7CC}" srcId="{48A7099E-3886-44CC-99C1-E4929786525C}" destId="{9CAD9FAF-6298-4060-A49F-3AC1A261E673}" srcOrd="3" destOrd="0" parTransId="{D8216E88-4A1B-4AEC-8016-3569F7AC8372}" sibTransId="{615FA500-B648-42E6-BD03-2B59023FC639}"/>
    <dgm:cxn modelId="{0CFCE8FF-DB9C-4542-9F71-324B0708D480}" type="presOf" srcId="{5ACF3B8D-5658-4790-9072-74D58A525B3F}" destId="{ED7BE849-CDA3-4DF5-98A6-6F8DA4896070}" srcOrd="0" destOrd="0" presId="urn:microsoft.com/office/officeart/2005/8/layout/hierarchy3"/>
    <dgm:cxn modelId="{39BE52A8-6D7F-4259-B66A-1991AEF2414C}" type="presOf" srcId="{3B95DFD0-F66D-4A64-8475-68E122718F7F}" destId="{1925A037-64D6-4613-AA1C-C9527424A365}" srcOrd="0" destOrd="0" presId="urn:microsoft.com/office/officeart/2005/8/layout/hierarchy3"/>
    <dgm:cxn modelId="{7893F620-94FC-4B5C-8607-2B65F9AFB8B1}" type="presOf" srcId="{E602D2EC-6F5F-4CAE-AB83-976B5C1F6AEB}" destId="{33C4783A-35F1-4888-BECF-C7144315BF00}" srcOrd="0" destOrd="0" presId="urn:microsoft.com/office/officeart/2005/8/layout/hierarchy3"/>
    <dgm:cxn modelId="{0A5DF1BF-00E4-4B02-AA6C-BAB9400DAD89}" type="presOf" srcId="{9512ABDE-1887-4D7E-9657-B6AE22C8CC66}" destId="{98756824-8F0D-4C21-9C74-F463DC381FF4}" srcOrd="0" destOrd="0" presId="urn:microsoft.com/office/officeart/2005/8/layout/hierarchy3"/>
    <dgm:cxn modelId="{7C32190F-9665-4272-BD4A-A93C622CEF79}" type="presOf" srcId="{9CAD9FAF-6298-4060-A49F-3AC1A261E673}" destId="{C72306A1-B36F-4E30-9CD8-8D4674B73A5A}" srcOrd="0" destOrd="0" presId="urn:microsoft.com/office/officeart/2005/8/layout/hierarchy3"/>
    <dgm:cxn modelId="{A1CA43DE-90AA-44C6-B078-CD44959B2811}" srcId="{3B95DFD0-F66D-4A64-8475-68E122718F7F}" destId="{E602D2EC-6F5F-4CAE-AB83-976B5C1F6AEB}" srcOrd="1" destOrd="0" parTransId="{83F30A11-BDD2-4D7C-9B67-7B893AB3B049}" sibTransId="{2DA45270-DC1B-44D0-8FB0-E027F0EE8597}"/>
    <dgm:cxn modelId="{557AB1D5-9FB9-48E5-9903-671B4FEBF1A8}" srcId="{A836D020-6CD0-4E5F-A6C7-E538FAC4E968}" destId="{48A7099E-3886-44CC-99C1-E4929786525C}" srcOrd="0" destOrd="0" parTransId="{F039B309-9DAE-4E00-A6F5-EA1468905EB0}" sibTransId="{0BFAB1BE-66C3-4097-8081-5CDA3F7820A1}"/>
    <dgm:cxn modelId="{C92F134E-80A7-46CF-A3CD-08D192B1CF72}" type="presOf" srcId="{D57D94B5-4572-4585-9923-5080C51B417F}" destId="{322FF8D7-6DB2-48A8-9206-46E696485EFA}" srcOrd="0" destOrd="0" presId="urn:microsoft.com/office/officeart/2005/8/layout/hierarchy3"/>
    <dgm:cxn modelId="{41355F42-0CF2-4AC4-B242-2F7D5B1B8A88}" srcId="{48A7099E-3886-44CC-99C1-E4929786525C}" destId="{7EE2FF4C-4A0D-4977-9C94-3008674F4357}" srcOrd="0" destOrd="0" parTransId="{D57D94B5-4572-4585-9923-5080C51B417F}" sibTransId="{832FD89B-ECAD-4D1D-9513-3693E30EE940}"/>
    <dgm:cxn modelId="{1DE69A98-DE6D-42C1-ABA3-75ECD3033CC4}" type="presOf" srcId="{568282F6-6809-4009-8BCC-C4F596FE23CB}" destId="{BD56B31A-3716-4AE9-9298-C12E4F091D13}" srcOrd="0" destOrd="0" presId="urn:microsoft.com/office/officeart/2005/8/layout/hierarchy3"/>
    <dgm:cxn modelId="{D8044F19-69E0-414E-8477-77841B23C7DD}" type="presOf" srcId="{48A7099E-3886-44CC-99C1-E4929786525C}" destId="{EF314460-1F9B-4906-9692-5F60BC201C8E}" srcOrd="1" destOrd="0" presId="urn:microsoft.com/office/officeart/2005/8/layout/hierarchy3"/>
    <dgm:cxn modelId="{3555619C-7C21-4DA9-8C8F-552C322E5EDE}" type="presOf" srcId="{48A7099E-3886-44CC-99C1-E4929786525C}" destId="{BE300701-CF40-4DD3-8306-2DAD4F3D4251}" srcOrd="0" destOrd="0" presId="urn:microsoft.com/office/officeart/2005/8/layout/hierarchy3"/>
    <dgm:cxn modelId="{DB4C3E55-68AD-46A6-8DF6-31B777909126}" type="presOf" srcId="{3B95DFD0-F66D-4A64-8475-68E122718F7F}" destId="{51480A6F-C91A-4A07-A662-2325B72CB29C}" srcOrd="1" destOrd="0" presId="urn:microsoft.com/office/officeart/2005/8/layout/hierarchy3"/>
    <dgm:cxn modelId="{76726CEB-6287-4457-A043-97DBAD585BE7}" srcId="{3B95DFD0-F66D-4A64-8475-68E122718F7F}" destId="{5ACF3B8D-5658-4790-9072-74D58A525B3F}" srcOrd="2" destOrd="0" parTransId="{9512ABDE-1887-4D7E-9657-B6AE22C8CC66}" sibTransId="{67499849-E52E-482F-B88C-02625FBDBEA2}"/>
    <dgm:cxn modelId="{ED89CEF6-AE48-4705-B0BE-80390B8FF392}" type="presParOf" srcId="{59C9730A-98A7-47E2-A1CC-37926A903DCA}" destId="{B38DE21D-6F44-46E7-B10C-D770644CBC89}" srcOrd="0" destOrd="0" presId="urn:microsoft.com/office/officeart/2005/8/layout/hierarchy3"/>
    <dgm:cxn modelId="{7BFFFF00-2AC4-41D8-BC21-4EFD1645B1D3}" type="presParOf" srcId="{B38DE21D-6F44-46E7-B10C-D770644CBC89}" destId="{EC8E6DCD-D04B-4327-8918-3B196007E4FD}" srcOrd="0" destOrd="0" presId="urn:microsoft.com/office/officeart/2005/8/layout/hierarchy3"/>
    <dgm:cxn modelId="{E5481385-DBC9-4A6C-B1A5-3D24AFB08D3E}" type="presParOf" srcId="{EC8E6DCD-D04B-4327-8918-3B196007E4FD}" destId="{BE300701-CF40-4DD3-8306-2DAD4F3D4251}" srcOrd="0" destOrd="0" presId="urn:microsoft.com/office/officeart/2005/8/layout/hierarchy3"/>
    <dgm:cxn modelId="{3BE73C70-6AF4-4E72-978B-DFDF321E5F1C}" type="presParOf" srcId="{EC8E6DCD-D04B-4327-8918-3B196007E4FD}" destId="{EF314460-1F9B-4906-9692-5F60BC201C8E}" srcOrd="1" destOrd="0" presId="urn:microsoft.com/office/officeart/2005/8/layout/hierarchy3"/>
    <dgm:cxn modelId="{F7323ED1-4742-4DF4-A9EA-2DB19C8EAE95}" type="presParOf" srcId="{B38DE21D-6F44-46E7-B10C-D770644CBC89}" destId="{50C5C81D-53C8-4396-82B2-5B04A08A29A1}" srcOrd="1" destOrd="0" presId="urn:microsoft.com/office/officeart/2005/8/layout/hierarchy3"/>
    <dgm:cxn modelId="{B2AB5A55-AFF3-4716-9F17-4C69F5B50DCD}" type="presParOf" srcId="{50C5C81D-53C8-4396-82B2-5B04A08A29A1}" destId="{322FF8D7-6DB2-48A8-9206-46E696485EFA}" srcOrd="0" destOrd="0" presId="urn:microsoft.com/office/officeart/2005/8/layout/hierarchy3"/>
    <dgm:cxn modelId="{52DD7CB0-C59A-429D-905F-646014BAE5F4}" type="presParOf" srcId="{50C5C81D-53C8-4396-82B2-5B04A08A29A1}" destId="{D68FB463-08B4-41D4-A00C-0C7B91EA1C05}" srcOrd="1" destOrd="0" presId="urn:microsoft.com/office/officeart/2005/8/layout/hierarchy3"/>
    <dgm:cxn modelId="{574A4F58-4AC1-4F54-AC71-65F82A3E0797}" type="presParOf" srcId="{50C5C81D-53C8-4396-82B2-5B04A08A29A1}" destId="{65860EEE-C205-4236-B44B-D1CA30389A1B}" srcOrd="2" destOrd="0" presId="urn:microsoft.com/office/officeart/2005/8/layout/hierarchy3"/>
    <dgm:cxn modelId="{A2517A0C-1E26-43F4-A949-000E563D4AA4}" type="presParOf" srcId="{50C5C81D-53C8-4396-82B2-5B04A08A29A1}" destId="{318B2FBC-4B5A-48BD-87EF-B0506161CFC9}" srcOrd="3" destOrd="0" presId="urn:microsoft.com/office/officeart/2005/8/layout/hierarchy3"/>
    <dgm:cxn modelId="{B38D2CD7-4560-48ED-905B-EC409AA62271}" type="presParOf" srcId="{50C5C81D-53C8-4396-82B2-5B04A08A29A1}" destId="{BD56B31A-3716-4AE9-9298-C12E4F091D13}" srcOrd="4" destOrd="0" presId="urn:microsoft.com/office/officeart/2005/8/layout/hierarchy3"/>
    <dgm:cxn modelId="{01E26B7C-D44B-405C-8A2F-582860059B99}" type="presParOf" srcId="{50C5C81D-53C8-4396-82B2-5B04A08A29A1}" destId="{98042D0A-DAAB-4596-B216-68F906DAA36B}" srcOrd="5" destOrd="0" presId="urn:microsoft.com/office/officeart/2005/8/layout/hierarchy3"/>
    <dgm:cxn modelId="{A1698136-7722-40E1-B6BD-AC44A8ED0D65}" type="presParOf" srcId="{50C5C81D-53C8-4396-82B2-5B04A08A29A1}" destId="{D821D282-CB78-4663-B9AB-B87F5CDC44EB}" srcOrd="6" destOrd="0" presId="urn:microsoft.com/office/officeart/2005/8/layout/hierarchy3"/>
    <dgm:cxn modelId="{E130AC00-E0D1-4FAB-A226-2B18F79D6F20}" type="presParOf" srcId="{50C5C81D-53C8-4396-82B2-5B04A08A29A1}" destId="{C72306A1-B36F-4E30-9CD8-8D4674B73A5A}" srcOrd="7" destOrd="0" presId="urn:microsoft.com/office/officeart/2005/8/layout/hierarchy3"/>
    <dgm:cxn modelId="{EEB871D3-1C72-48E4-A38C-AFBC1FE8AD01}" type="presParOf" srcId="{59C9730A-98A7-47E2-A1CC-37926A903DCA}" destId="{B0049C89-90E5-4427-9842-DACB1BF3B604}" srcOrd="1" destOrd="0" presId="urn:microsoft.com/office/officeart/2005/8/layout/hierarchy3"/>
    <dgm:cxn modelId="{31331C43-B715-46C3-85D6-908F4F4E0731}" type="presParOf" srcId="{B0049C89-90E5-4427-9842-DACB1BF3B604}" destId="{7ED44CC9-A084-4630-94B7-C354474CD6CC}" srcOrd="0" destOrd="0" presId="urn:microsoft.com/office/officeart/2005/8/layout/hierarchy3"/>
    <dgm:cxn modelId="{633E8445-75F9-46C6-AD2B-990D16BA2DA5}" type="presParOf" srcId="{7ED44CC9-A084-4630-94B7-C354474CD6CC}" destId="{1925A037-64D6-4613-AA1C-C9527424A365}" srcOrd="0" destOrd="0" presId="urn:microsoft.com/office/officeart/2005/8/layout/hierarchy3"/>
    <dgm:cxn modelId="{9A8F97A5-3A67-4B0C-BD66-235F8FDC2297}" type="presParOf" srcId="{7ED44CC9-A084-4630-94B7-C354474CD6CC}" destId="{51480A6F-C91A-4A07-A662-2325B72CB29C}" srcOrd="1" destOrd="0" presId="urn:microsoft.com/office/officeart/2005/8/layout/hierarchy3"/>
    <dgm:cxn modelId="{08C51655-6F38-4395-BBBB-70162653BF21}" type="presParOf" srcId="{B0049C89-90E5-4427-9842-DACB1BF3B604}" destId="{0C6A6182-4316-41DE-839F-38ED11CCD8DF}" srcOrd="1" destOrd="0" presId="urn:microsoft.com/office/officeart/2005/8/layout/hierarchy3"/>
    <dgm:cxn modelId="{73BA8929-0542-4BC3-AA93-2C7D629FDCA6}" type="presParOf" srcId="{0C6A6182-4316-41DE-839F-38ED11CCD8DF}" destId="{8AA2159A-18EE-49A6-B890-9995D27B81CA}" srcOrd="0" destOrd="0" presId="urn:microsoft.com/office/officeart/2005/8/layout/hierarchy3"/>
    <dgm:cxn modelId="{95A686E8-13D2-421A-A00C-3CB3F6B18325}" type="presParOf" srcId="{0C6A6182-4316-41DE-839F-38ED11CCD8DF}" destId="{0E80B90F-E992-4E59-B1EF-C017AB636457}" srcOrd="1" destOrd="0" presId="urn:microsoft.com/office/officeart/2005/8/layout/hierarchy3"/>
    <dgm:cxn modelId="{AF564156-7952-4C53-B55B-F120A6302885}" type="presParOf" srcId="{0C6A6182-4316-41DE-839F-38ED11CCD8DF}" destId="{9A81F31C-4BFB-483E-B434-B25858095757}" srcOrd="2" destOrd="0" presId="urn:microsoft.com/office/officeart/2005/8/layout/hierarchy3"/>
    <dgm:cxn modelId="{A7255B30-CE5B-444D-A128-9D52B9D4924A}" type="presParOf" srcId="{0C6A6182-4316-41DE-839F-38ED11CCD8DF}" destId="{33C4783A-35F1-4888-BECF-C7144315BF00}" srcOrd="3" destOrd="0" presId="urn:microsoft.com/office/officeart/2005/8/layout/hierarchy3"/>
    <dgm:cxn modelId="{4853526D-7DB2-4D49-8D5A-DB54D1187FB7}" type="presParOf" srcId="{0C6A6182-4316-41DE-839F-38ED11CCD8DF}" destId="{98756824-8F0D-4C21-9C74-F463DC381FF4}" srcOrd="4" destOrd="0" presId="urn:microsoft.com/office/officeart/2005/8/layout/hierarchy3"/>
    <dgm:cxn modelId="{9508DBF2-9106-4588-A06A-E8191CCF92A6}" type="presParOf" srcId="{0C6A6182-4316-41DE-839F-38ED11CCD8DF}" destId="{ED7BE849-CDA3-4DF5-98A6-6F8DA489607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E364A-2FCD-430E-BA81-A831EFB6B425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68934E-D0AD-46FE-BEB4-7E721ECD0C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  <a:cs typeface="Times New Roman"/>
            </a:rPr>
            <a:t>Цель исследования </a:t>
          </a:r>
          <a:endParaRPr lang="ru-RU" sz="2200" dirty="0">
            <a:solidFill>
              <a:schemeClr val="tx1"/>
            </a:solidFill>
          </a:endParaRPr>
        </a:p>
      </dgm:t>
    </dgm:pt>
    <dgm:pt modelId="{F5315CDD-B39C-49E8-BC96-A18DABF8D22E}" type="parTrans" cxnId="{E69C6104-B401-413A-8BCB-BA1620157FC5}">
      <dgm:prSet/>
      <dgm:spPr/>
      <dgm:t>
        <a:bodyPr/>
        <a:lstStyle/>
        <a:p>
          <a:endParaRPr lang="ru-RU"/>
        </a:p>
      </dgm:t>
    </dgm:pt>
    <dgm:pt modelId="{3B0772A9-0C1F-420A-8EA7-A697AC001CD7}" type="sibTrans" cxnId="{E69C6104-B401-413A-8BCB-BA1620157FC5}">
      <dgm:prSet/>
      <dgm:spPr/>
      <dgm:t>
        <a:bodyPr/>
        <a:lstStyle/>
        <a:p>
          <a:endParaRPr lang="ru-RU"/>
        </a:p>
      </dgm:t>
    </dgm:pt>
    <dgm:pt modelId="{D3A67BBD-DC60-430B-8266-BC79C49D65B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rPr>
            <a:t>Выявление особенностей синдрома эмоционального выгорания у среднего медицинского персонала.  </a:t>
          </a:r>
          <a:endParaRPr lang="ru-RU" sz="2000" dirty="0">
            <a:solidFill>
              <a:srgbClr val="002060"/>
            </a:solidFill>
          </a:endParaRPr>
        </a:p>
      </dgm:t>
    </dgm:pt>
    <dgm:pt modelId="{C595D252-70EF-42D7-86A0-77E437227DC3}" type="parTrans" cxnId="{F18F0EC8-D2AB-41DB-9C4E-FA58EE800A8D}">
      <dgm:prSet/>
      <dgm:spPr/>
      <dgm:t>
        <a:bodyPr/>
        <a:lstStyle/>
        <a:p>
          <a:endParaRPr lang="ru-RU"/>
        </a:p>
      </dgm:t>
    </dgm:pt>
    <dgm:pt modelId="{8B602038-8A5F-46FE-8FAA-DC6DA2C8FD91}" type="sibTrans" cxnId="{F18F0EC8-D2AB-41DB-9C4E-FA58EE800A8D}">
      <dgm:prSet/>
      <dgm:spPr/>
      <dgm:t>
        <a:bodyPr/>
        <a:lstStyle/>
        <a:p>
          <a:endParaRPr lang="ru-RU"/>
        </a:p>
      </dgm:t>
    </dgm:pt>
    <dgm:pt modelId="{08BF8F07-5759-4326-8FC7-D5D1D73133F3}">
      <dgm:prSet phldrT="[Текст]"/>
      <dgm:spPr/>
      <dgm:t>
        <a:bodyPr/>
        <a:lstStyle/>
        <a:p>
          <a:r>
            <a: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</a:rPr>
            <a:t>Предмет исследования </a:t>
          </a:r>
          <a:endParaRPr lang="ru-RU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61AB0A-AF48-4F12-999A-04409BC204B4}" type="parTrans" cxnId="{3A549CBC-96CF-4DD1-9204-870839E245E6}">
      <dgm:prSet/>
      <dgm:spPr/>
      <dgm:t>
        <a:bodyPr/>
        <a:lstStyle/>
        <a:p>
          <a:endParaRPr lang="ru-RU"/>
        </a:p>
      </dgm:t>
    </dgm:pt>
    <dgm:pt modelId="{0EED3187-C55A-4BF2-BE8B-E145C1AC5CA8}" type="sibTrans" cxnId="{3A549CBC-96CF-4DD1-9204-870839E245E6}">
      <dgm:prSet/>
      <dgm:spPr/>
      <dgm:t>
        <a:bodyPr/>
        <a:lstStyle/>
        <a:p>
          <a:endParaRPr lang="ru-RU"/>
        </a:p>
      </dgm:t>
    </dgm:pt>
    <dgm:pt modelId="{DAEB7F9D-3C6F-40C5-A4CE-3E258B03B26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/>
              <a:ea typeface="Calibri"/>
            </a:rPr>
            <a:t>Эмоциональное выгорание среди медицинских сестер психиатрического диспансера.</a:t>
          </a:r>
          <a:endParaRPr lang="ru-RU" sz="2000" dirty="0"/>
        </a:p>
      </dgm:t>
    </dgm:pt>
    <dgm:pt modelId="{049DD9BB-0CC2-4A6C-9D16-7E856CA1C285}" type="parTrans" cxnId="{0974B1B8-DBB5-4A89-9833-E59B70FF1E8E}">
      <dgm:prSet/>
      <dgm:spPr/>
      <dgm:t>
        <a:bodyPr/>
        <a:lstStyle/>
        <a:p>
          <a:endParaRPr lang="ru-RU"/>
        </a:p>
      </dgm:t>
    </dgm:pt>
    <dgm:pt modelId="{17A69F63-BF43-4631-898F-05FDDCDBBD35}" type="sibTrans" cxnId="{0974B1B8-DBB5-4A89-9833-E59B70FF1E8E}">
      <dgm:prSet/>
      <dgm:spPr/>
      <dgm:t>
        <a:bodyPr/>
        <a:lstStyle/>
        <a:p>
          <a:endParaRPr lang="ru-RU"/>
        </a:p>
      </dgm:t>
    </dgm:pt>
    <dgm:pt modelId="{0B7AEF5A-3859-42A0-8BC4-F4B1C33570F8}">
      <dgm:prSet phldrT="[Текст]"/>
      <dgm:spPr/>
      <dgm:t>
        <a:bodyPr/>
        <a:lstStyle/>
        <a:p>
          <a:r>
            <a: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</a:rPr>
            <a:t>Гипотеза исследования</a:t>
          </a:r>
          <a:endParaRPr lang="ru-RU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C02E785-DA05-4B94-8814-07FEDF02B80E}" type="parTrans" cxnId="{93C9E1A1-5B7D-4E62-AD9A-3D6773D74662}">
      <dgm:prSet/>
      <dgm:spPr/>
      <dgm:t>
        <a:bodyPr/>
        <a:lstStyle/>
        <a:p>
          <a:endParaRPr lang="ru-RU"/>
        </a:p>
      </dgm:t>
    </dgm:pt>
    <dgm:pt modelId="{9B28B3A1-C909-4982-9EF1-73B902239DFC}" type="sibTrans" cxnId="{93C9E1A1-5B7D-4E62-AD9A-3D6773D74662}">
      <dgm:prSet/>
      <dgm:spPr/>
      <dgm:t>
        <a:bodyPr/>
        <a:lstStyle/>
        <a:p>
          <a:endParaRPr lang="ru-RU"/>
        </a:p>
      </dgm:t>
    </dgm:pt>
    <dgm:pt modelId="{6FD15EFE-6BBB-44B6-AFA4-CB41425155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/>
              <a:ea typeface="Calibri"/>
            </a:rPr>
            <a:t>Комплекс мероприятий, направленный на снижение уровня профессионального стресса медицинских работников, позволит предупредить эмоциональное выгорание и улучшит качество медицинской помощи.</a:t>
          </a:r>
          <a:endParaRPr lang="ru-RU" sz="2000" dirty="0">
            <a:solidFill>
              <a:srgbClr val="002060"/>
            </a:solidFill>
          </a:endParaRPr>
        </a:p>
      </dgm:t>
    </dgm:pt>
    <dgm:pt modelId="{61C970A9-A563-4B69-9CE6-6EAAAE234EDE}" type="parTrans" cxnId="{2792ED53-D0C5-4868-8508-683659A64359}">
      <dgm:prSet/>
      <dgm:spPr/>
      <dgm:t>
        <a:bodyPr/>
        <a:lstStyle/>
        <a:p>
          <a:endParaRPr lang="ru-RU"/>
        </a:p>
      </dgm:t>
    </dgm:pt>
    <dgm:pt modelId="{A85A3117-3765-421D-B6FE-9C39EAF68FDE}" type="sibTrans" cxnId="{2792ED53-D0C5-4868-8508-683659A64359}">
      <dgm:prSet/>
      <dgm:spPr/>
      <dgm:t>
        <a:bodyPr/>
        <a:lstStyle/>
        <a:p>
          <a:endParaRPr lang="ru-RU"/>
        </a:p>
      </dgm:t>
    </dgm:pt>
    <dgm:pt modelId="{DF3D1E52-AD71-444F-845C-B49757D38B13}" type="pres">
      <dgm:prSet presAssocID="{FEDE364A-2FCD-430E-BA81-A831EFB6B4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52052-0AF4-4FE6-BB1C-19A8C58A29C9}" type="pres">
      <dgm:prSet presAssocID="{3268934E-D0AD-46FE-BEB4-7E721ECD0CB8}" presName="node" presStyleLbl="node1" presStyleIdx="0" presStyleCnt="3" custScaleX="51613" custLinFactNeighborX="-32710" custLinFactNeighborY="-23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164C3-A54F-4E64-95FF-8A445C3E327B}" type="pres">
      <dgm:prSet presAssocID="{3B0772A9-0C1F-420A-8EA7-A697AC001CD7}" presName="sibTrans" presStyleCnt="0"/>
      <dgm:spPr/>
    </dgm:pt>
    <dgm:pt modelId="{658279AB-2EB2-4177-870D-6136EA9C2E00}" type="pres">
      <dgm:prSet presAssocID="{08BF8F07-5759-4326-8FC7-D5D1D73133F3}" presName="node" presStyleLbl="node1" presStyleIdx="1" presStyleCnt="3" custScaleX="56747" custScaleY="80519" custLinFactNeighborX="3679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3CDB9-D926-4C1D-A234-801FD5689093}" type="pres">
      <dgm:prSet presAssocID="{0EED3187-C55A-4BF2-BE8B-E145C1AC5CA8}" presName="sibTrans" presStyleCnt="0"/>
      <dgm:spPr/>
    </dgm:pt>
    <dgm:pt modelId="{178D8EF2-716E-4254-82B7-7058B4D312F3}" type="pres">
      <dgm:prSet presAssocID="{0B7AEF5A-3859-42A0-8BC4-F4B1C33570F8}" presName="node" presStyleLbl="node1" presStyleIdx="2" presStyleCnt="3" custScaleX="73084" custScaleY="86047" custLinFactNeighborX="-3058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49CBC-96CF-4DD1-9204-870839E245E6}" srcId="{FEDE364A-2FCD-430E-BA81-A831EFB6B425}" destId="{08BF8F07-5759-4326-8FC7-D5D1D73133F3}" srcOrd="1" destOrd="0" parTransId="{A061AB0A-AF48-4F12-999A-04409BC204B4}" sibTransId="{0EED3187-C55A-4BF2-BE8B-E145C1AC5CA8}"/>
    <dgm:cxn modelId="{0974B1B8-DBB5-4A89-9833-E59B70FF1E8E}" srcId="{08BF8F07-5759-4326-8FC7-D5D1D73133F3}" destId="{DAEB7F9D-3C6F-40C5-A4CE-3E258B03B260}" srcOrd="0" destOrd="0" parTransId="{049DD9BB-0CC2-4A6C-9D16-7E856CA1C285}" sibTransId="{17A69F63-BF43-4631-898F-05FDDCDBBD35}"/>
    <dgm:cxn modelId="{8CF283BE-3440-4C8A-939A-B6F41745B95C}" type="presOf" srcId="{FEDE364A-2FCD-430E-BA81-A831EFB6B425}" destId="{DF3D1E52-AD71-444F-845C-B49757D38B13}" srcOrd="0" destOrd="0" presId="urn:microsoft.com/office/officeart/2005/8/layout/hList6"/>
    <dgm:cxn modelId="{11DD9484-5F49-4A3D-9B75-798439CB89F5}" type="presOf" srcId="{D3A67BBD-DC60-430B-8266-BC79C49D65B0}" destId="{82B52052-0AF4-4FE6-BB1C-19A8C58A29C9}" srcOrd="0" destOrd="1" presId="urn:microsoft.com/office/officeart/2005/8/layout/hList6"/>
    <dgm:cxn modelId="{93C9E1A1-5B7D-4E62-AD9A-3D6773D74662}" srcId="{FEDE364A-2FCD-430E-BA81-A831EFB6B425}" destId="{0B7AEF5A-3859-42A0-8BC4-F4B1C33570F8}" srcOrd="2" destOrd="0" parTransId="{6C02E785-DA05-4B94-8814-07FEDF02B80E}" sibTransId="{9B28B3A1-C909-4982-9EF1-73B902239DFC}"/>
    <dgm:cxn modelId="{41A50EFE-0080-4082-A05D-3E127EF503E9}" type="presOf" srcId="{6FD15EFE-6BBB-44B6-AFA4-CB41425155CE}" destId="{178D8EF2-716E-4254-82B7-7058B4D312F3}" srcOrd="0" destOrd="1" presId="urn:microsoft.com/office/officeart/2005/8/layout/hList6"/>
    <dgm:cxn modelId="{D461A952-2372-4C9F-8877-87601CECE994}" type="presOf" srcId="{DAEB7F9D-3C6F-40C5-A4CE-3E258B03B260}" destId="{658279AB-2EB2-4177-870D-6136EA9C2E00}" srcOrd="0" destOrd="1" presId="urn:microsoft.com/office/officeart/2005/8/layout/hList6"/>
    <dgm:cxn modelId="{E69C6104-B401-413A-8BCB-BA1620157FC5}" srcId="{FEDE364A-2FCD-430E-BA81-A831EFB6B425}" destId="{3268934E-D0AD-46FE-BEB4-7E721ECD0CB8}" srcOrd="0" destOrd="0" parTransId="{F5315CDD-B39C-49E8-BC96-A18DABF8D22E}" sibTransId="{3B0772A9-0C1F-420A-8EA7-A697AC001CD7}"/>
    <dgm:cxn modelId="{B2ADD81A-776C-4F6E-B4B9-2B3F3CB30119}" type="presOf" srcId="{0B7AEF5A-3859-42A0-8BC4-F4B1C33570F8}" destId="{178D8EF2-716E-4254-82B7-7058B4D312F3}" srcOrd="0" destOrd="0" presId="urn:microsoft.com/office/officeart/2005/8/layout/hList6"/>
    <dgm:cxn modelId="{2792ED53-D0C5-4868-8508-683659A64359}" srcId="{0B7AEF5A-3859-42A0-8BC4-F4B1C33570F8}" destId="{6FD15EFE-6BBB-44B6-AFA4-CB41425155CE}" srcOrd="0" destOrd="0" parTransId="{61C970A9-A563-4B69-9CE6-6EAAAE234EDE}" sibTransId="{A85A3117-3765-421D-B6FE-9C39EAF68FDE}"/>
    <dgm:cxn modelId="{331A25DD-D236-4609-854A-4B71DC737113}" type="presOf" srcId="{08BF8F07-5759-4326-8FC7-D5D1D73133F3}" destId="{658279AB-2EB2-4177-870D-6136EA9C2E00}" srcOrd="0" destOrd="0" presId="urn:microsoft.com/office/officeart/2005/8/layout/hList6"/>
    <dgm:cxn modelId="{5AFC58E0-F20C-4CDC-97F1-901E274E2903}" type="presOf" srcId="{3268934E-D0AD-46FE-BEB4-7E721ECD0CB8}" destId="{82B52052-0AF4-4FE6-BB1C-19A8C58A29C9}" srcOrd="0" destOrd="0" presId="urn:microsoft.com/office/officeart/2005/8/layout/hList6"/>
    <dgm:cxn modelId="{F18F0EC8-D2AB-41DB-9C4E-FA58EE800A8D}" srcId="{3268934E-D0AD-46FE-BEB4-7E721ECD0CB8}" destId="{D3A67BBD-DC60-430B-8266-BC79C49D65B0}" srcOrd="0" destOrd="0" parTransId="{C595D252-70EF-42D7-86A0-77E437227DC3}" sibTransId="{8B602038-8A5F-46FE-8FAA-DC6DA2C8FD91}"/>
    <dgm:cxn modelId="{CB493102-496A-4916-BB09-BF086DB0625F}" type="presParOf" srcId="{DF3D1E52-AD71-444F-845C-B49757D38B13}" destId="{82B52052-0AF4-4FE6-BB1C-19A8C58A29C9}" srcOrd="0" destOrd="0" presId="urn:microsoft.com/office/officeart/2005/8/layout/hList6"/>
    <dgm:cxn modelId="{66A188D7-C0DB-45BC-B89B-FD9AD4EE9167}" type="presParOf" srcId="{DF3D1E52-AD71-444F-845C-B49757D38B13}" destId="{DA1164C3-A54F-4E64-95FF-8A445C3E327B}" srcOrd="1" destOrd="0" presId="urn:microsoft.com/office/officeart/2005/8/layout/hList6"/>
    <dgm:cxn modelId="{E1B1D08A-5B40-4754-9BF9-86AB3F1C9FE6}" type="presParOf" srcId="{DF3D1E52-AD71-444F-845C-B49757D38B13}" destId="{658279AB-2EB2-4177-870D-6136EA9C2E00}" srcOrd="2" destOrd="0" presId="urn:microsoft.com/office/officeart/2005/8/layout/hList6"/>
    <dgm:cxn modelId="{D6879A1C-8DBA-4431-B3B8-F2F122B16474}" type="presParOf" srcId="{DF3D1E52-AD71-444F-845C-B49757D38B13}" destId="{11B3CDB9-D926-4C1D-A234-801FD5689093}" srcOrd="3" destOrd="0" presId="urn:microsoft.com/office/officeart/2005/8/layout/hList6"/>
    <dgm:cxn modelId="{3D749125-1FF1-42F0-9568-B47205A5F0CC}" type="presParOf" srcId="{DF3D1E52-AD71-444F-845C-B49757D38B13}" destId="{178D8EF2-716E-4254-82B7-7058B4D312F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C1B00-DA33-4C5A-95FF-269E5E9828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D8FBB-47B5-4E8A-891E-6EAD739497FA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ГОБУЗ «Мурманский областной психоневрологический диспансер» 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BDE371-56AA-4D07-98C3-CB29F57B1666}" type="parTrans" cxnId="{E665B8B1-7761-4122-BF9A-F80B538675CB}">
      <dgm:prSet/>
      <dgm:spPr/>
      <dgm:t>
        <a:bodyPr/>
        <a:lstStyle/>
        <a:p>
          <a:endParaRPr lang="ru-RU"/>
        </a:p>
      </dgm:t>
    </dgm:pt>
    <dgm:pt modelId="{769AB0AA-A4ED-47C7-9E61-16E31F07573C}" type="sibTrans" cxnId="{E665B8B1-7761-4122-BF9A-F80B538675CB}">
      <dgm:prSet/>
      <dgm:spPr/>
      <dgm:t>
        <a:bodyPr/>
        <a:lstStyle/>
        <a:p>
          <a:endParaRPr lang="ru-RU"/>
        </a:p>
      </dgm:t>
    </dgm:pt>
    <dgm:pt modelId="{273F55A1-2BEF-4145-8505-7819A873268C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Дневные стационары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взрослого и  детско-подросткового населения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39645D-D1E2-462B-A12D-D7376A7869F8}" type="parTrans" cxnId="{7A5D48C3-81C6-4DB8-878A-3AEA6648E26B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5E88B214-ECC9-4EDA-ABD0-23778FA9B67C}" type="sibTrans" cxnId="{7A5D48C3-81C6-4DB8-878A-3AEA6648E26B}">
      <dgm:prSet/>
      <dgm:spPr/>
      <dgm:t>
        <a:bodyPr/>
        <a:lstStyle/>
        <a:p>
          <a:endParaRPr lang="ru-RU"/>
        </a:p>
      </dgm:t>
    </dgm:pt>
    <dgm:pt modelId="{8DC53CE5-D029-46F9-BD7D-AFECD3BE7D27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Отделения закрытого типа: 1;2;3;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C3C6E7D-A044-4C55-9E32-4CAA4EDE5696}" type="parTrans" cxnId="{D0F4F37B-383E-486A-AB82-1C1B85FD9A1B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608A823-EDA7-491E-9963-ADC7752A72FA}" type="sibTrans" cxnId="{D0F4F37B-383E-486A-AB82-1C1B85FD9A1B}">
      <dgm:prSet/>
      <dgm:spPr/>
      <dgm:t>
        <a:bodyPr/>
        <a:lstStyle/>
        <a:p>
          <a:endParaRPr lang="ru-RU"/>
        </a:p>
      </dgm:t>
    </dgm:pt>
    <dgm:pt modelId="{812A42F3-21AF-4BC4-937A-B2E8AFB0C2C6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Стационарная помощь взрослому населению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065441E-98D9-457A-BE5E-09D28E303C98}" type="sibTrans" cxnId="{38ACEF0D-51E8-48BC-A508-4422A0AB9CBF}">
      <dgm:prSet/>
      <dgm:spPr/>
      <dgm:t>
        <a:bodyPr/>
        <a:lstStyle/>
        <a:p>
          <a:endParaRPr lang="ru-RU"/>
        </a:p>
      </dgm:t>
    </dgm:pt>
    <dgm:pt modelId="{F24B83ED-1C58-4CAA-B972-8326DDE4FB3C}" type="parTrans" cxnId="{38ACEF0D-51E8-48BC-A508-4422A0AB9CBF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61EA175-5071-4EFD-B12B-0F0D6DDEDAD7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Диспансерные отделения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для взрослого и детско-подросткового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населения</a:t>
          </a:r>
        </a:p>
      </dgm:t>
    </dgm:pt>
    <dgm:pt modelId="{430139FA-C326-4852-89FE-06A480184E8E}" type="parTrans" cxnId="{3A058493-E1C3-43DC-8463-A439D6E059C2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A5AD75D9-711F-4D08-9FFE-5A70C402900C}" type="sibTrans" cxnId="{3A058493-E1C3-43DC-8463-A439D6E059C2}">
      <dgm:prSet/>
      <dgm:spPr/>
      <dgm:t>
        <a:bodyPr/>
        <a:lstStyle/>
        <a:p>
          <a:endParaRPr lang="ru-RU"/>
        </a:p>
      </dgm:t>
    </dgm:pt>
    <dgm:pt modelId="{7E8E00FA-CD4C-4860-A6A7-838C9C86026A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Амбулаторная помощь взрослому и детско-подростковому населению</a:t>
          </a:r>
          <a:endParaRPr lang="ru-RU" sz="2000" dirty="0"/>
        </a:p>
      </dgm:t>
    </dgm:pt>
    <dgm:pt modelId="{1807C315-B635-41F8-B322-F47AB2CA7663}" type="sibTrans" cxnId="{BEA24267-F22E-4CD9-BD77-A35FBB92B0DD}">
      <dgm:prSet/>
      <dgm:spPr/>
      <dgm:t>
        <a:bodyPr/>
        <a:lstStyle/>
        <a:p>
          <a:endParaRPr lang="ru-RU"/>
        </a:p>
      </dgm:t>
    </dgm:pt>
    <dgm:pt modelId="{3EF33EE9-D91D-4EA8-A5E0-0D685FE8EBE1}" type="parTrans" cxnId="{BEA24267-F22E-4CD9-BD77-A35FBB92B0DD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2BE17BA-CB36-41AE-92A6-39D16EE2030E}" type="pres">
      <dgm:prSet presAssocID="{266C1B00-DA33-4C5A-95FF-269E5E9828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6DB05F-E6A8-43F7-9286-0E5AF430BBED}" type="pres">
      <dgm:prSet presAssocID="{F85D8FBB-47B5-4E8A-891E-6EAD739497FA}" presName="hierRoot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EB8AFD3-00C6-4ABC-A928-3BA329C0D7B7}" type="pres">
      <dgm:prSet presAssocID="{F85D8FBB-47B5-4E8A-891E-6EAD739497FA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9A194FA-7DD2-45D4-AD69-779970BABD2D}" type="pres">
      <dgm:prSet presAssocID="{F85D8FBB-47B5-4E8A-891E-6EAD739497FA}" presName="background" presStyleLbl="node0" presStyleIdx="0" presStyleCnt="1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6B4B318-14F3-4054-8F15-109A0999D06E}" type="pres">
      <dgm:prSet presAssocID="{F85D8FBB-47B5-4E8A-891E-6EAD739497FA}" presName="text" presStyleLbl="fgAcc0" presStyleIdx="0" presStyleCnt="1" custScaleX="1821894" custScaleY="358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7237C-AE69-42B2-B077-C27F4027598F}" type="pres">
      <dgm:prSet presAssocID="{F85D8FBB-47B5-4E8A-891E-6EAD739497FA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B4ECC48-D30A-431E-9BDB-8EFEA9677CBB}" type="pres">
      <dgm:prSet presAssocID="{3EF33EE9-D91D-4EA8-A5E0-0D685FE8EBE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D319762-B13C-42C1-9B2E-5125760226B0}" type="pres">
      <dgm:prSet presAssocID="{7E8E00FA-CD4C-4860-A6A7-838C9C86026A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687F38D-25C0-4702-AF27-5C6C27F8E05F}" type="pres">
      <dgm:prSet presAssocID="{7E8E00FA-CD4C-4860-A6A7-838C9C86026A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0ED4F95-7AB3-40F9-B8BE-B7C138621C5D}" type="pres">
      <dgm:prSet presAssocID="{7E8E00FA-CD4C-4860-A6A7-838C9C86026A}" presName="background2" presStyleLbl="node2" presStyleIdx="0" presStyleCnt="2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3E3F0DF-B8FD-4A0B-BECF-3B5D02F9BBE4}" type="pres">
      <dgm:prSet presAssocID="{7E8E00FA-CD4C-4860-A6A7-838C9C86026A}" presName="text2" presStyleLbl="fgAcc2" presStyleIdx="0" presStyleCnt="2" custScaleX="1416501" custScaleY="415967" custLinFactNeighborX="11581" custLinFactNeighborY="8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7A28C-3020-4BD4-BD58-8591B4C5586B}" type="pres">
      <dgm:prSet presAssocID="{7E8E00FA-CD4C-4860-A6A7-838C9C86026A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B9D24D9-D00A-418A-868F-D5B406A331E4}" type="pres">
      <dgm:prSet presAssocID="{2539645D-D1E2-462B-A12D-D7376A7869F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66D38C0-9957-4268-9B33-69FB5D492452}" type="pres">
      <dgm:prSet presAssocID="{273F55A1-2BEF-4145-8505-7819A873268C}" presName="hierRoot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86F00F7-15E2-42A0-8E3C-6ACBE99DB2EF}" type="pres">
      <dgm:prSet presAssocID="{273F55A1-2BEF-4145-8505-7819A873268C}" presName="composite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10409AD-E8AA-4121-921F-E22E7CA4F8B4}" type="pres">
      <dgm:prSet presAssocID="{273F55A1-2BEF-4145-8505-7819A873268C}" presName="background3" presStyleLbl="node3" presStyleIdx="0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6E764A3-59BE-46CC-921A-1A09089BCC1E}" type="pres">
      <dgm:prSet presAssocID="{273F55A1-2BEF-4145-8505-7819A873268C}" presName="text3" presStyleLbl="fgAcc3" presStyleIdx="0" presStyleCnt="3" custScaleX="597933" custScaleY="777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FABB9-36E0-4620-A722-1B44FAF73CCE}" type="pres">
      <dgm:prSet presAssocID="{273F55A1-2BEF-4145-8505-7819A873268C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3529DBF-38FE-4DFC-BAA3-2F233D90F269}" type="pres">
      <dgm:prSet presAssocID="{430139FA-C326-4852-89FE-06A480184E8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5A202DF-255B-4B8A-AAF8-C5B12DD064B6}" type="pres">
      <dgm:prSet presAssocID="{461EA175-5071-4EFD-B12B-0F0D6DDEDAD7}" presName="hierRoot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7818777-771B-4D0D-9773-B6670CC89F72}" type="pres">
      <dgm:prSet presAssocID="{461EA175-5071-4EFD-B12B-0F0D6DDEDAD7}" presName="composite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6D3913B-5539-4924-A9D6-BE9F88A458B1}" type="pres">
      <dgm:prSet presAssocID="{461EA175-5071-4EFD-B12B-0F0D6DDEDAD7}" presName="background3" presStyleLbl="node3" presStyleIdx="1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47D3C4D-84FE-4EB3-BA53-D3E035B8BE15}" type="pres">
      <dgm:prSet presAssocID="{461EA175-5071-4EFD-B12B-0F0D6DDEDAD7}" presName="text3" presStyleLbl="fgAcc3" presStyleIdx="1" presStyleCnt="3" custScaleX="589786" custScaleY="688221" custLinFactNeighborX="32115" custLinFactNeighborY="-6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FB508-D6E0-473B-8DE7-4A67A58FFB7A}" type="pres">
      <dgm:prSet presAssocID="{461EA175-5071-4EFD-B12B-0F0D6DDEDAD7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081097D-B443-4B7E-A0C8-E8C08CDDDFAB}" type="pres">
      <dgm:prSet presAssocID="{F24B83ED-1C58-4CAA-B972-8326DDE4FB3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1294AC0-A112-4990-BE89-FCE9B2B2C4B4}" type="pres">
      <dgm:prSet presAssocID="{812A42F3-21AF-4BC4-937A-B2E8AFB0C2C6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D9B14BE-018A-49F3-9BB2-86C634CC10E0}" type="pres">
      <dgm:prSet presAssocID="{812A42F3-21AF-4BC4-937A-B2E8AFB0C2C6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07E1EDB-ADC5-4BD1-A43F-96958B63A08C}" type="pres">
      <dgm:prSet presAssocID="{812A42F3-21AF-4BC4-937A-B2E8AFB0C2C6}" presName="background2" presStyleLbl="node2" presStyleIdx="1" presStyleCnt="2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BC8D51-96B4-4BAF-9D97-132631C07C34}" type="pres">
      <dgm:prSet presAssocID="{812A42F3-21AF-4BC4-937A-B2E8AFB0C2C6}" presName="text2" presStyleLbl="fgAcc2" presStyleIdx="1" presStyleCnt="2" custScaleX="700773" custScaleY="404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65EFD-1004-4A53-8F44-94E2DEE973A9}" type="pres">
      <dgm:prSet presAssocID="{812A42F3-21AF-4BC4-937A-B2E8AFB0C2C6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BCB314D-F2BB-41DB-B42A-33C5489CAC8F}" type="pres">
      <dgm:prSet presAssocID="{8C3C6E7D-A044-4C55-9E32-4CAA4EDE569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70A4573-238B-4ACB-A437-6F4F462F0FAE}" type="pres">
      <dgm:prSet presAssocID="{8DC53CE5-D029-46F9-BD7D-AFECD3BE7D27}" presName="hierRoot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96BF091-69FB-476A-8107-381D79E6AC07}" type="pres">
      <dgm:prSet presAssocID="{8DC53CE5-D029-46F9-BD7D-AFECD3BE7D27}" presName="composite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C2CFEF1-66CB-495D-A920-4E37BDA912EF}" type="pres">
      <dgm:prSet presAssocID="{8DC53CE5-D029-46F9-BD7D-AFECD3BE7D27}" presName="background3" presStyleLbl="node3" presStyleIdx="2" presStyleCnt="3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5289527-ABEA-47AB-BB33-818136F40E7F}" type="pres">
      <dgm:prSet presAssocID="{8DC53CE5-D029-46F9-BD7D-AFECD3BE7D27}" presName="text3" presStyleLbl="fgAcc3" presStyleIdx="2" presStyleCnt="3" custScaleX="434565" custScaleY="405726" custLinFactNeighborX="-16202" custLinFactNeighborY="-58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A606A6-6092-45C3-BDBB-85A4FBE8A94A}" type="pres">
      <dgm:prSet presAssocID="{8DC53CE5-D029-46F9-BD7D-AFECD3BE7D27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E665B8B1-7761-4122-BF9A-F80B538675CB}" srcId="{266C1B00-DA33-4C5A-95FF-269E5E9828B3}" destId="{F85D8FBB-47B5-4E8A-891E-6EAD739497FA}" srcOrd="0" destOrd="0" parTransId="{69BDE371-56AA-4D07-98C3-CB29F57B1666}" sibTransId="{769AB0AA-A4ED-47C7-9E61-16E31F07573C}"/>
    <dgm:cxn modelId="{F5348C44-62CF-4132-9895-14D877A71AA6}" type="presOf" srcId="{266C1B00-DA33-4C5A-95FF-269E5E9828B3}" destId="{22BE17BA-CB36-41AE-92A6-39D16EE2030E}" srcOrd="0" destOrd="0" presId="urn:microsoft.com/office/officeart/2005/8/layout/hierarchy1"/>
    <dgm:cxn modelId="{D0F4F37B-383E-486A-AB82-1C1B85FD9A1B}" srcId="{812A42F3-21AF-4BC4-937A-B2E8AFB0C2C6}" destId="{8DC53CE5-D029-46F9-BD7D-AFECD3BE7D27}" srcOrd="0" destOrd="0" parTransId="{8C3C6E7D-A044-4C55-9E32-4CAA4EDE5696}" sibTransId="{4608A823-EDA7-491E-9963-ADC7752A72FA}"/>
    <dgm:cxn modelId="{B190DA2C-4D6D-4895-A428-C7C7986A87CB}" type="presOf" srcId="{F24B83ED-1C58-4CAA-B972-8326DDE4FB3C}" destId="{D081097D-B443-4B7E-A0C8-E8C08CDDDFAB}" srcOrd="0" destOrd="0" presId="urn:microsoft.com/office/officeart/2005/8/layout/hierarchy1"/>
    <dgm:cxn modelId="{014842B5-6934-4E30-995F-71E03B40833F}" type="presOf" srcId="{8C3C6E7D-A044-4C55-9E32-4CAA4EDE5696}" destId="{0BCB314D-F2BB-41DB-B42A-33C5489CAC8F}" srcOrd="0" destOrd="0" presId="urn:microsoft.com/office/officeart/2005/8/layout/hierarchy1"/>
    <dgm:cxn modelId="{BEA24267-F22E-4CD9-BD77-A35FBB92B0DD}" srcId="{F85D8FBB-47B5-4E8A-891E-6EAD739497FA}" destId="{7E8E00FA-CD4C-4860-A6A7-838C9C86026A}" srcOrd="0" destOrd="0" parTransId="{3EF33EE9-D91D-4EA8-A5E0-0D685FE8EBE1}" sibTransId="{1807C315-B635-41F8-B322-F47AB2CA7663}"/>
    <dgm:cxn modelId="{9B9B6938-8625-4024-B14F-8939FCA31CF4}" type="presOf" srcId="{F85D8FBB-47B5-4E8A-891E-6EAD739497FA}" destId="{76B4B318-14F3-4054-8F15-109A0999D06E}" srcOrd="0" destOrd="0" presId="urn:microsoft.com/office/officeart/2005/8/layout/hierarchy1"/>
    <dgm:cxn modelId="{56F13FD5-F050-4402-96F8-A088F8AE585C}" type="presOf" srcId="{8DC53CE5-D029-46F9-BD7D-AFECD3BE7D27}" destId="{55289527-ABEA-47AB-BB33-818136F40E7F}" srcOrd="0" destOrd="0" presId="urn:microsoft.com/office/officeart/2005/8/layout/hierarchy1"/>
    <dgm:cxn modelId="{3A058493-E1C3-43DC-8463-A439D6E059C2}" srcId="{7E8E00FA-CD4C-4860-A6A7-838C9C86026A}" destId="{461EA175-5071-4EFD-B12B-0F0D6DDEDAD7}" srcOrd="1" destOrd="0" parTransId="{430139FA-C326-4852-89FE-06A480184E8E}" sibTransId="{A5AD75D9-711F-4D08-9FFE-5A70C402900C}"/>
    <dgm:cxn modelId="{981BCBF0-1761-4B50-A864-CBD0433D0AEE}" type="presOf" srcId="{461EA175-5071-4EFD-B12B-0F0D6DDEDAD7}" destId="{947D3C4D-84FE-4EB3-BA53-D3E035B8BE15}" srcOrd="0" destOrd="0" presId="urn:microsoft.com/office/officeart/2005/8/layout/hierarchy1"/>
    <dgm:cxn modelId="{90005764-7FEB-4201-99EF-ED364610E784}" type="presOf" srcId="{2539645D-D1E2-462B-A12D-D7376A7869F8}" destId="{DB9D24D9-D00A-418A-868F-D5B406A331E4}" srcOrd="0" destOrd="0" presId="urn:microsoft.com/office/officeart/2005/8/layout/hierarchy1"/>
    <dgm:cxn modelId="{6300AA42-AAE4-46F9-850A-89BF81BBE64A}" type="presOf" srcId="{3EF33EE9-D91D-4EA8-A5E0-0D685FE8EBE1}" destId="{FB4ECC48-D30A-431E-9BDB-8EFEA9677CBB}" srcOrd="0" destOrd="0" presId="urn:microsoft.com/office/officeart/2005/8/layout/hierarchy1"/>
    <dgm:cxn modelId="{F1C0CBCE-4C23-4787-997D-930595C7B8CE}" type="presOf" srcId="{7E8E00FA-CD4C-4860-A6A7-838C9C86026A}" destId="{D3E3F0DF-B8FD-4A0B-BECF-3B5D02F9BBE4}" srcOrd="0" destOrd="0" presId="urn:microsoft.com/office/officeart/2005/8/layout/hierarchy1"/>
    <dgm:cxn modelId="{335C8DCF-41FC-4C6A-8FC6-B95463CFB4EF}" type="presOf" srcId="{430139FA-C326-4852-89FE-06A480184E8E}" destId="{C3529DBF-38FE-4DFC-BAA3-2F233D90F269}" srcOrd="0" destOrd="0" presId="urn:microsoft.com/office/officeart/2005/8/layout/hierarchy1"/>
    <dgm:cxn modelId="{B16367C1-A565-424C-87C3-9BC396AF4CDC}" type="presOf" srcId="{812A42F3-21AF-4BC4-937A-B2E8AFB0C2C6}" destId="{F1BC8D51-96B4-4BAF-9D97-132631C07C34}" srcOrd="0" destOrd="0" presId="urn:microsoft.com/office/officeart/2005/8/layout/hierarchy1"/>
    <dgm:cxn modelId="{7A5D48C3-81C6-4DB8-878A-3AEA6648E26B}" srcId="{7E8E00FA-CD4C-4860-A6A7-838C9C86026A}" destId="{273F55A1-2BEF-4145-8505-7819A873268C}" srcOrd="0" destOrd="0" parTransId="{2539645D-D1E2-462B-A12D-D7376A7869F8}" sibTransId="{5E88B214-ECC9-4EDA-ABD0-23778FA9B67C}"/>
    <dgm:cxn modelId="{38ACEF0D-51E8-48BC-A508-4422A0AB9CBF}" srcId="{F85D8FBB-47B5-4E8A-891E-6EAD739497FA}" destId="{812A42F3-21AF-4BC4-937A-B2E8AFB0C2C6}" srcOrd="1" destOrd="0" parTransId="{F24B83ED-1C58-4CAA-B972-8326DDE4FB3C}" sibTransId="{4065441E-98D9-457A-BE5E-09D28E303C98}"/>
    <dgm:cxn modelId="{136A73A4-BB88-4F0E-A2B5-EDF1DC3FC368}" type="presOf" srcId="{273F55A1-2BEF-4145-8505-7819A873268C}" destId="{B6E764A3-59BE-46CC-921A-1A09089BCC1E}" srcOrd="0" destOrd="0" presId="urn:microsoft.com/office/officeart/2005/8/layout/hierarchy1"/>
    <dgm:cxn modelId="{9E5DF8AF-6153-4353-93FE-263FF69EC669}" type="presParOf" srcId="{22BE17BA-CB36-41AE-92A6-39D16EE2030E}" destId="{4D6DB05F-E6A8-43F7-9286-0E5AF430BBED}" srcOrd="0" destOrd="0" presId="urn:microsoft.com/office/officeart/2005/8/layout/hierarchy1"/>
    <dgm:cxn modelId="{5814A716-CFF0-4428-9941-1717151CB0FF}" type="presParOf" srcId="{4D6DB05F-E6A8-43F7-9286-0E5AF430BBED}" destId="{8EB8AFD3-00C6-4ABC-A928-3BA329C0D7B7}" srcOrd="0" destOrd="0" presId="urn:microsoft.com/office/officeart/2005/8/layout/hierarchy1"/>
    <dgm:cxn modelId="{77D87AB6-8D3C-4F7A-A6B6-1D23F1BD92DA}" type="presParOf" srcId="{8EB8AFD3-00C6-4ABC-A928-3BA329C0D7B7}" destId="{19A194FA-7DD2-45D4-AD69-779970BABD2D}" srcOrd="0" destOrd="0" presId="urn:microsoft.com/office/officeart/2005/8/layout/hierarchy1"/>
    <dgm:cxn modelId="{F13DF84E-29EA-4BC4-910B-C3C0CD6754AB}" type="presParOf" srcId="{8EB8AFD3-00C6-4ABC-A928-3BA329C0D7B7}" destId="{76B4B318-14F3-4054-8F15-109A0999D06E}" srcOrd="1" destOrd="0" presId="urn:microsoft.com/office/officeart/2005/8/layout/hierarchy1"/>
    <dgm:cxn modelId="{3CB4A97D-1A1F-4973-90AD-B4F9476ADE98}" type="presParOf" srcId="{4D6DB05F-E6A8-43F7-9286-0E5AF430BBED}" destId="{94C7237C-AE69-42B2-B077-C27F4027598F}" srcOrd="1" destOrd="0" presId="urn:microsoft.com/office/officeart/2005/8/layout/hierarchy1"/>
    <dgm:cxn modelId="{ECA93240-D0EC-4B9C-865E-84253C58E77D}" type="presParOf" srcId="{94C7237C-AE69-42B2-B077-C27F4027598F}" destId="{FB4ECC48-D30A-431E-9BDB-8EFEA9677CBB}" srcOrd="0" destOrd="0" presId="urn:microsoft.com/office/officeart/2005/8/layout/hierarchy1"/>
    <dgm:cxn modelId="{046357F8-3A7D-462D-B543-AB73A13DAE94}" type="presParOf" srcId="{94C7237C-AE69-42B2-B077-C27F4027598F}" destId="{7D319762-B13C-42C1-9B2E-5125760226B0}" srcOrd="1" destOrd="0" presId="urn:microsoft.com/office/officeart/2005/8/layout/hierarchy1"/>
    <dgm:cxn modelId="{AFFEECA3-FB2C-4FD7-9947-A02E5BBB6BDF}" type="presParOf" srcId="{7D319762-B13C-42C1-9B2E-5125760226B0}" destId="{5687F38D-25C0-4702-AF27-5C6C27F8E05F}" srcOrd="0" destOrd="0" presId="urn:microsoft.com/office/officeart/2005/8/layout/hierarchy1"/>
    <dgm:cxn modelId="{092B34D8-B18E-4BE4-9A48-7F1EAFDF8278}" type="presParOf" srcId="{5687F38D-25C0-4702-AF27-5C6C27F8E05F}" destId="{30ED4F95-7AB3-40F9-B8BE-B7C138621C5D}" srcOrd="0" destOrd="0" presId="urn:microsoft.com/office/officeart/2005/8/layout/hierarchy1"/>
    <dgm:cxn modelId="{261C8199-6AF6-4717-9D92-BA69FCD0556C}" type="presParOf" srcId="{5687F38D-25C0-4702-AF27-5C6C27F8E05F}" destId="{D3E3F0DF-B8FD-4A0B-BECF-3B5D02F9BBE4}" srcOrd="1" destOrd="0" presId="urn:microsoft.com/office/officeart/2005/8/layout/hierarchy1"/>
    <dgm:cxn modelId="{DA806E69-7DE1-4E8A-9C43-C8C6633BE3AD}" type="presParOf" srcId="{7D319762-B13C-42C1-9B2E-5125760226B0}" destId="{5527A28C-3020-4BD4-BD58-8591B4C5586B}" srcOrd="1" destOrd="0" presId="urn:microsoft.com/office/officeart/2005/8/layout/hierarchy1"/>
    <dgm:cxn modelId="{8E7AF6D0-C6BC-483A-92A7-917ADCC061EF}" type="presParOf" srcId="{5527A28C-3020-4BD4-BD58-8591B4C5586B}" destId="{DB9D24D9-D00A-418A-868F-D5B406A331E4}" srcOrd="0" destOrd="0" presId="urn:microsoft.com/office/officeart/2005/8/layout/hierarchy1"/>
    <dgm:cxn modelId="{51D465EB-F27D-48BF-BBAF-55D8CA0E206F}" type="presParOf" srcId="{5527A28C-3020-4BD4-BD58-8591B4C5586B}" destId="{366D38C0-9957-4268-9B33-69FB5D492452}" srcOrd="1" destOrd="0" presId="urn:microsoft.com/office/officeart/2005/8/layout/hierarchy1"/>
    <dgm:cxn modelId="{5E2F1B22-BB94-4BF4-9540-6457306CBFC0}" type="presParOf" srcId="{366D38C0-9957-4268-9B33-69FB5D492452}" destId="{086F00F7-15E2-42A0-8E3C-6ACBE99DB2EF}" srcOrd="0" destOrd="0" presId="urn:microsoft.com/office/officeart/2005/8/layout/hierarchy1"/>
    <dgm:cxn modelId="{C6526B77-C7F3-441E-9C08-46F216617B51}" type="presParOf" srcId="{086F00F7-15E2-42A0-8E3C-6ACBE99DB2EF}" destId="{C10409AD-E8AA-4121-921F-E22E7CA4F8B4}" srcOrd="0" destOrd="0" presId="urn:microsoft.com/office/officeart/2005/8/layout/hierarchy1"/>
    <dgm:cxn modelId="{82E2DAD7-5F17-4311-B476-B8E872CF6924}" type="presParOf" srcId="{086F00F7-15E2-42A0-8E3C-6ACBE99DB2EF}" destId="{B6E764A3-59BE-46CC-921A-1A09089BCC1E}" srcOrd="1" destOrd="0" presId="urn:microsoft.com/office/officeart/2005/8/layout/hierarchy1"/>
    <dgm:cxn modelId="{1CD1977E-509C-42C6-8E6A-E40170052BAB}" type="presParOf" srcId="{366D38C0-9957-4268-9B33-69FB5D492452}" destId="{A9CFABB9-36E0-4620-A722-1B44FAF73CCE}" srcOrd="1" destOrd="0" presId="urn:microsoft.com/office/officeart/2005/8/layout/hierarchy1"/>
    <dgm:cxn modelId="{F92E69B3-7F98-478B-AD16-54FAE962C37D}" type="presParOf" srcId="{5527A28C-3020-4BD4-BD58-8591B4C5586B}" destId="{C3529DBF-38FE-4DFC-BAA3-2F233D90F269}" srcOrd="2" destOrd="0" presId="urn:microsoft.com/office/officeart/2005/8/layout/hierarchy1"/>
    <dgm:cxn modelId="{6BF0B638-4C44-4187-8E6C-0D532392AA09}" type="presParOf" srcId="{5527A28C-3020-4BD4-BD58-8591B4C5586B}" destId="{C5A202DF-255B-4B8A-AAF8-C5B12DD064B6}" srcOrd="3" destOrd="0" presId="urn:microsoft.com/office/officeart/2005/8/layout/hierarchy1"/>
    <dgm:cxn modelId="{4ED67397-9934-45E1-B884-B24BA1013547}" type="presParOf" srcId="{C5A202DF-255B-4B8A-AAF8-C5B12DD064B6}" destId="{A7818777-771B-4D0D-9773-B6670CC89F72}" srcOrd="0" destOrd="0" presId="urn:microsoft.com/office/officeart/2005/8/layout/hierarchy1"/>
    <dgm:cxn modelId="{8F573C74-85DC-413A-8515-D1F602F8D80D}" type="presParOf" srcId="{A7818777-771B-4D0D-9773-B6670CC89F72}" destId="{76D3913B-5539-4924-A9D6-BE9F88A458B1}" srcOrd="0" destOrd="0" presId="urn:microsoft.com/office/officeart/2005/8/layout/hierarchy1"/>
    <dgm:cxn modelId="{19CCD5D9-762A-41E3-86F1-E8CE46BA532F}" type="presParOf" srcId="{A7818777-771B-4D0D-9773-B6670CC89F72}" destId="{947D3C4D-84FE-4EB3-BA53-D3E035B8BE15}" srcOrd="1" destOrd="0" presId="urn:microsoft.com/office/officeart/2005/8/layout/hierarchy1"/>
    <dgm:cxn modelId="{1FE209DD-BBA2-4A8F-A351-F623A93EEF1C}" type="presParOf" srcId="{C5A202DF-255B-4B8A-AAF8-C5B12DD064B6}" destId="{C1DFB508-D6E0-473B-8DE7-4A67A58FFB7A}" srcOrd="1" destOrd="0" presId="urn:microsoft.com/office/officeart/2005/8/layout/hierarchy1"/>
    <dgm:cxn modelId="{CCC6DF54-B0D4-442E-ABF7-E48E25599EFB}" type="presParOf" srcId="{94C7237C-AE69-42B2-B077-C27F4027598F}" destId="{D081097D-B443-4B7E-A0C8-E8C08CDDDFAB}" srcOrd="2" destOrd="0" presId="urn:microsoft.com/office/officeart/2005/8/layout/hierarchy1"/>
    <dgm:cxn modelId="{993BEF87-71A9-4ED7-AEBB-CDF14DF08DDE}" type="presParOf" srcId="{94C7237C-AE69-42B2-B077-C27F4027598F}" destId="{F1294AC0-A112-4990-BE89-FCE9B2B2C4B4}" srcOrd="3" destOrd="0" presId="urn:microsoft.com/office/officeart/2005/8/layout/hierarchy1"/>
    <dgm:cxn modelId="{671CDA75-70FE-4E2B-8555-26CDD9A7217A}" type="presParOf" srcId="{F1294AC0-A112-4990-BE89-FCE9B2B2C4B4}" destId="{3D9B14BE-018A-49F3-9BB2-86C634CC10E0}" srcOrd="0" destOrd="0" presId="urn:microsoft.com/office/officeart/2005/8/layout/hierarchy1"/>
    <dgm:cxn modelId="{F58F9D0F-5E3B-4E2B-8FCF-3489D5AB6A9B}" type="presParOf" srcId="{3D9B14BE-018A-49F3-9BB2-86C634CC10E0}" destId="{B07E1EDB-ADC5-4BD1-A43F-96958B63A08C}" srcOrd="0" destOrd="0" presId="urn:microsoft.com/office/officeart/2005/8/layout/hierarchy1"/>
    <dgm:cxn modelId="{B699BECB-060C-4C3A-AA4B-EB465A3020FA}" type="presParOf" srcId="{3D9B14BE-018A-49F3-9BB2-86C634CC10E0}" destId="{F1BC8D51-96B4-4BAF-9D97-132631C07C34}" srcOrd="1" destOrd="0" presId="urn:microsoft.com/office/officeart/2005/8/layout/hierarchy1"/>
    <dgm:cxn modelId="{14F4FC44-A202-4AAA-A8A0-9B1AF379E8EB}" type="presParOf" srcId="{F1294AC0-A112-4990-BE89-FCE9B2B2C4B4}" destId="{8C765EFD-1004-4A53-8F44-94E2DEE973A9}" srcOrd="1" destOrd="0" presId="urn:microsoft.com/office/officeart/2005/8/layout/hierarchy1"/>
    <dgm:cxn modelId="{DC02B392-981B-4A0E-BB05-9C9B1D627933}" type="presParOf" srcId="{8C765EFD-1004-4A53-8F44-94E2DEE973A9}" destId="{0BCB314D-F2BB-41DB-B42A-33C5489CAC8F}" srcOrd="0" destOrd="0" presId="urn:microsoft.com/office/officeart/2005/8/layout/hierarchy1"/>
    <dgm:cxn modelId="{BCAE92B1-4569-43C9-917E-C9B0AC598AB7}" type="presParOf" srcId="{8C765EFD-1004-4A53-8F44-94E2DEE973A9}" destId="{A70A4573-238B-4ACB-A437-6F4F462F0FAE}" srcOrd="1" destOrd="0" presId="urn:microsoft.com/office/officeart/2005/8/layout/hierarchy1"/>
    <dgm:cxn modelId="{C6365165-D8DD-46E2-BF3B-675498E17464}" type="presParOf" srcId="{A70A4573-238B-4ACB-A437-6F4F462F0FAE}" destId="{A96BF091-69FB-476A-8107-381D79E6AC07}" srcOrd="0" destOrd="0" presId="urn:microsoft.com/office/officeart/2005/8/layout/hierarchy1"/>
    <dgm:cxn modelId="{826CDEC4-3609-4E2D-9561-3112C048AB35}" type="presParOf" srcId="{A96BF091-69FB-476A-8107-381D79E6AC07}" destId="{3C2CFEF1-66CB-495D-A920-4E37BDA912EF}" srcOrd="0" destOrd="0" presId="urn:microsoft.com/office/officeart/2005/8/layout/hierarchy1"/>
    <dgm:cxn modelId="{0C703755-C729-40EA-9207-F78B8FADCB68}" type="presParOf" srcId="{A96BF091-69FB-476A-8107-381D79E6AC07}" destId="{55289527-ABEA-47AB-BB33-818136F40E7F}" srcOrd="1" destOrd="0" presId="urn:microsoft.com/office/officeart/2005/8/layout/hierarchy1"/>
    <dgm:cxn modelId="{39CC085D-6191-4F57-ADB2-ECBBE4E5CA7D}" type="presParOf" srcId="{A70A4573-238B-4ACB-A437-6F4F462F0FAE}" destId="{83A606A6-6092-45C3-BDBB-85A4FBE8A9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09A38-77A2-44AE-A144-8525C4C532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33C49-100A-4038-95C9-7CF297B88BF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22%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26B24AC-A317-43F5-8D1A-EFA53A96AD4A}" type="parTrans" cxnId="{34BED453-EF40-4BB1-8191-FBC8F57D36D8}">
      <dgm:prSet/>
      <dgm:spPr/>
      <dgm:t>
        <a:bodyPr/>
        <a:lstStyle/>
        <a:p>
          <a:endParaRPr lang="ru-RU"/>
        </a:p>
      </dgm:t>
    </dgm:pt>
    <dgm:pt modelId="{CDAB7E65-A827-4F6B-BABD-4CCF0C956906}" type="sibTrans" cxnId="{34BED453-EF40-4BB1-8191-FBC8F57D36D8}">
      <dgm:prSet/>
      <dgm:spPr/>
      <dgm:t>
        <a:bodyPr/>
        <a:lstStyle/>
        <a:p>
          <a:endParaRPr lang="ru-RU"/>
        </a:p>
      </dgm:t>
    </dgm:pt>
    <dgm:pt modelId="{48955E01-768F-4156-A357-40679CE0571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Понять психически больного человека и оказать психологическую поддержку.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07B1E1A-96B6-460A-8FBC-78F2857B082A}" type="parTrans" cxnId="{FF8330DB-1B8D-4882-AC43-B0362AE3D974}">
      <dgm:prSet/>
      <dgm:spPr/>
      <dgm:t>
        <a:bodyPr/>
        <a:lstStyle/>
        <a:p>
          <a:endParaRPr lang="ru-RU"/>
        </a:p>
      </dgm:t>
    </dgm:pt>
    <dgm:pt modelId="{002763E3-DB94-41B8-8953-83982A2B1442}" type="sibTrans" cxnId="{FF8330DB-1B8D-4882-AC43-B0362AE3D974}">
      <dgm:prSet/>
      <dgm:spPr/>
      <dgm:t>
        <a:bodyPr/>
        <a:lstStyle/>
        <a:p>
          <a:endParaRPr lang="ru-RU"/>
        </a:p>
      </dgm:t>
    </dgm:pt>
    <dgm:pt modelId="{7EA054AC-51E8-4366-BA56-FBA276A2C51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22%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AB74CC0-E66C-4FD0-A74D-36B0D7F4450A}" type="parTrans" cxnId="{069274AB-C20B-4616-8F7B-2FC2F1B99E30}">
      <dgm:prSet/>
      <dgm:spPr/>
      <dgm:t>
        <a:bodyPr/>
        <a:lstStyle/>
        <a:p>
          <a:endParaRPr lang="ru-RU"/>
        </a:p>
      </dgm:t>
    </dgm:pt>
    <dgm:pt modelId="{E5B3B650-FB78-465D-BC90-A1DE164BBA6C}" type="sibTrans" cxnId="{069274AB-C20B-4616-8F7B-2FC2F1B99E30}">
      <dgm:prSet/>
      <dgm:spPr/>
      <dgm:t>
        <a:bodyPr/>
        <a:lstStyle/>
        <a:p>
          <a:endParaRPr lang="ru-RU"/>
        </a:p>
      </dgm:t>
    </dgm:pt>
    <dgm:pt modelId="{4989A288-FF2D-4F22-A0FA-DB15DC5108C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Высокая ответственность.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0F958C3-8CDE-4AC0-AE43-A59A848E0E13}" type="parTrans" cxnId="{6A62C1E2-C00F-4500-BB1D-D3514F277C9A}">
      <dgm:prSet/>
      <dgm:spPr/>
      <dgm:t>
        <a:bodyPr/>
        <a:lstStyle/>
        <a:p>
          <a:endParaRPr lang="ru-RU"/>
        </a:p>
      </dgm:t>
    </dgm:pt>
    <dgm:pt modelId="{89DC57E9-3FD9-4A18-AD5A-C943DC903523}" type="sibTrans" cxnId="{6A62C1E2-C00F-4500-BB1D-D3514F277C9A}">
      <dgm:prSet/>
      <dgm:spPr/>
      <dgm:t>
        <a:bodyPr/>
        <a:lstStyle/>
        <a:p>
          <a:endParaRPr lang="ru-RU"/>
        </a:p>
      </dgm:t>
    </dgm:pt>
    <dgm:pt modelId="{B57BF7C7-C70D-47CB-89FF-48CC1D2F95A1}">
      <dgm:prSet phldrT="[Текст]"/>
      <dgm:spPr/>
      <dgm:t>
        <a:bodyPr/>
        <a:lstStyle/>
        <a:p>
          <a:r>
            <a:rPr lang="ru-RU" dirty="0" smtClean="0"/>
            <a:t>39%</a:t>
          </a:r>
        </a:p>
        <a:p>
          <a:endParaRPr lang="ru-RU" dirty="0"/>
        </a:p>
      </dgm:t>
    </dgm:pt>
    <dgm:pt modelId="{20EE29A9-30DB-4A76-993A-E5715817552C}" type="parTrans" cxnId="{3532C392-5181-4B89-8372-586944E93FEA}">
      <dgm:prSet/>
      <dgm:spPr/>
      <dgm:t>
        <a:bodyPr/>
        <a:lstStyle/>
        <a:p>
          <a:endParaRPr lang="ru-RU"/>
        </a:p>
      </dgm:t>
    </dgm:pt>
    <dgm:pt modelId="{5DD6468D-34B4-4F8B-ACCF-FDFEBF946569}" type="sibTrans" cxnId="{3532C392-5181-4B89-8372-586944E93FEA}">
      <dgm:prSet/>
      <dgm:spPr/>
      <dgm:t>
        <a:bodyPr/>
        <a:lstStyle/>
        <a:p>
          <a:endParaRPr lang="ru-RU"/>
        </a:p>
      </dgm:t>
    </dgm:pt>
    <dgm:pt modelId="{C32728A3-52B2-4B8B-89AD-7D82778AFFE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Постоянная настороженность.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B7982E-C927-47C4-AD1C-A40E9A87C240}" type="parTrans" cxnId="{6A03B375-B2AB-4BBF-AF1D-C9BBCD35A515}">
      <dgm:prSet/>
      <dgm:spPr/>
      <dgm:t>
        <a:bodyPr/>
        <a:lstStyle/>
        <a:p>
          <a:endParaRPr lang="ru-RU"/>
        </a:p>
      </dgm:t>
    </dgm:pt>
    <dgm:pt modelId="{53662665-F03B-4DF9-AC14-2D06B7F71625}" type="sibTrans" cxnId="{6A03B375-B2AB-4BBF-AF1D-C9BBCD35A515}">
      <dgm:prSet/>
      <dgm:spPr/>
      <dgm:t>
        <a:bodyPr/>
        <a:lstStyle/>
        <a:p>
          <a:endParaRPr lang="ru-RU"/>
        </a:p>
      </dgm:t>
    </dgm:pt>
    <dgm:pt modelId="{4A444BE5-87C7-49AD-ADDB-04DCA4DAEC1B}">
      <dgm:prSet phldrT="[Текст]"/>
      <dgm:spPr/>
      <dgm:t>
        <a:bodyPr/>
        <a:lstStyle/>
        <a:p>
          <a:endParaRPr lang="ru-RU" sz="1700" dirty="0"/>
        </a:p>
      </dgm:t>
    </dgm:pt>
    <dgm:pt modelId="{60CFEE3B-C507-4BDF-BBD4-CED0613CA151}" type="parTrans" cxnId="{F9F8CAA3-5CCD-4F50-B51C-088429B67954}">
      <dgm:prSet/>
      <dgm:spPr/>
      <dgm:t>
        <a:bodyPr/>
        <a:lstStyle/>
        <a:p>
          <a:endParaRPr lang="ru-RU"/>
        </a:p>
      </dgm:t>
    </dgm:pt>
    <dgm:pt modelId="{D7F67483-AD0A-4576-A9B6-211E86ED50A6}" type="sibTrans" cxnId="{F9F8CAA3-5CCD-4F50-B51C-088429B67954}">
      <dgm:prSet/>
      <dgm:spPr/>
      <dgm:t>
        <a:bodyPr/>
        <a:lstStyle/>
        <a:p>
          <a:endParaRPr lang="ru-RU"/>
        </a:p>
      </dgm:t>
    </dgm:pt>
    <dgm:pt modelId="{B2DD4FFD-89D2-46A8-BB9F-872F38568D34}">
      <dgm:prSet phldrT="[Текст]"/>
      <dgm:spPr/>
      <dgm:t>
        <a:bodyPr/>
        <a:lstStyle/>
        <a:p>
          <a:endParaRPr lang="ru-RU" sz="1700" dirty="0"/>
        </a:p>
      </dgm:t>
    </dgm:pt>
    <dgm:pt modelId="{11AB30EB-D9C4-424D-95D6-91C9B6BCA7D1}" type="parTrans" cxnId="{A775CA01-869A-4045-942A-76F9D4519E19}">
      <dgm:prSet/>
      <dgm:spPr/>
      <dgm:t>
        <a:bodyPr/>
        <a:lstStyle/>
        <a:p>
          <a:endParaRPr lang="ru-RU"/>
        </a:p>
      </dgm:t>
    </dgm:pt>
    <dgm:pt modelId="{BD5A6DCE-B6CC-4973-A102-003C47160913}" type="sibTrans" cxnId="{A775CA01-869A-4045-942A-76F9D4519E19}">
      <dgm:prSet/>
      <dgm:spPr/>
      <dgm:t>
        <a:bodyPr/>
        <a:lstStyle/>
        <a:p>
          <a:endParaRPr lang="ru-RU"/>
        </a:p>
      </dgm:t>
    </dgm:pt>
    <dgm:pt modelId="{EE5CDE89-9609-40B3-8B63-260F008A3D55}" type="pres">
      <dgm:prSet presAssocID="{EB909A38-77A2-44AE-A144-8525C4C532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C8750-FD25-41E5-B2B1-6796B9EABAE8}" type="pres">
      <dgm:prSet presAssocID="{C4333C49-100A-4038-95C9-7CF297B88BF5}" presName="composite" presStyleCnt="0"/>
      <dgm:spPr/>
    </dgm:pt>
    <dgm:pt modelId="{155E6583-EA7C-413C-B23E-02B5025459E5}" type="pres">
      <dgm:prSet presAssocID="{C4333C49-100A-4038-95C9-7CF297B88BF5}" presName="parentText" presStyleLbl="alignNode1" presStyleIdx="0" presStyleCnt="3" custLinFactNeighborX="0" custLinFactNeighborY="-4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09600-AC8C-4B6F-A12A-157E0AE5C77A}" type="pres">
      <dgm:prSet presAssocID="{C4333C49-100A-4038-95C9-7CF297B88BF5}" presName="descendantText" presStyleLbl="alignAcc1" presStyleIdx="0" presStyleCnt="3" custScaleX="102991" custScaleY="11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B583-597C-458C-A191-482F14075345}" type="pres">
      <dgm:prSet presAssocID="{CDAB7E65-A827-4F6B-BABD-4CCF0C956906}" presName="sp" presStyleCnt="0"/>
      <dgm:spPr/>
    </dgm:pt>
    <dgm:pt modelId="{0217E2DD-3268-4CC0-B29A-3836F1A3C32B}" type="pres">
      <dgm:prSet presAssocID="{7EA054AC-51E8-4366-BA56-FBA276A2C516}" presName="composite" presStyleCnt="0"/>
      <dgm:spPr/>
    </dgm:pt>
    <dgm:pt modelId="{87001952-3B37-4B6F-B38B-F26C0C2D3235}" type="pres">
      <dgm:prSet presAssocID="{7EA054AC-51E8-4366-BA56-FBA276A2C5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774A7-CB24-491E-8ECD-FAE357A274DD}" type="pres">
      <dgm:prSet presAssocID="{7EA054AC-51E8-4366-BA56-FBA276A2C5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22CAA-9DF9-4A93-82CF-BA5C888C0008}" type="pres">
      <dgm:prSet presAssocID="{E5B3B650-FB78-465D-BC90-A1DE164BBA6C}" presName="sp" presStyleCnt="0"/>
      <dgm:spPr/>
    </dgm:pt>
    <dgm:pt modelId="{DA16EE0A-ACEE-4C76-B283-ED836AB4C1C9}" type="pres">
      <dgm:prSet presAssocID="{B57BF7C7-C70D-47CB-89FF-48CC1D2F95A1}" presName="composite" presStyleCnt="0"/>
      <dgm:spPr/>
    </dgm:pt>
    <dgm:pt modelId="{5098A390-DFEC-4A6E-8F9A-803119E209D0}" type="pres">
      <dgm:prSet presAssocID="{B57BF7C7-C70D-47CB-89FF-48CC1D2F95A1}" presName="parentText" presStyleLbl="alignNode1" presStyleIdx="2" presStyleCnt="3" custLinFactNeighborX="0" custLinFactNeighborY="-13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F2CC2-AD5A-40FB-8EDD-31DD0EE24A39}" type="pres">
      <dgm:prSet presAssocID="{B57BF7C7-C70D-47CB-89FF-48CC1D2F95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274AB-C20B-4616-8F7B-2FC2F1B99E30}" srcId="{EB909A38-77A2-44AE-A144-8525C4C532AC}" destId="{7EA054AC-51E8-4366-BA56-FBA276A2C516}" srcOrd="1" destOrd="0" parTransId="{BAB74CC0-E66C-4FD0-A74D-36B0D7F4450A}" sibTransId="{E5B3B650-FB78-465D-BC90-A1DE164BBA6C}"/>
    <dgm:cxn modelId="{34BED453-EF40-4BB1-8191-FBC8F57D36D8}" srcId="{EB909A38-77A2-44AE-A144-8525C4C532AC}" destId="{C4333C49-100A-4038-95C9-7CF297B88BF5}" srcOrd="0" destOrd="0" parTransId="{D26B24AC-A317-43F5-8D1A-EFA53A96AD4A}" sibTransId="{CDAB7E65-A827-4F6B-BABD-4CCF0C956906}"/>
    <dgm:cxn modelId="{3532C392-5181-4B89-8372-586944E93FEA}" srcId="{EB909A38-77A2-44AE-A144-8525C4C532AC}" destId="{B57BF7C7-C70D-47CB-89FF-48CC1D2F95A1}" srcOrd="2" destOrd="0" parTransId="{20EE29A9-30DB-4A76-993A-E5715817552C}" sibTransId="{5DD6468D-34B4-4F8B-ACCF-FDFEBF946569}"/>
    <dgm:cxn modelId="{F9F8CAA3-5CCD-4F50-B51C-088429B67954}" srcId="{B57BF7C7-C70D-47CB-89FF-48CC1D2F95A1}" destId="{4A444BE5-87C7-49AD-ADDB-04DCA4DAEC1B}" srcOrd="2" destOrd="0" parTransId="{60CFEE3B-C507-4BDF-BBD4-CED0613CA151}" sibTransId="{D7F67483-AD0A-4576-A9B6-211E86ED50A6}"/>
    <dgm:cxn modelId="{E8FA8A9D-F6FA-41ED-A2EF-B89C1BE0101B}" type="presOf" srcId="{48955E01-768F-4156-A357-40679CE05714}" destId="{7C709600-AC8C-4B6F-A12A-157E0AE5C77A}" srcOrd="0" destOrd="0" presId="urn:microsoft.com/office/officeart/2005/8/layout/chevron2"/>
    <dgm:cxn modelId="{A775CA01-869A-4045-942A-76F9D4519E19}" srcId="{B57BF7C7-C70D-47CB-89FF-48CC1D2F95A1}" destId="{B2DD4FFD-89D2-46A8-BB9F-872F38568D34}" srcOrd="1" destOrd="0" parTransId="{11AB30EB-D9C4-424D-95D6-91C9B6BCA7D1}" sibTransId="{BD5A6DCE-B6CC-4973-A102-003C47160913}"/>
    <dgm:cxn modelId="{49B0D51A-FC3A-46BE-9D68-921E844A5566}" type="presOf" srcId="{7EA054AC-51E8-4366-BA56-FBA276A2C516}" destId="{87001952-3B37-4B6F-B38B-F26C0C2D3235}" srcOrd="0" destOrd="0" presId="urn:microsoft.com/office/officeart/2005/8/layout/chevron2"/>
    <dgm:cxn modelId="{62A263BA-704A-4BBB-9D95-F3C1CA7BF293}" type="presOf" srcId="{4A444BE5-87C7-49AD-ADDB-04DCA4DAEC1B}" destId="{E07F2CC2-AD5A-40FB-8EDD-31DD0EE24A39}" srcOrd="0" destOrd="2" presId="urn:microsoft.com/office/officeart/2005/8/layout/chevron2"/>
    <dgm:cxn modelId="{FF8330DB-1B8D-4882-AC43-B0362AE3D974}" srcId="{C4333C49-100A-4038-95C9-7CF297B88BF5}" destId="{48955E01-768F-4156-A357-40679CE05714}" srcOrd="0" destOrd="0" parTransId="{907B1E1A-96B6-460A-8FBC-78F2857B082A}" sibTransId="{002763E3-DB94-41B8-8953-83982A2B1442}"/>
    <dgm:cxn modelId="{ACD6FB91-6A54-4B73-BCDB-3B791BDFBAFC}" type="presOf" srcId="{B57BF7C7-C70D-47CB-89FF-48CC1D2F95A1}" destId="{5098A390-DFEC-4A6E-8F9A-803119E209D0}" srcOrd="0" destOrd="0" presId="urn:microsoft.com/office/officeart/2005/8/layout/chevron2"/>
    <dgm:cxn modelId="{6A62C1E2-C00F-4500-BB1D-D3514F277C9A}" srcId="{7EA054AC-51E8-4366-BA56-FBA276A2C516}" destId="{4989A288-FF2D-4F22-A0FA-DB15DC5108C3}" srcOrd="0" destOrd="0" parTransId="{90F958C3-8CDE-4AC0-AE43-A59A848E0E13}" sibTransId="{89DC57E9-3FD9-4A18-AD5A-C943DC903523}"/>
    <dgm:cxn modelId="{00A50ED6-5D2A-4217-8EEE-C59896E09E8D}" type="presOf" srcId="{4989A288-FF2D-4F22-A0FA-DB15DC5108C3}" destId="{8A5774A7-CB24-491E-8ECD-FAE357A274DD}" srcOrd="0" destOrd="0" presId="urn:microsoft.com/office/officeart/2005/8/layout/chevron2"/>
    <dgm:cxn modelId="{060D6841-715A-43A3-890F-F2B9982C4750}" type="presOf" srcId="{B2DD4FFD-89D2-46A8-BB9F-872F38568D34}" destId="{E07F2CC2-AD5A-40FB-8EDD-31DD0EE24A39}" srcOrd="0" destOrd="1" presId="urn:microsoft.com/office/officeart/2005/8/layout/chevron2"/>
    <dgm:cxn modelId="{51C6C74B-4423-4349-8F3C-BA72F6924555}" type="presOf" srcId="{C32728A3-52B2-4B8B-89AD-7D82778AFFE2}" destId="{E07F2CC2-AD5A-40FB-8EDD-31DD0EE24A39}" srcOrd="0" destOrd="0" presId="urn:microsoft.com/office/officeart/2005/8/layout/chevron2"/>
    <dgm:cxn modelId="{568F9CD2-648B-491C-AAB5-38F2E440EFB3}" type="presOf" srcId="{C4333C49-100A-4038-95C9-7CF297B88BF5}" destId="{155E6583-EA7C-413C-B23E-02B5025459E5}" srcOrd="0" destOrd="0" presId="urn:microsoft.com/office/officeart/2005/8/layout/chevron2"/>
    <dgm:cxn modelId="{6A03B375-B2AB-4BBF-AF1D-C9BBCD35A515}" srcId="{B57BF7C7-C70D-47CB-89FF-48CC1D2F95A1}" destId="{C32728A3-52B2-4B8B-89AD-7D82778AFFE2}" srcOrd="0" destOrd="0" parTransId="{16B7982E-C927-47C4-AD1C-A40E9A87C240}" sibTransId="{53662665-F03B-4DF9-AC14-2D06B7F71625}"/>
    <dgm:cxn modelId="{5462CA25-2937-44EC-820A-1FCB69F79C1D}" type="presOf" srcId="{EB909A38-77A2-44AE-A144-8525C4C532AC}" destId="{EE5CDE89-9609-40B3-8B63-260F008A3D55}" srcOrd="0" destOrd="0" presId="urn:microsoft.com/office/officeart/2005/8/layout/chevron2"/>
    <dgm:cxn modelId="{EF523B2A-279D-4548-8F6C-3267D4551AD4}" type="presParOf" srcId="{EE5CDE89-9609-40B3-8B63-260F008A3D55}" destId="{3B4C8750-FD25-41E5-B2B1-6796B9EABAE8}" srcOrd="0" destOrd="0" presId="urn:microsoft.com/office/officeart/2005/8/layout/chevron2"/>
    <dgm:cxn modelId="{9655DB97-17B9-492A-8301-AFB6331211E5}" type="presParOf" srcId="{3B4C8750-FD25-41E5-B2B1-6796B9EABAE8}" destId="{155E6583-EA7C-413C-B23E-02B5025459E5}" srcOrd="0" destOrd="0" presId="urn:microsoft.com/office/officeart/2005/8/layout/chevron2"/>
    <dgm:cxn modelId="{377AC91D-6937-4150-BF5B-6DEE31C5A14D}" type="presParOf" srcId="{3B4C8750-FD25-41E5-B2B1-6796B9EABAE8}" destId="{7C709600-AC8C-4B6F-A12A-157E0AE5C77A}" srcOrd="1" destOrd="0" presId="urn:microsoft.com/office/officeart/2005/8/layout/chevron2"/>
    <dgm:cxn modelId="{6E7EEDE7-B61B-4F21-9551-071CE1C40A67}" type="presParOf" srcId="{EE5CDE89-9609-40B3-8B63-260F008A3D55}" destId="{F0CEB583-597C-458C-A191-482F14075345}" srcOrd="1" destOrd="0" presId="urn:microsoft.com/office/officeart/2005/8/layout/chevron2"/>
    <dgm:cxn modelId="{0770E7CF-FC36-4BA0-9F1C-90ED3EAECC74}" type="presParOf" srcId="{EE5CDE89-9609-40B3-8B63-260F008A3D55}" destId="{0217E2DD-3268-4CC0-B29A-3836F1A3C32B}" srcOrd="2" destOrd="0" presId="urn:microsoft.com/office/officeart/2005/8/layout/chevron2"/>
    <dgm:cxn modelId="{ADBA9E49-0823-4918-B90A-BC4E3BB247AA}" type="presParOf" srcId="{0217E2DD-3268-4CC0-B29A-3836F1A3C32B}" destId="{87001952-3B37-4B6F-B38B-F26C0C2D3235}" srcOrd="0" destOrd="0" presId="urn:microsoft.com/office/officeart/2005/8/layout/chevron2"/>
    <dgm:cxn modelId="{AAA19AC1-3FD2-473C-9CD6-526EEFC13DB0}" type="presParOf" srcId="{0217E2DD-3268-4CC0-B29A-3836F1A3C32B}" destId="{8A5774A7-CB24-491E-8ECD-FAE357A274DD}" srcOrd="1" destOrd="0" presId="urn:microsoft.com/office/officeart/2005/8/layout/chevron2"/>
    <dgm:cxn modelId="{0ED30061-5A16-4DC9-A23E-EFBBFD21CC1D}" type="presParOf" srcId="{EE5CDE89-9609-40B3-8B63-260F008A3D55}" destId="{DAF22CAA-9DF9-4A93-82CF-BA5C888C0008}" srcOrd="3" destOrd="0" presId="urn:microsoft.com/office/officeart/2005/8/layout/chevron2"/>
    <dgm:cxn modelId="{34994FDC-0376-46E7-B966-B4CCE45CCB6E}" type="presParOf" srcId="{EE5CDE89-9609-40B3-8B63-260F008A3D55}" destId="{DA16EE0A-ACEE-4C76-B283-ED836AB4C1C9}" srcOrd="4" destOrd="0" presId="urn:microsoft.com/office/officeart/2005/8/layout/chevron2"/>
    <dgm:cxn modelId="{AE73E369-2A4E-4EBA-9859-34472FF8C1C9}" type="presParOf" srcId="{DA16EE0A-ACEE-4C76-B283-ED836AB4C1C9}" destId="{5098A390-DFEC-4A6E-8F9A-803119E209D0}" srcOrd="0" destOrd="0" presId="urn:microsoft.com/office/officeart/2005/8/layout/chevron2"/>
    <dgm:cxn modelId="{835E8011-8D38-4F6A-9015-24875FD52D00}" type="presParOf" srcId="{DA16EE0A-ACEE-4C76-B283-ED836AB4C1C9}" destId="{E07F2CC2-AD5A-40FB-8EDD-31DD0EE24A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0701-CF40-4DD3-8306-2DAD4F3D4251}">
      <dsp:nvSpPr>
        <dsp:cNvPr id="0" name=""/>
        <dsp:cNvSpPr/>
      </dsp:nvSpPr>
      <dsp:spPr>
        <a:xfrm>
          <a:off x="0" y="29983"/>
          <a:ext cx="3493213" cy="978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Организационные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48" y="58631"/>
        <a:ext cx="3435917" cy="920805"/>
      </dsp:txXfrm>
    </dsp:sp>
    <dsp:sp modelId="{322FF8D7-6DB2-48A8-9206-46E696485EFA}">
      <dsp:nvSpPr>
        <dsp:cNvPr id="0" name=""/>
        <dsp:cNvSpPr/>
      </dsp:nvSpPr>
      <dsp:spPr>
        <a:xfrm>
          <a:off x="349321" y="1008084"/>
          <a:ext cx="308724" cy="747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720"/>
              </a:lnTo>
              <a:lnTo>
                <a:pt x="308724" y="747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FB463-08B4-41D4-A00C-0C7B91EA1C05}">
      <dsp:nvSpPr>
        <dsp:cNvPr id="0" name=""/>
        <dsp:cNvSpPr/>
      </dsp:nvSpPr>
      <dsp:spPr>
        <a:xfrm>
          <a:off x="658045" y="1326534"/>
          <a:ext cx="3291699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Неправильное распределение трудового дня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3191" y="1351680"/>
        <a:ext cx="3241407" cy="808248"/>
      </dsp:txXfrm>
    </dsp:sp>
    <dsp:sp modelId="{65860EEE-C205-4236-B44B-D1CA30389A1B}">
      <dsp:nvSpPr>
        <dsp:cNvPr id="0" name=""/>
        <dsp:cNvSpPr/>
      </dsp:nvSpPr>
      <dsp:spPr>
        <a:xfrm>
          <a:off x="349321" y="1008084"/>
          <a:ext cx="352187" cy="1824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004"/>
              </a:lnTo>
              <a:lnTo>
                <a:pt x="352187" y="18240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2FBC-4B5A-48BD-87EF-B0506161CFC9}">
      <dsp:nvSpPr>
        <dsp:cNvPr id="0" name=""/>
        <dsp:cNvSpPr/>
      </dsp:nvSpPr>
      <dsp:spPr>
        <a:xfrm>
          <a:off x="701508" y="2402817"/>
          <a:ext cx="1977775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Хроническое напряжение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54" y="2427963"/>
        <a:ext cx="1927483" cy="808248"/>
      </dsp:txXfrm>
    </dsp:sp>
    <dsp:sp modelId="{BD56B31A-3716-4AE9-9298-C12E4F091D13}">
      <dsp:nvSpPr>
        <dsp:cNvPr id="0" name=""/>
        <dsp:cNvSpPr/>
      </dsp:nvSpPr>
      <dsp:spPr>
        <a:xfrm>
          <a:off x="349321" y="1008084"/>
          <a:ext cx="352187" cy="2897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179"/>
              </a:lnTo>
              <a:lnTo>
                <a:pt x="352187" y="289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42D0A-DAAB-4596-B216-68F906DAA36B}">
      <dsp:nvSpPr>
        <dsp:cNvPr id="0" name=""/>
        <dsp:cNvSpPr/>
      </dsp:nvSpPr>
      <dsp:spPr>
        <a:xfrm>
          <a:off x="701508" y="3475993"/>
          <a:ext cx="2699622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Гиперответственность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 выполнение задач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54" y="3501139"/>
        <a:ext cx="2649330" cy="808248"/>
      </dsp:txXfrm>
    </dsp:sp>
    <dsp:sp modelId="{D821D282-CB78-4663-B9AB-B87F5CDC44EB}">
      <dsp:nvSpPr>
        <dsp:cNvPr id="0" name=""/>
        <dsp:cNvSpPr/>
      </dsp:nvSpPr>
      <dsp:spPr>
        <a:xfrm>
          <a:off x="349321" y="1008084"/>
          <a:ext cx="352187" cy="3970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0355"/>
              </a:lnTo>
              <a:lnTo>
                <a:pt x="352187" y="39703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306A1-B36F-4E30-9CD8-8D4674B73A5A}">
      <dsp:nvSpPr>
        <dsp:cNvPr id="0" name=""/>
        <dsp:cNvSpPr/>
      </dsp:nvSpPr>
      <dsp:spPr>
        <a:xfrm>
          <a:off x="701508" y="4549169"/>
          <a:ext cx="3952254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Неблагоприятная психологическая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атмосфера на рабочем месте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54" y="4574315"/>
        <a:ext cx="3901962" cy="808248"/>
      </dsp:txXfrm>
    </dsp:sp>
    <dsp:sp modelId="{1925A037-64D6-4613-AA1C-C9527424A365}">
      <dsp:nvSpPr>
        <dsp:cNvPr id="0" name=""/>
        <dsp:cNvSpPr/>
      </dsp:nvSpPr>
      <dsp:spPr>
        <a:xfrm>
          <a:off x="3925349" y="136905"/>
          <a:ext cx="3769817" cy="858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0495" y="162051"/>
        <a:ext cx="3719525" cy="808248"/>
      </dsp:txXfrm>
    </dsp:sp>
    <dsp:sp modelId="{8AA2159A-18EE-49A6-B890-9995D27B81CA}">
      <dsp:nvSpPr>
        <dsp:cNvPr id="0" name=""/>
        <dsp:cNvSpPr/>
      </dsp:nvSpPr>
      <dsp:spPr>
        <a:xfrm>
          <a:off x="4302331" y="995446"/>
          <a:ext cx="376981" cy="643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905"/>
              </a:lnTo>
              <a:lnTo>
                <a:pt x="376981" y="6439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0B90F-E992-4E59-B1EF-C017AB636457}">
      <dsp:nvSpPr>
        <dsp:cNvPr id="0" name=""/>
        <dsp:cNvSpPr/>
      </dsp:nvSpPr>
      <dsp:spPr>
        <a:xfrm>
          <a:off x="4679313" y="1210081"/>
          <a:ext cx="3599442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Нравственные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4459" y="1235227"/>
        <a:ext cx="3549150" cy="808248"/>
      </dsp:txXfrm>
    </dsp:sp>
    <dsp:sp modelId="{9A81F31C-4BFB-483E-B434-B25858095757}">
      <dsp:nvSpPr>
        <dsp:cNvPr id="0" name=""/>
        <dsp:cNvSpPr/>
      </dsp:nvSpPr>
      <dsp:spPr>
        <a:xfrm>
          <a:off x="4302331" y="995446"/>
          <a:ext cx="376981" cy="171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81"/>
              </a:lnTo>
              <a:lnTo>
                <a:pt x="376981" y="17170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4783A-35F1-4888-BECF-C7144315BF00}">
      <dsp:nvSpPr>
        <dsp:cNvPr id="0" name=""/>
        <dsp:cNvSpPr/>
      </dsp:nvSpPr>
      <dsp:spPr>
        <a:xfrm>
          <a:off x="4679313" y="2283257"/>
          <a:ext cx="3631352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Восприятие всех обстоятельств близко к сердцу</a:t>
          </a:r>
        </a:p>
      </dsp:txBody>
      <dsp:txXfrm>
        <a:off x="4704459" y="2308403"/>
        <a:ext cx="3581060" cy="808248"/>
      </dsp:txXfrm>
    </dsp:sp>
    <dsp:sp modelId="{98756824-8F0D-4C21-9C74-F463DC381FF4}">
      <dsp:nvSpPr>
        <dsp:cNvPr id="0" name=""/>
        <dsp:cNvSpPr/>
      </dsp:nvSpPr>
      <dsp:spPr>
        <a:xfrm>
          <a:off x="4302331" y="995446"/>
          <a:ext cx="376981" cy="279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0257"/>
              </a:lnTo>
              <a:lnTo>
                <a:pt x="376981" y="27902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BE849-CDA3-4DF5-98A6-6F8DA4896070}">
      <dsp:nvSpPr>
        <dsp:cNvPr id="0" name=""/>
        <dsp:cNvSpPr/>
      </dsp:nvSpPr>
      <dsp:spPr>
        <a:xfrm>
          <a:off x="4679313" y="3356433"/>
          <a:ext cx="3670749" cy="85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Эмоциональная нестабильность</a:t>
          </a:r>
        </a:p>
      </dsp:txBody>
      <dsp:txXfrm>
        <a:off x="4704459" y="3381579"/>
        <a:ext cx="3620457" cy="808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52052-0AF4-4FE6-BB1C-19A8C58A29C9}">
      <dsp:nvSpPr>
        <dsp:cNvPr id="0" name=""/>
        <dsp:cNvSpPr/>
      </dsp:nvSpPr>
      <dsp:spPr>
        <a:xfrm rot="16200000">
          <a:off x="-1712437" y="1712437"/>
          <a:ext cx="5731822" cy="230694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  <a:cs typeface="Times New Roman"/>
            </a:rPr>
            <a:t>Цель исследования 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rPr>
            <a:t>Выявление особенностей синдрома эмоционального выгорания у среднего медицинского персонала.  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1" y="1146363"/>
        <a:ext cx="2306946" cy="3439094"/>
      </dsp:txXfrm>
    </dsp:sp>
    <dsp:sp modelId="{658279AB-2EB2-4177-870D-6136EA9C2E00}">
      <dsp:nvSpPr>
        <dsp:cNvPr id="0" name=""/>
        <dsp:cNvSpPr/>
      </dsp:nvSpPr>
      <dsp:spPr>
        <a:xfrm rot="16200000">
          <a:off x="1728384" y="1597700"/>
          <a:ext cx="4615205" cy="2536420"/>
        </a:xfrm>
        <a:prstGeom prst="flowChartManualOperati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</a:rPr>
            <a:t>Предмет исследования </a:t>
          </a:r>
          <a:endParaRPr lang="ru-RU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/>
              <a:ea typeface="Calibri"/>
            </a:rPr>
            <a:t>Эмоциональное выгорание среди медицинских сестер психиатрического диспансера.</a:t>
          </a:r>
          <a:endParaRPr lang="ru-RU" sz="2000" kern="1200" dirty="0"/>
        </a:p>
      </dsp:txBody>
      <dsp:txXfrm rot="5400000">
        <a:off x="2767776" y="1481349"/>
        <a:ext cx="2536420" cy="2769123"/>
      </dsp:txXfrm>
    </dsp:sp>
    <dsp:sp modelId="{178D8EF2-716E-4254-82B7-7058B4D312F3}">
      <dsp:nvSpPr>
        <dsp:cNvPr id="0" name=""/>
        <dsp:cNvSpPr/>
      </dsp:nvSpPr>
      <dsp:spPr>
        <a:xfrm rot="16200000">
          <a:off x="4580835" y="1232593"/>
          <a:ext cx="4932060" cy="3266635"/>
        </a:xfrm>
        <a:prstGeom prst="flowChartManualOperati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</a:rPr>
            <a:t>Гипотеза исследования</a:t>
          </a:r>
          <a:endParaRPr lang="ru-RU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/>
              <a:ea typeface="Calibri"/>
            </a:rPr>
            <a:t>Комплекс мероприятий, направленный на снижение уровня профессионального стресса медицинских работников, позволит предупредить эмоциональное выгорание и улучшит качество медицинской помощи.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5413548" y="1386292"/>
        <a:ext cx="3266635" cy="2959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B314D-F2BB-41DB-B42A-33C5489CAC8F}">
      <dsp:nvSpPr>
        <dsp:cNvPr id="0" name=""/>
        <dsp:cNvSpPr/>
      </dsp:nvSpPr>
      <dsp:spPr>
        <a:xfrm>
          <a:off x="7164691" y="278225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1590" y="79670"/>
              </a:moveTo>
              <a:lnTo>
                <a:pt x="45720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1097D-B443-4B7E-A0C8-E8C08CDDDFAB}">
      <dsp:nvSpPr>
        <dsp:cNvPr id="0" name=""/>
        <dsp:cNvSpPr/>
      </dsp:nvSpPr>
      <dsp:spPr>
        <a:xfrm>
          <a:off x="4351645" y="1698884"/>
          <a:ext cx="2924637" cy="11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77"/>
              </a:lnTo>
              <a:lnTo>
                <a:pt x="2924637" y="80577"/>
              </a:lnTo>
              <a:lnTo>
                <a:pt x="2924637" y="118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29DBF-38FE-4DFC-BAA3-2F233D90F269}">
      <dsp:nvSpPr>
        <dsp:cNvPr id="0" name=""/>
        <dsp:cNvSpPr/>
      </dsp:nvSpPr>
      <dsp:spPr>
        <a:xfrm>
          <a:off x="2929024" y="2866092"/>
          <a:ext cx="1344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7748"/>
              </a:lnTo>
              <a:lnTo>
                <a:pt x="1344134" y="87748"/>
              </a:lnTo>
              <a:lnTo>
                <a:pt x="1344134" y="1254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D24D9-D00A-418A-868F-D5B406A331E4}">
      <dsp:nvSpPr>
        <dsp:cNvPr id="0" name=""/>
        <dsp:cNvSpPr/>
      </dsp:nvSpPr>
      <dsp:spPr>
        <a:xfrm>
          <a:off x="1637849" y="2911812"/>
          <a:ext cx="1291174" cy="97438"/>
        </a:xfrm>
        <a:custGeom>
          <a:avLst/>
          <a:gdLst/>
          <a:ahLst/>
          <a:cxnLst/>
          <a:rect l="0" t="0" r="0" b="0"/>
          <a:pathLst>
            <a:path>
              <a:moveTo>
                <a:pt x="1291174" y="0"/>
              </a:moveTo>
              <a:lnTo>
                <a:pt x="1291174" y="59774"/>
              </a:lnTo>
              <a:lnTo>
                <a:pt x="0" y="59774"/>
              </a:lnTo>
              <a:lnTo>
                <a:pt x="0" y="974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ECC48-D30A-431E-9BDB-8EFEA9677CBB}">
      <dsp:nvSpPr>
        <dsp:cNvPr id="0" name=""/>
        <dsp:cNvSpPr/>
      </dsp:nvSpPr>
      <dsp:spPr>
        <a:xfrm>
          <a:off x="2929024" y="1698884"/>
          <a:ext cx="1422621" cy="139044"/>
        </a:xfrm>
        <a:custGeom>
          <a:avLst/>
          <a:gdLst/>
          <a:ahLst/>
          <a:cxnLst/>
          <a:rect l="0" t="0" r="0" b="0"/>
          <a:pathLst>
            <a:path>
              <a:moveTo>
                <a:pt x="1422621" y="0"/>
              </a:moveTo>
              <a:lnTo>
                <a:pt x="1422621" y="101380"/>
              </a:lnTo>
              <a:lnTo>
                <a:pt x="0" y="101380"/>
              </a:lnTo>
              <a:lnTo>
                <a:pt x="0" y="1390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194FA-7DD2-45D4-AD69-779970BABD2D}">
      <dsp:nvSpPr>
        <dsp:cNvPr id="0" name=""/>
        <dsp:cNvSpPr/>
      </dsp:nvSpPr>
      <dsp:spPr>
        <a:xfrm>
          <a:off x="648098" y="774486"/>
          <a:ext cx="7407093" cy="924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4B318-14F3-4054-8F15-109A0999D06E}">
      <dsp:nvSpPr>
        <dsp:cNvPr id="0" name=""/>
        <dsp:cNvSpPr/>
      </dsp:nvSpPr>
      <dsp:spPr>
        <a:xfrm>
          <a:off x="693271" y="817400"/>
          <a:ext cx="7407093" cy="92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ГОБУЗ «Мурманский областной психоневрологический диспансер» 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346" y="844475"/>
        <a:ext cx="7352943" cy="870248"/>
      </dsp:txXfrm>
    </dsp:sp>
    <dsp:sp modelId="{30ED4F95-7AB3-40F9-B8BE-B7C138621C5D}">
      <dsp:nvSpPr>
        <dsp:cNvPr id="0" name=""/>
        <dsp:cNvSpPr/>
      </dsp:nvSpPr>
      <dsp:spPr>
        <a:xfrm>
          <a:off x="49560" y="1837928"/>
          <a:ext cx="5758927" cy="107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3F0DF-B8FD-4A0B-BECF-3B5D02F9BBE4}">
      <dsp:nvSpPr>
        <dsp:cNvPr id="0" name=""/>
        <dsp:cNvSpPr/>
      </dsp:nvSpPr>
      <dsp:spPr>
        <a:xfrm>
          <a:off x="94733" y="1880843"/>
          <a:ext cx="5758927" cy="1073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Амбулаторная помощь взрослому и детско-подростковому населению</a:t>
          </a:r>
          <a:endParaRPr lang="ru-RU" sz="2000" kern="1200" dirty="0"/>
        </a:p>
      </dsp:txBody>
      <dsp:txXfrm>
        <a:off x="126186" y="1912296"/>
        <a:ext cx="5696021" cy="1010977"/>
      </dsp:txXfrm>
    </dsp:sp>
    <dsp:sp modelId="{C10409AD-E8AA-4121-921F-E22E7CA4F8B4}">
      <dsp:nvSpPr>
        <dsp:cNvPr id="0" name=""/>
        <dsp:cNvSpPr/>
      </dsp:nvSpPr>
      <dsp:spPr>
        <a:xfrm>
          <a:off x="422371" y="3009250"/>
          <a:ext cx="2430956" cy="2005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764A3-59BE-46CC-921A-1A09089BCC1E}">
      <dsp:nvSpPr>
        <dsp:cNvPr id="0" name=""/>
        <dsp:cNvSpPr/>
      </dsp:nvSpPr>
      <dsp:spPr>
        <a:xfrm>
          <a:off x="467544" y="3052165"/>
          <a:ext cx="2430956" cy="2005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Дневные стационары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для взрослого и  детско-подросткового населения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298" y="3110919"/>
        <a:ext cx="2313448" cy="1888488"/>
      </dsp:txXfrm>
    </dsp:sp>
    <dsp:sp modelId="{76D3913B-5539-4924-A9D6-BE9F88A458B1}">
      <dsp:nvSpPr>
        <dsp:cNvPr id="0" name=""/>
        <dsp:cNvSpPr/>
      </dsp:nvSpPr>
      <dsp:spPr>
        <a:xfrm>
          <a:off x="3074241" y="2991504"/>
          <a:ext cx="2397834" cy="177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3C4D-84FE-4EB3-BA53-D3E035B8BE15}">
      <dsp:nvSpPr>
        <dsp:cNvPr id="0" name=""/>
        <dsp:cNvSpPr/>
      </dsp:nvSpPr>
      <dsp:spPr>
        <a:xfrm>
          <a:off x="3119415" y="3034419"/>
          <a:ext cx="2397834" cy="177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Диспансерные отделения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для взрослого и детско-подросткового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населения</a:t>
          </a:r>
        </a:p>
      </dsp:txBody>
      <dsp:txXfrm>
        <a:off x="3171454" y="3086458"/>
        <a:ext cx="2293756" cy="1672672"/>
      </dsp:txXfrm>
    </dsp:sp>
    <dsp:sp modelId="{B07E1EDB-ADC5-4BD1-A43F-96958B63A08C}">
      <dsp:nvSpPr>
        <dsp:cNvPr id="0" name=""/>
        <dsp:cNvSpPr/>
      </dsp:nvSpPr>
      <dsp:spPr>
        <a:xfrm>
          <a:off x="5851750" y="1817125"/>
          <a:ext cx="2849063" cy="1044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8D51-96B4-4BAF-9D97-132631C07C34}">
      <dsp:nvSpPr>
        <dsp:cNvPr id="0" name=""/>
        <dsp:cNvSpPr/>
      </dsp:nvSpPr>
      <dsp:spPr>
        <a:xfrm>
          <a:off x="5896924" y="1860040"/>
          <a:ext cx="2849063" cy="1044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Стационарная помощь взрослому населению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7525" y="1890641"/>
        <a:ext cx="2787861" cy="983602"/>
      </dsp:txXfrm>
    </dsp:sp>
    <dsp:sp modelId="{3C2CFEF1-66CB-495D-A920-4E37BDA912EF}">
      <dsp:nvSpPr>
        <dsp:cNvPr id="0" name=""/>
        <dsp:cNvSpPr/>
      </dsp:nvSpPr>
      <dsp:spPr>
        <a:xfrm>
          <a:off x="6327027" y="2827979"/>
          <a:ext cx="1766767" cy="1047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89527-ABEA-47AB-BB33-818136F40E7F}">
      <dsp:nvSpPr>
        <dsp:cNvPr id="0" name=""/>
        <dsp:cNvSpPr/>
      </dsp:nvSpPr>
      <dsp:spPr>
        <a:xfrm>
          <a:off x="6372201" y="2870894"/>
          <a:ext cx="1766767" cy="1047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Отделения закрытого типа: 1;2;3;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2880" y="2901573"/>
        <a:ext cx="1705409" cy="986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6583-EA7C-413C-B23E-02B5025459E5}">
      <dsp:nvSpPr>
        <dsp:cNvPr id="0" name=""/>
        <dsp:cNvSpPr/>
      </dsp:nvSpPr>
      <dsp:spPr>
        <a:xfrm rot="5400000">
          <a:off x="-292551" y="310216"/>
          <a:ext cx="1760506" cy="12323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22%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28475" y="662317"/>
        <a:ext cx="1232354" cy="528152"/>
      </dsp:txXfrm>
    </dsp:sp>
    <dsp:sp modelId="{7C709600-AC8C-4B6F-A12A-157E0AE5C77A}">
      <dsp:nvSpPr>
        <dsp:cNvPr id="0" name=""/>
        <dsp:cNvSpPr/>
      </dsp:nvSpPr>
      <dsp:spPr>
        <a:xfrm rot="5400000">
          <a:off x="2435470" y="-1272100"/>
          <a:ext cx="1345021" cy="3922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Понять психически больного человека и оказать психологическую поддержку.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927" y="82102"/>
        <a:ext cx="3856450" cy="1213703"/>
      </dsp:txXfrm>
    </dsp:sp>
    <dsp:sp modelId="{87001952-3B37-4B6F-B38B-F26C0C2D3235}">
      <dsp:nvSpPr>
        <dsp:cNvPr id="0" name=""/>
        <dsp:cNvSpPr/>
      </dsp:nvSpPr>
      <dsp:spPr>
        <a:xfrm rot="5400000">
          <a:off x="-292551" y="1954275"/>
          <a:ext cx="1760506" cy="12323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22%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28475" y="2306376"/>
        <a:ext cx="1232354" cy="528152"/>
      </dsp:txXfrm>
    </dsp:sp>
    <dsp:sp modelId="{8A5774A7-CB24-491E-8ECD-FAE357A274DD}">
      <dsp:nvSpPr>
        <dsp:cNvPr id="0" name=""/>
        <dsp:cNvSpPr/>
      </dsp:nvSpPr>
      <dsp:spPr>
        <a:xfrm rot="5400000">
          <a:off x="2535816" y="358261"/>
          <a:ext cx="1144328" cy="3808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Высокая ответственность.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03878" y="1746061"/>
        <a:ext cx="3752344" cy="1032606"/>
      </dsp:txXfrm>
    </dsp:sp>
    <dsp:sp modelId="{5098A390-DFEC-4A6E-8F9A-803119E209D0}">
      <dsp:nvSpPr>
        <dsp:cNvPr id="0" name=""/>
        <dsp:cNvSpPr/>
      </dsp:nvSpPr>
      <dsp:spPr>
        <a:xfrm rot="5400000">
          <a:off x="-292551" y="3292605"/>
          <a:ext cx="1760506" cy="12323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39%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-28475" y="3644706"/>
        <a:ext cx="1232354" cy="528152"/>
      </dsp:txXfrm>
    </dsp:sp>
    <dsp:sp modelId="{E07F2CC2-AD5A-40FB-8EDD-31DD0EE24A39}">
      <dsp:nvSpPr>
        <dsp:cNvPr id="0" name=""/>
        <dsp:cNvSpPr/>
      </dsp:nvSpPr>
      <dsp:spPr>
        <a:xfrm rot="5400000">
          <a:off x="2535816" y="1931671"/>
          <a:ext cx="1144328" cy="3808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Постоянная настороженность.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1203878" y="3319471"/>
        <a:ext cx="3752344" cy="103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1CB81-D350-465B-A582-F438324938CA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018DC-20DC-47D9-A3B1-6E9A88564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5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018DC-20DC-47D9-A3B1-6E9A885647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7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018DC-20DC-47D9-A3B1-6E9A885647C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41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949280"/>
            <a:ext cx="3448472" cy="600472"/>
          </a:xfrm>
          <a:noFill/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Врач-методист ГОБУЗ МОПНД 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Ионкина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1944216"/>
          </a:xfr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эмоционального выгорания медицинских работников психиатрических учреждений и профилактика синдрома эмоционального выгорания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420888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70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Исследование синдрома эмоционального выгорания медицинских сестер психиатрического профиля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70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9501582"/>
              </p:ext>
            </p:extLst>
          </p:nvPr>
        </p:nvGraphicFramePr>
        <p:xfrm>
          <a:off x="179512" y="1009546"/>
          <a:ext cx="8784976" cy="573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521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Объект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исследования: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Средний медицинский персонал  ГОБУЗ « Мурманский областной  психоневрологический диспансер» 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kerch-pnd.ru/images/fots/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60886"/>
            <a:ext cx="2563738" cy="18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08528"/>
              </p:ext>
            </p:extLst>
          </p:nvPr>
        </p:nvGraphicFramePr>
        <p:xfrm>
          <a:off x="0" y="764704"/>
          <a:ext cx="87484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4355976" y="404664"/>
            <a:ext cx="4536503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4536504" cy="417646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Заочное  анонимное анкетирование.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Методика диагностики уровня эмоционального выгорания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В.В.Бойко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Методика  для определения уровня стрессового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воздействия профессиональной деятельности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4104456" cy="7200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/>
                <a:ea typeface="Calibri"/>
              </a:rPr>
              <a:t>Методики исследования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Социально-демографическая характеристика сотрудников со средним медицинским образованием ГОБУЗ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МОПНД, участвующих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анкетировании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9010401"/>
              </p:ext>
            </p:extLst>
          </p:nvPr>
        </p:nvGraphicFramePr>
        <p:xfrm>
          <a:off x="7020272" y="2780928"/>
          <a:ext cx="17281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61334674"/>
              </p:ext>
            </p:extLst>
          </p:nvPr>
        </p:nvGraphicFramePr>
        <p:xfrm>
          <a:off x="467544" y="1916832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92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37127"/>
              </p:ext>
            </p:extLst>
          </p:nvPr>
        </p:nvGraphicFramePr>
        <p:xfrm>
          <a:off x="755576" y="2109049"/>
          <a:ext cx="77048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908720"/>
            <a:ext cx="423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Социально-демографическая характеристика сотрудников со средним медицинским образованием ГОБУЗ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МОПНД,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участвующих в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анкетировании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1634556"/>
            <a:ext cx="15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Стаж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9424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Мотивы выбора профессии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медицинской сестры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7726500"/>
              </p:ext>
            </p:extLst>
          </p:nvPr>
        </p:nvGraphicFramePr>
        <p:xfrm>
          <a:off x="539552" y="980728"/>
          <a:ext cx="8064896" cy="540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5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Мотивы выбора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работы в учреждении психиатрического профиля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25302713"/>
              </p:ext>
            </p:extLst>
          </p:nvPr>
        </p:nvGraphicFramePr>
        <p:xfrm>
          <a:off x="611560" y="836712"/>
          <a:ext cx="7992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5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8640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самым сложным в работе с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пациентами психиатрического профиля?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3168352" cy="4357340"/>
          </a:xfr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75869838"/>
              </p:ext>
            </p:extLst>
          </p:nvPr>
        </p:nvGraphicFramePr>
        <p:xfrm>
          <a:off x="395536" y="1268760"/>
          <a:ext cx="50405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0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  <a:effectLst>
            <a:outerShdw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Синдром напряжения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3140393"/>
              </p:ext>
            </p:extLst>
          </p:nvPr>
        </p:nvGraphicFramePr>
        <p:xfrm>
          <a:off x="827584" y="836712"/>
          <a:ext cx="79928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7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4885"/>
              </p:ext>
            </p:extLst>
          </p:nvPr>
        </p:nvGraphicFramePr>
        <p:xfrm>
          <a:off x="1115616" y="1340768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00329"/>
          </a:xfrm>
        </p:spPr>
        <p:txBody>
          <a:bodyPr wrap="square">
            <a:spAutoFit/>
          </a:bodyPr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Наиболее часто встречающиеся суждения медицинских сестер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формирующимся симптомом «неудовлетворенности собой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ot5\OneDrive\Изображения\1614795891_35-p-fon-dlya-meditsinskoi-prezentatsii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3"/>
            <a:ext cx="9144000" cy="684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427984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687147"/>
            <a:ext cx="442798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01846"/>
            <a:ext cx="5148064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Медицинские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работники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– социальная группа населения, с одной стороны, испытывающая на себе все реальные проблемы современной общественной  жизни, с другой – призванная смягчить эти проблемы в процессе контакта населения с системой здравоохранения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       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Таким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образом, медики находятся в кругу, как своих собственных проблем, так и проблем своих пациентов, неся при этом двойную социально-психологическую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нагрузку.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Однако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далеко не каждый может адаптироваться, эффективно осуществлять свою профессиональную деятельность и социальную роль, а потому возрастает вероятность развития неблагоприятных психических состояний.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2164276"/>
              </p:ext>
            </p:extLst>
          </p:nvPr>
        </p:nvGraphicFramePr>
        <p:xfrm>
          <a:off x="827584" y="1340768"/>
          <a:ext cx="716287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830997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Наиболее часто встречающиеся суждения медицинских сестер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 симптомом «загнанности 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клетку»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1161765"/>
              </p:ext>
            </p:extLst>
          </p:nvPr>
        </p:nvGraphicFramePr>
        <p:xfrm>
          <a:off x="971600" y="404664"/>
          <a:ext cx="76688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4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Синдром истощения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6539837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0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4158395"/>
              </p:ext>
            </p:extLst>
          </p:nvPr>
        </p:nvGraphicFramePr>
        <p:xfrm>
          <a:off x="755576" y="1700808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30997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Наиболее часто встречающиеся суждения медицинских сестер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с симптомом «эмоциональная отстраненность»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96034780"/>
              </p:ext>
            </p:extLst>
          </p:nvPr>
        </p:nvGraphicFramePr>
        <p:xfrm>
          <a:off x="467544" y="1628800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200329"/>
          </a:xfrm>
        </p:spPr>
        <p:txBody>
          <a:bodyPr wrap="square">
            <a:spAutoFit/>
          </a:bodyPr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Наиболее часто встречающиеся суждения медицинских сестер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симптомом «личностная отстраненность (деперсонализация)»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6340">
              <a:srgbClr val="C6EDFB">
                <a:lumMod val="56000"/>
                <a:lumOff val="44000"/>
              </a:srgbClr>
            </a:gs>
            <a:gs pos="35000">
              <a:schemeClr val="accent2">
                <a:lumMod val="45000"/>
                <a:lumOff val="55000"/>
              </a:schemeClr>
            </a:gs>
            <a:gs pos="32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093967"/>
              </p:ext>
            </p:extLst>
          </p:nvPr>
        </p:nvGraphicFramePr>
        <p:xfrm>
          <a:off x="323528" y="1628800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5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Фазы эмоционального выгорания медицинских сестер психиатрического диспансера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Опросник трудового стресса Ч. Спилбергера 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адаптации 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Леоновой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А.Б. и Величковской 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484784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Helvetica Neue"/>
              </a:rPr>
              <a:t>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Предназначен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выявления специфического комплекса причин возникновения затруднений и помех в работе, которые оцениваются профессионалами одной и той же группы как наиболее существенные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Тестовый материал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включает список из 30-ти утверждений, которые соответствуют наиболее типичным и субъективно значимым причинам возникновения стресса в профессиональной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учетом силы и частоты возникновения.      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endParaRPr lang="ru-RU" sz="2000" dirty="0"/>
          </a:p>
        </p:txBody>
      </p:sp>
      <p:sp>
        <p:nvSpPr>
          <p:cNvPr id="6" name="AutoShape 2" descr="C:\Users\enot5\OneDrive\%D0%98%D0%B7%D0%BE%D0%B1%D1%80%D0%B0%D0%B6%D0%B5%D0%BD%D0%B8%D1%8F\1614614798_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enot5\OneDrive\Изображения\Эмоциональное выгорание\slide_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2" y="1484784"/>
            <a:ext cx="3912369" cy="48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стресса медицинских сестер психоневрологического  диспансера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0519886"/>
              </p:ext>
            </p:extLst>
          </p:nvPr>
        </p:nvGraphicFramePr>
        <p:xfrm>
          <a:off x="755576" y="1412776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3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91204"/>
            <a:ext cx="7560840" cy="67350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стрессоры,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значимые по весу: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8024" y="731520"/>
            <a:ext cx="4104457" cy="5793824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908720"/>
            <a:ext cx="3852865" cy="4728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116" y="174952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Невыполнение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сотрудниками своих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обязанностей.</a:t>
            </a:r>
          </a:p>
          <a:p>
            <a:pPr lvl="0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Необходимость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преодолевать кризисные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ситуации.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Повышенная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ответственность за выполняемую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75252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3999" cy="70818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269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97" y="3445146"/>
            <a:ext cx="4724003" cy="341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enot5\OneDrive\Изображения\1660194490_4-funart-pro-p-emotsionalnoe-vigoranie-art-krasivo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2917" cy="34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692696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Герберт Фрейденбергер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(американский психиатр)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1974 г.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4005064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осознает, что стресс может стать огнем радости от работы которая выполняется. Но если у работника не хватает ресурсов для управления и контроля над этим огнем он может «сгореть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1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296144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профилактических и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психокоррекционных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интервенций при синдроме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выгорания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700808"/>
            <a:ext cx="4226247" cy="4032448"/>
          </a:xfrm>
          <a:solidFill>
            <a:schemeClr val="bg2"/>
          </a:solidFill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4320480" cy="40324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Профилактика должна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быть первостепенно ориентирована на улучшение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Условий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труда (на организационном уровне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Характера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взаимоотношений внутри коллектива – (на межличностном уровне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Личностных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реакций 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индивидуальном уровне).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9" r="23589"/>
          <a:stretch>
            <a:fillRect/>
          </a:stretch>
        </p:blipFill>
        <p:spPr>
          <a:xfrm>
            <a:off x="4273407" y="1124744"/>
            <a:ext cx="4547064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10486"/>
            <a:ext cx="4392489" cy="5298834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Психообразовательные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тренинги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лекций,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информирующих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синдроме выгорания, причинах, механизмах,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коррекции.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Балинтовские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етод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тренинговой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 marL="0" lvl="0" indent="0" algn="ctr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Когнитивно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-поведенческие методы: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тренинг уверенности; 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тайм-менеджмент;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тренинг стрессоустойчивости.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2394"/>
            <a:ext cx="8165212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профилактики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08720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направлена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повышение компетентности в профессиональном межличностном общении; 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осознание личностных "слепых пятен", блокирующих профессиональные отношения с пациентом;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расширение представлений о лечебном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процессе;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психопрофилактику участников группы, основанную на возможности проработки "неудачных" случаев в ситуации коллегиальной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поддержки.</a:t>
            </a: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sz="2000" dirty="0" smtClean="0">
              <a:solidFill>
                <a:srgbClr val="333333"/>
              </a:solidFill>
              <a:latin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sz="2000" dirty="0">
              <a:solidFill>
                <a:srgbClr val="333333"/>
              </a:solidFill>
              <a:latin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Балинтовские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9000"/>
            <a:ext cx="4032448" cy="477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6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77686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9900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9900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59372"/>
            <a:ext cx="8280918" cy="37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12687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выгорания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Маслач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С.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Джексон 1976 г.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584176"/>
            <a:ext cx="4108740" cy="40050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«Что может произойти, если вы начнете выгорать? Фактически три вещи: вы стали хронически исчерпаны, циничными и отрешенными от вашей работы, и вы чувствуете, что становитесь все менее эффективны на работе».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68" y="1584177"/>
            <a:ext cx="446449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096852"/>
            <a:ext cx="4608512" cy="442114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кратко, суть явления сводится к тому, что в результате действия хронического профессионального стресса, адаптационные механизмы личности специалиста истощаются и наступают неблагоприятные изменения, проявляющиеся в отстраненности, нетерпимости к эмоциональному напряжению, негативному отношению к работе и себе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специалисту.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68661"/>
            <a:ext cx="7992888" cy="1728191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Эмоциональное выгорание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— это механизм психологической защиты личности, проявляющийся в форме полного или частичного исключения эмоций в ответ на избранные психотравмирующие воздействия.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В.В.Бойко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enot5\OneDrive\Изображения\Эмоциональное выгорание\4OdiPzRQhjnm4s88vNVDlCKGdTmF56xCmG0vE5R4T62ih4D7jVSrL7jDsYis1CP_f3S3i8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76464" cy="4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920880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Фазы и симптомы эмоционального выгорания 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Бойко 2008 г)</a:t>
            </a: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Фаза "напряжения".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Симптом "переживания психотравмирующих обстоятельств".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Симптом "неудовлетворенности собой".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Симптом "загнанности в клетку".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Симптом "тревоги и депрессии".</a:t>
            </a:r>
          </a:p>
          <a:p>
            <a:r>
              <a:rPr lang="ru-RU" sz="2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Фаза "резистенция" (сопротивления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Симптом "неадекватного избирательного эмоционального реагирования".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Симптом " эмоционально-нравственной дезориентации".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Симптом "расширения сферы экономии эмоций".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Симптом "редукции профессиональных обязанностей".</a:t>
            </a:r>
          </a:p>
          <a:p>
            <a:r>
              <a:rPr lang="ru-RU" sz="2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Фаза "истощения".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Симптом "эмоционального дефицита".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Симптом "эмоциональной отстраненности".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Симптом "личностной отстраненности, или деперсонализации".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Симптом "психосоматических и психовегетативных нарушений".</a:t>
            </a:r>
          </a:p>
        </p:txBody>
      </p:sp>
    </p:spTree>
    <p:extLst>
      <p:ext uri="{BB962C8B-B14F-4D97-AF65-F5344CB8AC3E}">
        <p14:creationId xmlns:p14="http://schemas.microsoft.com/office/powerpoint/2010/main" val="1995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63702"/>
            <a:ext cx="8208912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Факторы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провоцирующие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эмоциональное выгорание 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6452481"/>
              </p:ext>
            </p:extLst>
          </p:nvPr>
        </p:nvGraphicFramePr>
        <p:xfrm>
          <a:off x="611560" y="908720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5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4320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стресса у медицинских сестер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00400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5184576" cy="4608512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75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высокая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ответственность за жизнь и здоровье пациентов;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75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динамичность ситуации и необходимость оперативного принятия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решений;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75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длительность нахождения в поле отрицательных эмоций: страдание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боль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отчаяние и др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75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частые ситуации, связанные с проблемами в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общении: требовательные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пациенты,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обеспокоенные родственники, нервничающие коллеги;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75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неравномерный режим работы с ночными и суточными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дежурствами;</a:t>
            </a:r>
          </a:p>
          <a:p>
            <a:pPr marL="342900" lvl="0" indent="-342900">
              <a:spcAft>
                <a:spcPts val="750"/>
              </a:spcAft>
              <a:buFont typeface="Wingdings"/>
              <a:buChar char="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заработная плата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среднего медицинского персонала явно не соответствует степени их социальной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8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4320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Медицинская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сестра любого психиатрического учреждения является тем специалистом, который находится в постоянном контакте с пациентами в течение достаточно продолжительного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времени. 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    </a:t>
            </a:r>
          </a:p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  Выступает своего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рода проводником врачебной тактики ведения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больных, принимает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активное участие в диагностическом и лечебном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процессе.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   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     Выполняет роль 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защитника и представителя прав и интересов пациента, просветителя,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ведущего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образовательную работу с пациентами и членами их семей, участника исследовательского процесса и лица, внедряющего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исследований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в практику.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4282</TotalTime>
  <Words>1196</Words>
  <Application>Microsoft Office PowerPoint</Application>
  <PresentationFormat>Экран (4:3)</PresentationFormat>
  <Paragraphs>156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Calibri</vt:lpstr>
      <vt:lpstr>Georgia</vt:lpstr>
      <vt:lpstr>Helvetica Neue</vt:lpstr>
      <vt:lpstr>Times New Roman</vt:lpstr>
      <vt:lpstr>Trebuchet MS</vt:lpstr>
      <vt:lpstr>Wingdings</vt:lpstr>
      <vt:lpstr>Воздушный поток</vt:lpstr>
      <vt:lpstr>Проблема эмоционального выгорания медицинских работников психиатрических учреждений и профилактика синдрома эмоционального выгорания</vt:lpstr>
      <vt:lpstr>Презентация PowerPoint</vt:lpstr>
      <vt:lpstr>Презентация PowerPoint</vt:lpstr>
      <vt:lpstr>Модель выгорания  К. Маслач и С. Джексон 1976 г.</vt:lpstr>
      <vt:lpstr>Эмоциональное выгорание — это механизм психологической защиты личности, проявляющийся в форме полного или частичного исключения эмоций в ответ на избранные психотравмирующие воздействия.                                                                                                В.В.Бойко </vt:lpstr>
      <vt:lpstr>Презентация PowerPoint</vt:lpstr>
      <vt:lpstr>Факторы, провоцирующие эмоциональное выгорание  </vt:lpstr>
      <vt:lpstr>  Специфические причины стресса у медицинских сестер:</vt:lpstr>
      <vt:lpstr>Презентация PowerPoint</vt:lpstr>
      <vt:lpstr>Исследование синдрома эмоционального выгорания медицинских сестер психиатрического профиля</vt:lpstr>
      <vt:lpstr>Объект исследования:  Средний медицинский персонал  ГОБУЗ « Мурманский областной  психоневрологический диспансер»   </vt:lpstr>
      <vt:lpstr>Методики исследования </vt:lpstr>
      <vt:lpstr> Социально-демографическая характеристика сотрудников со средним медицинским образованием ГОБУЗ МОПНД, участвующих в анкетировании  Возраст                </vt:lpstr>
      <vt:lpstr>Презентация PowerPoint</vt:lpstr>
      <vt:lpstr>Мотивы выбора профессии медицинской сестры</vt:lpstr>
      <vt:lpstr>Мотивы выбора работы в учреждении психиатрического профиля</vt:lpstr>
      <vt:lpstr>Что является самым сложным в работе с пациентами психиатрического профиля?</vt:lpstr>
      <vt:lpstr>Синдром напряжения</vt:lpstr>
      <vt:lpstr>Наиболее часто встречающиеся суждения медицинских сестер с формирующимся симптомом «неудовлетворенности собой» </vt:lpstr>
      <vt:lpstr>Наиболее часто встречающиеся суждения медицинских сестер с  симптомом «загнанности  в клетку»</vt:lpstr>
      <vt:lpstr>Презентация PowerPoint</vt:lpstr>
      <vt:lpstr>Синдром истощения</vt:lpstr>
      <vt:lpstr>Наиболее часто встречающиеся суждения медицинских сестер  с симптомом «эмоциональная отстраненность»</vt:lpstr>
      <vt:lpstr>Наиболее часто встречающиеся суждения медицинских сестер с симптомом «личностная отстраненность (деперсонализация)»</vt:lpstr>
      <vt:lpstr>Фазы эмоционального выгорания медицинских сестер психиатрического диспансера</vt:lpstr>
      <vt:lpstr>Презентация PowerPoint</vt:lpstr>
      <vt:lpstr> Уровень стресса медицинских сестер психоневрологического  диспансера</vt:lpstr>
      <vt:lpstr>Основные стрессоры, наиболее значимые по весу:</vt:lpstr>
      <vt:lpstr>Презентация PowerPoint</vt:lpstr>
      <vt:lpstr>Основные направления профилактических и психокоррекционных интервенций при синдроме профессионального выгорания</vt:lpstr>
      <vt:lpstr>Основные методы профилактики</vt:lpstr>
      <vt:lpstr>Презентация PowerPoint</vt:lpstr>
      <vt:lpstr>   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выгорание медицинских сестер психиатрического профиля и мероприятия по его профилактики</dc:title>
  <dc:creator>enot5</dc:creator>
  <cp:lastModifiedBy>Любовь Александровна Слипченко</cp:lastModifiedBy>
  <cp:revision>207</cp:revision>
  <dcterms:created xsi:type="dcterms:W3CDTF">2023-02-25T16:18:38Z</dcterms:created>
  <dcterms:modified xsi:type="dcterms:W3CDTF">2023-04-05T12:31:22Z</dcterms:modified>
</cp:coreProperties>
</file>