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64" r:id="rId20"/>
    <p:sldId id="263" r:id="rId21"/>
    <p:sldId id="262" r:id="rId22"/>
    <p:sldId id="261" r:id="rId23"/>
    <p:sldId id="258" r:id="rId24"/>
    <p:sldId id="260" r:id="rId25"/>
    <p:sldId id="25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F6675-AC3E-EEE5-21EF-E824C0B1A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BD09F6-D686-6093-D0CA-0A6CFDAFD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DE6524-F99E-A888-A9DD-2975FC18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2742-4F23-484F-8504-F8A8753FA1E5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7082AA-1556-B434-48CD-1BC2ADAD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12BB1-FA36-95FB-5EF8-5A5D0C2B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EAD-7D60-447E-919C-B279D1319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2FB8C-E797-B010-C191-5D6CDB4F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64074A-0091-21C4-79DB-9933BDDF0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C6FC71-F202-F8DB-71C3-A7E7DD5C1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2742-4F23-484F-8504-F8A8753FA1E5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EAC80-E33F-96E7-9A73-C65F3BF5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4EAA4-2367-FE39-EC09-D1ADF5CE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EAD-7D60-447E-919C-B279D1319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0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32254A-21F3-6A24-7290-69B56CB29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A832E7-6A6E-63D1-1ACD-934195E4B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E616AD-CEB9-50D6-B08B-85880428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2742-4F23-484F-8504-F8A8753FA1E5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F6BC8-9088-C83E-95BE-1279CB85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F90DF7-E3AE-BFAD-A2C7-AA93504D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EAD-7D60-447E-919C-B279D1319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2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A66D0-8B90-CB37-D180-6489F8D8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F2A26F-8D23-2020-0315-AB941955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A4B62-B4A5-19BD-8646-0535E839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2742-4F23-484F-8504-F8A8753FA1E5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C678AD-2E1B-4DF7-7A2D-F02DE7E3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1FCD1-5FAB-1D6B-3B5B-EB5B22B5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EAD-7D60-447E-919C-B279D1319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9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B71E6-6054-5FC2-1754-0B724E8B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38803A-8158-C12B-3D6E-F817872C0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BDFF0-5903-5313-800A-868A24B1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2742-4F23-484F-8504-F8A8753FA1E5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D0A1B-BAE7-8DC2-E60E-A6CD3E96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F052C0-33FF-6111-17EC-53A45C98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EAD-7D60-447E-919C-B279D1319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6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1FBE6-4540-E061-E96B-1D09FC1F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67646-E613-1796-86E7-442FDDE2A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0327B-D362-3981-B3D7-21240D80B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818AF1-788D-3B53-32F1-3E6263D3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2742-4F23-484F-8504-F8A8753FA1E5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27648E-DE25-EE70-25DD-FB5324EE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B3F95F-0A28-F1A2-4993-7C06217A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EAD-7D60-447E-919C-B279D1319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76D4-EF0C-D63D-6E48-ADD4E4A2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A5AB3F-007A-6637-3C64-1E6BFDB0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605336-76C5-FA61-A501-A287AA5D3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C16F86-B881-FF15-DF4B-3BC6B178C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3D3A84-DDFF-40C0-E5FA-8CCCA072A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774ED3-96B8-C1D4-DAF7-47D5FF84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2742-4F23-484F-8504-F8A8753FA1E5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67F1DC-8294-6482-A114-CFEAC045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C90C1C-2A43-5590-8F97-D712AF4D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EAD-7D60-447E-919C-B279D1319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6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0D918-BF6A-CEB3-7B2E-16F418C1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970896-97AC-8E6D-4581-9B0447695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2742-4F23-484F-8504-F8A8753FA1E5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115B4-8FDC-C240-5F49-C40B7E47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F8EE07-FFC4-C207-78D2-2A878AC1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EAD-7D60-447E-919C-B279D1319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1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77AA7A-89C6-B8DB-DA49-A98E3413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2742-4F23-484F-8504-F8A8753FA1E5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34F136-835E-9471-3C42-602ECEB6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DA05AE-4E3D-ADE7-4667-34685EF9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EAD-7D60-447E-919C-B279D1319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3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F0AF4-DD60-C38A-F4FF-E174DC44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ABA7FF-3EB5-4E63-041D-AC454886F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200AF2-E4E8-E7FA-A6BC-C6CCB5EA8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505F07-A230-C6C6-07D4-826C0475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2742-4F23-484F-8504-F8A8753FA1E5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7BB25-49C3-8167-FA5A-0615292D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DB9664-8BAD-EBF3-220F-D8345633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EAD-7D60-447E-919C-B279D1319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0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7A018-2CC2-B93D-695D-DD106814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BE0297-0F58-9ADF-6043-29AE85625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A9CCE3-8421-FFB1-9163-91FC08914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163E82-6D1F-CEDB-C6AA-D90A7717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2742-4F23-484F-8504-F8A8753FA1E5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9F4543-A3C7-0064-ACD1-2AB777A9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F4533F-4E66-995D-531C-C00C4291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EAD-7D60-447E-919C-B279D1319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6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E96E2-8C2B-ED01-B932-07DD111B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D26C39-19E8-8AD1-12CF-68B2FF347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E2BE3-0977-BA1C-2C22-B7E8C220D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82742-4F23-484F-8504-F8A8753FA1E5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F37A1C-42B2-2305-EC55-E97E32B44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7D56-C668-FA8D-D090-60542FF5A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EEAD-7D60-447E-919C-B279D1319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6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641ACA-F2CB-5CEE-5B3C-E79858BB4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60B7C8-5AF1-F1C6-5025-0AFCF5BA7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1ED173-3D40-4406-3276-2E8A79DC2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1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74BBA5-8C7D-7879-EB00-5A98F9C14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5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BEAC70-25B5-9A8D-BD10-1C9E79C4F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A5D7B-9480-D7E6-EE9C-9FAA498DF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63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47483D-114C-5C4A-4CF7-6D253E1BC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85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C999B9-1EBE-5597-6266-82AB9C8D7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A9BF0E-C73E-D36C-EA0F-66B43DDEA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52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6C26DF-48D4-6FAF-168B-1C0D6F561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2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5A1CEA-8604-8672-053C-41275CE7A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0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F35C33-7223-E65B-78A9-016E10E03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85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15B6AF-6872-7A37-0E38-4E06C4EEC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48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253D97-8C69-655C-FCE4-93C219905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06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384B3E-61B8-BD1C-41B6-5990795BA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55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708BE8-032A-DD36-AC59-53040A213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45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54BFF3-1AD3-DAA7-F20C-E7B05A26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64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01B81D-B696-11A6-4DF5-FE89EA97F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8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DDAA6B-C028-973C-E0E1-0CB91CB6A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6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C8F07-C7D0-B51C-5297-4A319F49A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7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0015A4-C225-5EC8-A97D-A918036CF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15B111-E6B9-F876-DEF3-E398F88E4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5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A68AFD-4EB3-58B9-271E-2F541FC45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6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84669F-8391-3DD0-24E6-FFB8F2388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38263-C6A1-EFBC-5B66-9EFB72ED5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7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CMP</dc:creator>
  <cp:lastModifiedBy>CMP</cp:lastModifiedBy>
  <cp:revision>1</cp:revision>
  <dcterms:created xsi:type="dcterms:W3CDTF">2023-03-31T11:55:16Z</dcterms:created>
  <dcterms:modified xsi:type="dcterms:W3CDTF">2023-03-31T11:59:27Z</dcterms:modified>
</cp:coreProperties>
</file>