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6" r:id="rId3"/>
    <p:sldMasterId id="2147483668" r:id="rId4"/>
    <p:sldMasterId id="2147483670" r:id="rId5"/>
  </p:sld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9A0598-38FD-4C36-8A15-94633FD7C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D0E1FA-1ADB-4847-A5DD-F20700516D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4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C83EF6-EA5B-471D-B442-809E3507E5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03A025-5737-4684-9B39-0CABA42C0F9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5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CFD9C-888C-45D7-A8AA-02FB8ACE8F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C3D0ED-9917-4CCD-BE80-1DF21B579A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2387-4B66-4402-BB91-99CE4484C8A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03.12.2024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3EF8B-BD06-45A2-8622-5509D2320684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45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2387-4B66-4402-BB91-99CE4484C8A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03.12.2024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3EF8B-BD06-45A2-8622-5509D2320684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2387-4B66-4402-BB91-99CE4484C8A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03.12.2024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3EF8B-BD06-45A2-8622-5509D2320684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26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2387-4B66-4402-BB91-99CE4484C8A9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03.12.2024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3EF8B-BD06-45A2-8622-5509D2320684}" type="slidenum"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28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CBF415-1F49-406C-80C5-8A4E2182ABBD}" type="datetimeFigureOut">
              <a:rPr lang="ru-RU" smtClean="0"/>
              <a:pPr>
                <a:defRPr/>
              </a:pPr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3E0AFE-73B8-47DC-B96B-1ADFAD4DF0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56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A2387-4B66-4402-BB91-99CE4484C8A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53EF8B-BD06-45A2-8622-5509D2320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89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A2387-4B66-4402-BB91-99CE4484C8A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53EF8B-BD06-45A2-8622-5509D2320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4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A2387-4B66-4402-BB91-99CE4484C8A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53EF8B-BD06-45A2-8622-5509D2320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7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A2387-4B66-4402-BB91-99CE4484C8A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53EF8B-BD06-45A2-8622-5509D2320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0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2880" y="154004"/>
            <a:ext cx="11839074" cy="101065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ГООАУ ДПО «</a:t>
            </a:r>
            <a:r>
              <a:rPr lang="ru-RU" sz="3600" b="1" dirty="0" smtClean="0">
                <a:solidFill>
                  <a:srgbClr val="002060"/>
                </a:solidFill>
              </a:rPr>
              <a:t>Мурманский областной центр повышения квалификации специалистов здравоохранения»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1973179"/>
            <a:ext cx="9144000" cy="4764505"/>
          </a:xfrm>
        </p:spPr>
        <p:txBody>
          <a:bodyPr>
            <a:normAutofit fontScale="92500" lnSpcReduction="1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02060"/>
                </a:solidFill>
              </a:rPr>
              <a:t>Областная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02060"/>
                </a:solidFill>
              </a:rPr>
              <a:t> научно-практическая </a:t>
            </a:r>
            <a:r>
              <a:rPr lang="ru-RU" sz="3200" b="1" dirty="0" smtClean="0">
                <a:solidFill>
                  <a:srgbClr val="002060"/>
                </a:solidFill>
              </a:rPr>
              <a:t>конференция</a:t>
            </a: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endParaRPr lang="ru-RU" sz="3200" b="1" dirty="0" smtClean="0">
              <a:solidFill>
                <a:srgbClr val="002060"/>
              </a:solidFill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3700" b="1" dirty="0">
                <a:solidFill>
                  <a:srgbClr val="990033"/>
                </a:solidFill>
                <a:ea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990033"/>
                </a:solidFill>
              </a:rPr>
              <a:t>Клинико-профилактические и диагностические аспекты актуальных инфекций</a:t>
            </a:r>
            <a:r>
              <a:rPr lang="ru-RU" sz="3700" b="1" dirty="0">
                <a:solidFill>
                  <a:srgbClr val="990033"/>
                </a:solidFill>
                <a:ea typeface="Times New Roman" panose="02020603050405020304" pitchFamily="18" charset="0"/>
              </a:rPr>
              <a:t>»</a:t>
            </a:r>
            <a:endParaRPr lang="ru-RU" sz="3700" dirty="0">
              <a:solidFill>
                <a:srgbClr val="990033"/>
              </a:solidFill>
              <a:ea typeface="Times New Roman" panose="02020603050405020304" pitchFamily="18" charset="0"/>
            </a:endParaRPr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endParaRPr lang="ru-RU" sz="3200" dirty="0">
              <a:solidFill>
                <a:prstClr val="black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srgbClr val="002060"/>
                </a:solidFill>
              </a:rPr>
              <a:t>03.12.2024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39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70" y="327230"/>
            <a:ext cx="10166112" cy="643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66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80" y="133815"/>
            <a:ext cx="10114158" cy="67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8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"/>
            <a:ext cx="9946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7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87" y="78059"/>
            <a:ext cx="10033000" cy="67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7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475" y="486937"/>
            <a:ext cx="8915399" cy="90220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правовая база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1531" y="1828800"/>
            <a:ext cx="10024947" cy="4352544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30марта1999 года №52-ФЗ «О санитарно-эпидемиологическом благополучии населения»;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от17.09.1998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157-ФЗ «Об иммунопрофилактике инфекционных болезней»;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21.11.2011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323- ФЗ «Об охране здоровья граждан в Российской Федерации»;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Российской Федерации от 06.12.2021 № 1122н «Об утверждении национального календаря профилактических прививок и календаря профилактических прививок по эпидемическим показаниям».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40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80" y="166970"/>
            <a:ext cx="9149310" cy="2302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" b="1" dirty="0"/>
              <a:t> 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МЗ РФ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6 декабря 2021 г. N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1122н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НАЦИОНАЛЬНОГО КАЛЕНДАРЯ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ПРОФИЛАКТИЧЕСКИХ ПРИВИВОК, КАЛЕНДАРЯ ПРОФИЛАКТИЧЕСКИХ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ПРИВИВОК ПО ЭПИДЕМИЧЕСКИМ ПОКАЗАНИЯМ И ПОРЯДКА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ПРОФИЛАКТИЧЕСКИХ ПРИВИВОК</a:t>
            </a: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726" y="2469474"/>
            <a:ext cx="10611798" cy="4157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календарь профилактических прививок (12 инфекций):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Корь, эпидемический паротит, краснуха, гепатит Б, полиомиелит, ХИБ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,(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Haemophilus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influenzae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B),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грипп, туберкулез, дифтерия, коклюш, столбняк, пневмококк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эпидемическим показаниям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Туляремия, чума, бруцеллез, сибирская язва, бешенство, лептоспироз, клещевой энцефалит, лихорадка Ку, желтая лихорадка, холера,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брюшнойтиф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гепатит А,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шигеллез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менингококк, пневмококк,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коронавирусная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инфекция.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8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35" y="0"/>
            <a:ext cx="10109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3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76" y="0"/>
            <a:ext cx="10125307" cy="68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3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32" y="0"/>
            <a:ext cx="10047248" cy="68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0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47" y="490127"/>
            <a:ext cx="7744906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311610" y="1228397"/>
            <a:ext cx="58941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Системный администратор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Коломиец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Константин Андреевич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8-900-938-01-02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40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609" y="568042"/>
            <a:ext cx="8430556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89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8" y="138426"/>
            <a:ext cx="9691688" cy="65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27" y="0"/>
            <a:ext cx="10091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80" y="0"/>
            <a:ext cx="10047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79" y="0"/>
            <a:ext cx="10013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6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3" y="0"/>
            <a:ext cx="100026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27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25" y="457200"/>
            <a:ext cx="856297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9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461" y="0"/>
            <a:ext cx="1002494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229" y="0"/>
            <a:ext cx="10069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80" y="825190"/>
            <a:ext cx="9969191" cy="6032809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204332" y="35684"/>
            <a:ext cx="9698113" cy="177973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Вывод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532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5052" y="345687"/>
            <a:ext cx="9701561" cy="273204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ИММУНОПРОФИЛАКТИКА НАСЕЛЕНИЯ В РАМКАХ НАЦИОНАЛЬНОГО КАЛЕНДАРЯ ПРОФИЛАКТИЧЕСКИХ ПРИВИВОК И АКТУАЛЬНЫХ ИНФЕКЦИЙ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9024" y="4951143"/>
            <a:ext cx="9385610" cy="1906857"/>
          </a:xfrm>
        </p:spPr>
        <p:txBody>
          <a:bodyPr>
            <a:normAutofit lnSpcReduction="10000"/>
          </a:bodyPr>
          <a:lstStyle/>
          <a:p>
            <a:pPr algn="r">
              <a:spcBef>
                <a:spcPts val="0"/>
              </a:spcBef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С.Р.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Диденко,</a:t>
            </a:r>
          </a:p>
          <a:p>
            <a:pPr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внештатный эпидемиолог </a:t>
            </a:r>
          </a:p>
          <a:p>
            <a:pPr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Мурманской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заведующий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эпидемиологическим отделением,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врач-эпидемиолог</a:t>
            </a:r>
          </a:p>
          <a:p>
            <a:pPr algn="r"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ГОБУЗ «МОКБ им. П.А.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Баяндина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823490" y="2769965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Спасибо за внимание!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30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189" y="30072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Если бы не было вакцинопрофилактики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115"/>
          <a:stretch/>
        </p:blipFill>
        <p:spPr>
          <a:xfrm>
            <a:off x="1172380" y="1700174"/>
            <a:ext cx="9969189" cy="33817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25951" y="5287580"/>
            <a:ext cx="75939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Вакцинопрофилактика и чистая вода – единственные меры, реально влияющие на общественное здравоохранение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                                                                            ВОЗ, 2005 год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45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688" y="1"/>
            <a:ext cx="10069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2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44" y="407354"/>
            <a:ext cx="10058400" cy="640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10" y="0"/>
            <a:ext cx="10380180" cy="68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9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75" t="1105" r="-437" b="3225"/>
          <a:stretch/>
        </p:blipFill>
        <p:spPr>
          <a:xfrm>
            <a:off x="1732084" y="373515"/>
            <a:ext cx="9908931" cy="60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38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15" y="122663"/>
            <a:ext cx="10004725" cy="671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5966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1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287</Words>
  <Application>Microsoft Office PowerPoint</Application>
  <PresentationFormat>Широкоэкранный</PresentationFormat>
  <Paragraphs>41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Times New Roman</vt:lpstr>
      <vt:lpstr>Wingdings 3</vt:lpstr>
      <vt:lpstr>1_Тема Office</vt:lpstr>
      <vt:lpstr>Легкий дым</vt:lpstr>
      <vt:lpstr>1_Легкий дым</vt:lpstr>
      <vt:lpstr>2_Легкий дым</vt:lpstr>
      <vt:lpstr>11_Легкий дым</vt:lpstr>
      <vt:lpstr>ГООАУ ДПО «Мурманский областной центр повышения квалификации специалистов здравоохранения»</vt:lpstr>
      <vt:lpstr>Презентация PowerPoint</vt:lpstr>
      <vt:lpstr>ИММУНОПРОФИЛАКТИКА НАСЕЛЕНИЯ В РАМКАХ НАЦИОНАЛЬНОГО КАЛЕНДАРЯ ПРОФИЛАКТИЧЕСКИХ ПРИВИВОК И АКТУАЛЬНЫХ ИНФЕКЦИЙ</vt:lpstr>
      <vt:lpstr>Если бы не было вакцинопрофилактики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Нормативная правовая база</vt:lpstr>
      <vt:lpstr>  ПРИКАЗ МЗ РФ от 6 декабря 2021 г. N 1122н   ОБ УТВЕРЖДЕНИИ НАЦИОНАЛЬНОГО КАЛЕНДАРЯ ПРОФИЛАКТИЧЕСКИХ ПРИВИВОК, КАЛЕНДАРЯ ПРОФИЛАКТИЧЕСКИХ ПРИВИВОК ПО ЭПИДЕМИЧЕСКИМ ПОКАЗАНИЯМ И ПОРЯДКА ПРОВЕДЕНИЯ ПРОФИЛАКТИЧЕСКИХ ПРИВИВОК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ГООАУ ДПО «Мурманский областной центр повышения квалификации специалистов здравоохранения»</dc:title>
  <dc:creator>Лаптева Наталья Сергеевна</dc:creator>
  <cp:lastModifiedBy>Лаптева Наталья Сергеевна</cp:lastModifiedBy>
  <cp:revision>1</cp:revision>
  <dcterms:created xsi:type="dcterms:W3CDTF">2024-12-03T11:52:50Z</dcterms:created>
  <dcterms:modified xsi:type="dcterms:W3CDTF">2024-12-03T11:56:39Z</dcterms:modified>
</cp:coreProperties>
</file>